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126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29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31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33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638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3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3334D-D757-4A70-AE55-15F9716D5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45D85-FA66-4335-9FF5-F20868CAF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F89CA-ACBB-41D9-B6C4-EDB2E8BA3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54855-1070-403D-A3F9-B70AADC36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3B022-9881-4BB9-93A8-48F7F4EFB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49F61-F4FB-45B2-B450-B16631A13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3740D-2C88-4960-A8BC-581338E5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2318C-8577-4553-9FA1-9E62AF516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87C22-7364-429E-97FF-0A51F2D83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F02A9-44F9-4B01-9D7D-183CD18D8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1FA82-86BF-4A03-8CE6-C5FE5745A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AB664-8C48-4B65-9369-D35548BBD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fld id="{CD7ED8A8-FD26-4541-AA94-411CD979B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36638"/>
            <a:ext cx="9144000" cy="5821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25538"/>
          </a:xfrm>
        </p:spPr>
        <p:txBody>
          <a:bodyPr lIns="91440" tIns="45720" rIns="91440" bIns="45720"/>
          <a:lstStyle/>
          <a:p>
            <a:pPr eaLnBrk="1" hangingPunct="1">
              <a:lnSpc>
                <a:spcPct val="75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Развитие представлений о Солнечной системе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643563" y="5786438"/>
            <a:ext cx="3194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CC0000"/>
                </a:solidFill>
              </a:rPr>
              <a:t>Выполнил: Логутёв.Е 11 кл.</a:t>
            </a:r>
          </a:p>
          <a:p>
            <a:r>
              <a:rPr lang="ru-RU">
                <a:solidFill>
                  <a:srgbClr val="CC0000"/>
                </a:solidFill>
              </a:rPr>
              <a:t>Проверил: Максименко А.В.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0" y="188913"/>
            <a:ext cx="9144000" cy="1557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Первые представления о мироздании были очень наивными.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0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На протяжении многих веков обожествлялись Луна, Солнце, планеты.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0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Раньше думали, что существует «твердь небесная», к которой прикреплены звезды, а Землю принимали за неподвижный центр мироздания.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908175" y="6021388"/>
            <a:ext cx="5111750" cy="550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CCFFFF"/>
                </a:solidFill>
              </a:rPr>
              <a:t>Представление о строении Вселенной.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i="1">
                <a:solidFill>
                  <a:srgbClr val="CCFFFF"/>
                </a:solidFill>
              </a:rPr>
              <a:t>Иллюстрация Камиля Фламмариона.</a:t>
            </a: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628775"/>
            <a:ext cx="5219700" cy="4332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0" y="188913"/>
            <a:ext cx="9144000" cy="2241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Древнегреческий философ</a:t>
            </a:r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>
                <a:solidFill>
                  <a:srgbClr val="FFFFFF"/>
                </a:solidFill>
              </a:rPr>
              <a:t>Аристотель (384–322 до н. э.) считал,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что мир является вечным и неизменным.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50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Аристотель отрицал вращение Земли, считал звезды и планеты связанными 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с вращающимися вокруг общего центра хрустальными сферами.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50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Вселенная Аристотеля состоит из 56 реально существующих 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хрустальных сфер, самая внешняя из  которых – звездная.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50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Аристотелевская система мира сохранилась до эпохи Коперника. </a:t>
            </a: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2627313" y="6237288"/>
            <a:ext cx="453707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CCFFFF"/>
                </a:solidFill>
              </a:rPr>
              <a:t>Рафаэль Санти. Аристотель и Платон.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586038"/>
            <a:ext cx="6264275" cy="3579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36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Древнегреческий астроном </a:t>
            </a:r>
            <a:r>
              <a:rPr lang="ru-RU">
                <a:solidFill>
                  <a:srgbClr val="FFFF00"/>
                </a:solidFill>
              </a:rPr>
              <a:t>Клавдий Птолемей </a:t>
            </a:r>
            <a:r>
              <a:rPr lang="ru-RU">
                <a:solidFill>
                  <a:srgbClr val="FFFFFF"/>
                </a:solidFill>
              </a:rPr>
              <a:t>(ок. 90 – ок. 160)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обобщил достижения античной астрономии.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00">
                <a:solidFill>
                  <a:srgbClr val="FFFFFF"/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Он разработал </a:t>
            </a:r>
            <a:r>
              <a:rPr lang="ru-RU">
                <a:solidFill>
                  <a:srgbClr val="FFFF00"/>
                </a:solidFill>
              </a:rPr>
              <a:t>геоцентрическую</a:t>
            </a:r>
            <a:r>
              <a:rPr lang="ru-RU">
                <a:solidFill>
                  <a:srgbClr val="FFFFFF"/>
                </a:solidFill>
              </a:rPr>
              <a:t> систему мира, создал теорию 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видимого движения Луны и пяти известных тогда планет.</a:t>
            </a: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2411413" y="6021388"/>
            <a:ext cx="39243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CCFFFF"/>
                </a:solidFill>
              </a:rPr>
              <a:t>Клавдий Птолемей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600">
              <a:solidFill>
                <a:srgbClr val="CCFFFF"/>
              </a:solidFill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557338"/>
            <a:ext cx="3592512" cy="4367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00"/>
                </a:solidFill>
              </a:rPr>
              <a:t>Геоцентрическая система Птолемея.</a:t>
            </a:r>
            <a:r>
              <a:rPr lang="ru-RU">
                <a:solidFill>
                  <a:srgbClr val="FFFFFF"/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Планеты обращаются вокруг неподвижной Земли.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Их неравномерное видимое перемещение относительно звезд объясняется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 при помощи дополнительных круговых движений по </a:t>
            </a:r>
            <a:r>
              <a:rPr lang="ru-RU" i="1">
                <a:solidFill>
                  <a:srgbClr val="FFFF00"/>
                </a:solidFill>
              </a:rPr>
              <a:t>эпициклам</a:t>
            </a:r>
            <a:r>
              <a:rPr lang="ru-RU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341438"/>
            <a:ext cx="5184775" cy="5184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1341438"/>
            <a:ext cx="1620838" cy="1296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0" y="260350"/>
            <a:ext cx="9144000" cy="91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Система Птолемея изложена в его главном труде «Альмагест» 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(«Великое математическое  построение астрономии в ХIII книгах») – 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энциклопедии астрономических знаний древних. 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2771775" y="6237288"/>
            <a:ext cx="35274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CCFFFF"/>
                </a:solidFill>
              </a:rPr>
              <a:t> Титульный лист «Альмагеста»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1438"/>
            <a:ext cx="3497263" cy="4897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4211638" y="5949950"/>
            <a:ext cx="4427537" cy="763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CCFFFF"/>
                </a:solidFill>
              </a:rPr>
              <a:t>Современная армиллярная сфера. </a:t>
            </a:r>
            <a:r>
              <a:rPr lang="ru-RU" sz="1400" i="1">
                <a:solidFill>
                  <a:srgbClr val="CCFFFF"/>
                </a:solidFill>
              </a:rPr>
              <a:t>В наше время эта конструкция применяется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i="1">
                <a:solidFill>
                  <a:srgbClr val="CCFFFF"/>
                </a:solidFill>
              </a:rPr>
              <a:t>как учебное наглядное пособие. 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0" y="188913"/>
            <a:ext cx="4356100" cy="2289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Птолемей использовал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специальные угломерные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инструменты  для наблюдений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положений звезд и планет,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среди которых была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и армиллярная сфера.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 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88913"/>
            <a:ext cx="4148138" cy="5761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0" y="260350"/>
            <a:ext cx="9144000" cy="91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Коперник просто и естественно объяснил петлеобразное движение планет тем, что мы наблюдаем обращающиеся вокруг Солнца планеты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 не с неподвижной Земли, а с Земли, движущейся тоже вокруг Солнца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844675"/>
            <a:ext cx="6408737" cy="4005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101</Words>
  <PresentationFormat>Экран (4:3)</PresentationFormat>
  <Paragraphs>46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DejaVu Sans</vt:lpstr>
      <vt:lpstr>Times New Roman</vt:lpstr>
      <vt:lpstr>Тема Office</vt:lpstr>
      <vt:lpstr>Развитие представлений о Солнечной системе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представлений о Солнечной системе</dc:title>
  <dc:creator>Victor</dc:creator>
  <cp:lastModifiedBy>Максименко Анатолий</cp:lastModifiedBy>
  <cp:revision>6</cp:revision>
  <cp:lastPrinted>1601-01-01T00:00:00Z</cp:lastPrinted>
  <dcterms:created xsi:type="dcterms:W3CDTF">2004-09-10T13:32:47Z</dcterms:created>
  <dcterms:modified xsi:type="dcterms:W3CDTF">2011-01-06T08:07:06Z</dcterms:modified>
</cp:coreProperties>
</file>