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74" r:id="rId6"/>
    <p:sldId id="260" r:id="rId7"/>
    <p:sldId id="262" r:id="rId8"/>
    <p:sldId id="299" r:id="rId9"/>
    <p:sldId id="300" r:id="rId10"/>
    <p:sldId id="301" r:id="rId11"/>
    <p:sldId id="302" r:id="rId12"/>
    <p:sldId id="303" r:id="rId13"/>
    <p:sldId id="263" r:id="rId14"/>
    <p:sldId id="304" r:id="rId15"/>
    <p:sldId id="305" r:id="rId16"/>
    <p:sldId id="306" r:id="rId17"/>
    <p:sldId id="307" r:id="rId18"/>
    <p:sldId id="272" r:id="rId19"/>
    <p:sldId id="308" r:id="rId20"/>
    <p:sldId id="309" r:id="rId21"/>
    <p:sldId id="310" r:id="rId22"/>
    <p:sldId id="279" r:id="rId23"/>
    <p:sldId id="325" r:id="rId24"/>
    <p:sldId id="312" r:id="rId25"/>
    <p:sldId id="313" r:id="rId26"/>
    <p:sldId id="314" r:id="rId27"/>
    <p:sldId id="311" r:id="rId28"/>
    <p:sldId id="315" r:id="rId29"/>
    <p:sldId id="316" r:id="rId30"/>
    <p:sldId id="317" r:id="rId31"/>
    <p:sldId id="287" r:id="rId32"/>
    <p:sldId id="298" r:id="rId33"/>
    <p:sldId id="293" r:id="rId34"/>
    <p:sldId id="294" r:id="rId35"/>
    <p:sldId id="295" r:id="rId36"/>
    <p:sldId id="296" r:id="rId37"/>
    <p:sldId id="297" r:id="rId38"/>
    <p:sldId id="282" r:id="rId39"/>
    <p:sldId id="329" r:id="rId40"/>
    <p:sldId id="318" r:id="rId41"/>
    <p:sldId id="319" r:id="rId42"/>
    <p:sldId id="328" r:id="rId43"/>
    <p:sldId id="292" r:id="rId44"/>
    <p:sldId id="283" r:id="rId45"/>
    <p:sldId id="320" r:id="rId46"/>
    <p:sldId id="321" r:id="rId47"/>
    <p:sldId id="323" r:id="rId48"/>
    <p:sldId id="324" r:id="rId49"/>
    <p:sldId id="322" r:id="rId50"/>
    <p:sldId id="326" r:id="rId51"/>
    <p:sldId id="327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3" autoAdjust="0"/>
    <p:restoredTop sz="94660"/>
  </p:normalViewPr>
  <p:slideViewPr>
    <p:cSldViewPr>
      <p:cViewPr>
        <p:scale>
          <a:sx n="66" d="100"/>
          <a:sy n="66" d="100"/>
        </p:scale>
        <p:origin x="-1944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2">
                <a:lumMod val="40000"/>
                <a:lumOff val="60000"/>
              </a:schemeClr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836D6A3-FFB0-4E3E-92D1-914D6837BE1E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5B25129-1EE9-4B03-8035-65C77E0E8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57;&#1080;&#1073;&#1040;&#1089;&#1090;&#1088;&#1086;\&#1040;&#1091;&#1076;&#1080;&#1086;.wma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31" name="Picture 7" descr="C:\Users\admin\Desktop\Без имени-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11212\P10304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11212\DSC0486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11212\P103041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admin\Desktop\11212\DSC048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40568" y="0"/>
            <a:ext cx="9684568" cy="72634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2" descr="C:\Users\admin\Desktop\11212\DSC0483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997835">
            <a:off x="-915784" y="-326575"/>
            <a:ext cx="4572000" cy="68385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3" descr="C:\Users\admin\Desktop\11212\DSC0482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116539">
            <a:off x="3414006" y="-385776"/>
            <a:ext cx="5393919" cy="80678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P10304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P10306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16632"/>
            <a:ext cx="8842452" cy="66318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11212\Изображение 0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DSC049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0"/>
            <a:ext cx="8969725" cy="67234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esktop\11212\PA14005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067" y="-29746"/>
            <a:ext cx="9178453" cy="68877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PA130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963230">
            <a:off x="1769428" y="-429358"/>
            <a:ext cx="5727244" cy="7631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76672"/>
            <a:ext cx="914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ea typeface="Adobe Myungjo Std M" pitchFamily="18" charset="-128"/>
              </a:rPr>
              <a:t>На «СибАстро-2010» был представлен сайт</a:t>
            </a:r>
            <a:r>
              <a:rPr lang="en-US" sz="6600" b="1" dirty="0" smtClean="0">
                <a:solidFill>
                  <a:schemeClr val="bg1"/>
                </a:solidFill>
                <a:ea typeface="Adobe Myungjo Std M" pitchFamily="18" charset="-128"/>
              </a:rPr>
              <a:t> </a:t>
            </a:r>
            <a:endParaRPr lang="ru-RU" sz="6600" b="1" dirty="0" smtClean="0">
              <a:solidFill>
                <a:schemeClr val="bg1"/>
              </a:solidFill>
              <a:ea typeface="Adobe Myungjo Std M" pitchFamily="18" charset="-128"/>
            </a:endParaRPr>
          </a:p>
          <a:p>
            <a:pPr algn="ctr"/>
            <a:r>
              <a:rPr lang="ru-RU" sz="6600" b="1" dirty="0" smtClean="0">
                <a:solidFill>
                  <a:schemeClr val="bg1"/>
                </a:solidFill>
                <a:ea typeface="Adobe Myungjo Std M" pitchFamily="18" charset="-128"/>
              </a:rPr>
              <a:t>«Астрономия» </a:t>
            </a:r>
            <a:r>
              <a:rPr lang="en-US" sz="6600" b="1" dirty="0" smtClean="0">
                <a:solidFill>
                  <a:schemeClr val="bg1"/>
                </a:solidFill>
                <a:ea typeface="Adobe Myungjo Std M" pitchFamily="18" charset="-128"/>
              </a:rPr>
              <a:t> </a:t>
            </a:r>
            <a:endParaRPr lang="ru-RU" sz="6600" b="1" dirty="0" smtClean="0">
              <a:solidFill>
                <a:schemeClr val="bg1"/>
              </a:solidFill>
              <a:ea typeface="Adobe Myungjo Std M" pitchFamily="18" charset="-128"/>
            </a:endParaRPr>
          </a:p>
          <a:p>
            <a:pPr algn="ctr"/>
            <a:r>
              <a:rPr lang="en-US" sz="6600" b="1" dirty="0" smtClean="0">
                <a:solidFill>
                  <a:schemeClr val="bg1"/>
                </a:solidFill>
                <a:ea typeface="Adobe Myungjo Std M" pitchFamily="18" charset="-128"/>
              </a:rPr>
              <a:t> WWW.astro.websib.ru</a:t>
            </a:r>
            <a:endParaRPr lang="ru-RU" sz="6600" b="1" dirty="0">
              <a:solidFill>
                <a:schemeClr val="bg1"/>
              </a:solidFill>
              <a:ea typeface="Adobe Myungjo Std M" pitchFamily="18" charset="-128"/>
            </a:endParaRPr>
          </a:p>
        </p:txBody>
      </p:sp>
      <p:pic>
        <p:nvPicPr>
          <p:cNvPr id="2050" name="Picture 2" descr="C:\Users\admin\Desktop\през\новост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885052">
            <a:off x="-262436" y="40013"/>
            <a:ext cx="5880559" cy="3307814"/>
          </a:xfrm>
          <a:prstGeom prst="rect">
            <a:avLst/>
          </a:prstGeom>
          <a:noFill/>
        </p:spPr>
      </p:pic>
      <p:pic>
        <p:nvPicPr>
          <p:cNvPr id="2051" name="Picture 3" descr="C:\Users\admin\Desktop\през\космонавти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993722">
            <a:off x="3504254" y="1193470"/>
            <a:ext cx="5892501" cy="2460119"/>
          </a:xfrm>
          <a:prstGeom prst="rect">
            <a:avLst/>
          </a:prstGeom>
          <a:noFill/>
        </p:spPr>
      </p:pic>
      <p:pic>
        <p:nvPicPr>
          <p:cNvPr id="2052" name="Picture 4" descr="C:\Users\admin\Desktop\през\методик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696" y="1988840"/>
            <a:ext cx="5619791" cy="2974538"/>
          </a:xfrm>
          <a:prstGeom prst="rect">
            <a:avLst/>
          </a:prstGeom>
          <a:noFill/>
        </p:spPr>
      </p:pic>
      <p:pic>
        <p:nvPicPr>
          <p:cNvPr id="2054" name="Picture 6" descr="C:\Users\admin\Desktop\през\Работы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071234">
            <a:off x="-27714" y="3800121"/>
            <a:ext cx="5202129" cy="2753471"/>
          </a:xfrm>
          <a:prstGeom prst="rect">
            <a:avLst/>
          </a:prstGeom>
          <a:noFill/>
        </p:spPr>
      </p:pic>
      <p:pic>
        <p:nvPicPr>
          <p:cNvPr id="2055" name="Picture 7" descr="C:\Users\admin\Desktop\през\Разное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9914706">
            <a:off x="4580103" y="3822762"/>
            <a:ext cx="5219831" cy="3175397"/>
          </a:xfrm>
          <a:prstGeom prst="rect">
            <a:avLst/>
          </a:prstGeom>
          <a:noFill/>
        </p:spPr>
      </p:pic>
      <p:pic>
        <p:nvPicPr>
          <p:cNvPr id="2056" name="Picture 8" descr="C:\Users\admin\Desktop\през\СолСистем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0844592">
            <a:off x="-167802" y="3449945"/>
            <a:ext cx="5184576" cy="3331494"/>
          </a:xfrm>
          <a:prstGeom prst="rect">
            <a:avLst/>
          </a:prstGeom>
          <a:noFill/>
        </p:spPr>
      </p:pic>
      <p:pic>
        <p:nvPicPr>
          <p:cNvPr id="2057" name="Picture 9" descr="C:\Users\admin\Desktop\през\справочный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447287">
            <a:off x="3775735" y="56737"/>
            <a:ext cx="5858315" cy="4050475"/>
          </a:xfrm>
          <a:prstGeom prst="rect">
            <a:avLst/>
          </a:prstGeom>
          <a:noFill/>
        </p:spPr>
      </p:pic>
      <p:pic>
        <p:nvPicPr>
          <p:cNvPr id="2058" name="Picture 10" descr="C:\Users\admin\Desktop\през\уроки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19741499">
            <a:off x="3635280" y="3411396"/>
            <a:ext cx="5749704" cy="3829393"/>
          </a:xfrm>
          <a:prstGeom prst="rect">
            <a:avLst/>
          </a:prstGeom>
          <a:noFill/>
        </p:spPr>
      </p:pic>
      <p:pic>
        <p:nvPicPr>
          <p:cNvPr id="2059" name="Picture 11" descr="C:\Users\admin\Desktop\през\Фотогалерея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20668712">
            <a:off x="-747461" y="-107536"/>
            <a:ext cx="6726671" cy="4859851"/>
          </a:xfrm>
          <a:prstGeom prst="rect">
            <a:avLst/>
          </a:prstGeom>
          <a:noFill/>
        </p:spPr>
      </p:pic>
      <p:pic>
        <p:nvPicPr>
          <p:cNvPr id="2061" name="Picture 13" descr="C:\Users\admin\Desktop\през\Безымянный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1124744"/>
            <a:ext cx="9008658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0"/>
                            </p:stCondLst>
                            <p:childTnLst>
                              <p:par>
                                <p:cTn id="6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Изображение 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16632"/>
            <a:ext cx="8796469" cy="6597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DSC0495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11212\DSC049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24" y="0"/>
            <a:ext cx="9113976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Изображение 0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Изображение 0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Изображение 0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72008"/>
            <a:ext cx="8892480" cy="6669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DSC049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002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DSC0491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24" y="0"/>
            <a:ext cx="9113976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PA14007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93" y="0"/>
            <a:ext cx="9138807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PA1400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68560" y="-355516"/>
            <a:ext cx="9612560" cy="72135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0"/>
            <a:ext cx="871296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</a:rPr>
              <a:t>За год сайт переведен на новый «движок», получив название «Астрономия в школе»</a:t>
            </a:r>
            <a:endParaRPr lang="ru-RU" sz="7200" b="1" dirty="0">
              <a:solidFill>
                <a:schemeClr val="bg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513757">
            <a:off x="-1109892" y="-88092"/>
            <a:ext cx="7193622" cy="397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725154">
            <a:off x="2435349" y="16559"/>
            <a:ext cx="8202151" cy="4554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087020">
            <a:off x="-592123" y="1246967"/>
            <a:ext cx="8784580" cy="480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940196">
            <a:off x="2242475" y="3124616"/>
            <a:ext cx="7379635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0557381">
            <a:off x="4535649" y="-548844"/>
            <a:ext cx="777686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43608" y="404664"/>
            <a:ext cx="9459577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45581" y="1124744"/>
            <a:ext cx="8998419" cy="5145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1212\7664_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64427"/>
            <a:ext cx="9144000" cy="67489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\Desktop\11212\7612_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50" y="0"/>
            <a:ext cx="914754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astronom\Foto\KA\mks\MAX\robinson_sts1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332656"/>
            <a:ext cx="9144000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 Космонавтики шагает </a:t>
            </a:r>
          </a:p>
          <a:p>
            <a:pPr algn="ctr"/>
            <a:r>
              <a:rPr lang="ru-RU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Краснозерскому району</a:t>
            </a:r>
            <a:endParaRPr lang="ru-RU" sz="8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Новая папка\Mohnat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17" y="0"/>
            <a:ext cx="911618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Новая папка\Изображение 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515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admin\Desktop\Новая папка\Изображение 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515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C:\Users\admin\Desktop\Новая папка\Изображение 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51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\Desktop\Новая папка\Изображение 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366"/>
            <a:ext cx="9144000" cy="67416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Users\admin\Desktop\Новая папка\Изображение 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515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admin\Desktop\Mohnat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147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04664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</a:rPr>
              <a:t>В МБОУ </a:t>
            </a:r>
            <a:endParaRPr lang="en-US" sz="6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6600" b="1" dirty="0" smtClean="0">
                <a:solidFill>
                  <a:schemeClr val="bg1"/>
                </a:solidFill>
              </a:rPr>
              <a:t>Колыбельской СОШ </a:t>
            </a:r>
            <a:endParaRPr lang="en-US" sz="6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6600" b="1" dirty="0" smtClean="0">
                <a:solidFill>
                  <a:schemeClr val="bg1"/>
                </a:solidFill>
              </a:rPr>
              <a:t>создана команда «любителей астрономии» «</a:t>
            </a:r>
            <a:r>
              <a:rPr lang="en-US" sz="6600" b="1" dirty="0" smtClean="0">
                <a:solidFill>
                  <a:srgbClr val="FF0000"/>
                </a:solidFill>
              </a:rPr>
              <a:t>KolibAstro</a:t>
            </a:r>
            <a:r>
              <a:rPr lang="ru-RU" sz="6600" b="1" dirty="0" smtClean="0">
                <a:solidFill>
                  <a:schemeClr val="bg1"/>
                </a:solidFill>
              </a:rPr>
              <a:t>»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2051" name="Picture 3" descr="D:\работа\бейджи\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48680"/>
            <a:ext cx="9144000" cy="5760640"/>
          </a:xfrm>
          <a:prstGeom prst="rect">
            <a:avLst/>
          </a:prstGeom>
          <a:noFill/>
        </p:spPr>
      </p:pic>
      <p:pic>
        <p:nvPicPr>
          <p:cNvPr id="2052" name="Picture 4" descr="C:\Users\admin\Desktop\през\kom_DSC003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8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8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admin\Desktop\Новая папка\Изображение 0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6693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admin\Desktop\Новая папка\Изображение 0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Mai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3" name="Picture 7" descr="C:\Users\admin\Desktop\Новая папка\Изображение 0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240434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admin\Desktop\Новая папка\Изображение 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20" y="72008"/>
            <a:ext cx="9123092" cy="6669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01164"/>
            <a:ext cx="835292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Команда «</a:t>
            </a:r>
            <a:r>
              <a:rPr lang="en-US" sz="4400" b="1" dirty="0" smtClean="0">
                <a:solidFill>
                  <a:srgbClr val="FF0000"/>
                </a:solidFill>
              </a:rPr>
              <a:t>KolibAstro</a:t>
            </a:r>
            <a:r>
              <a:rPr lang="ru-RU" sz="4400" b="1" dirty="0" smtClean="0">
                <a:solidFill>
                  <a:schemeClr val="bg1"/>
                </a:solidFill>
              </a:rPr>
              <a:t>»</a:t>
            </a: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</a:rPr>
              <a:t>Продолжает свою активную деятельность. Они побывали в:</a:t>
            </a:r>
          </a:p>
          <a:p>
            <a:pPr>
              <a:buBlip>
                <a:blip r:embed="rId2"/>
              </a:buBlip>
            </a:pPr>
            <a:r>
              <a:rPr lang="ru-RU" sz="4400" b="1" dirty="0" smtClean="0">
                <a:solidFill>
                  <a:schemeClr val="bg1"/>
                </a:solidFill>
              </a:rPr>
              <a:t>Музее города Новосибирска</a:t>
            </a:r>
          </a:p>
          <a:p>
            <a:pPr>
              <a:buBlip>
                <a:blip r:embed="rId2"/>
              </a:buBlip>
            </a:pPr>
            <a:r>
              <a:rPr lang="ru-RU" sz="4400" b="1" dirty="0" smtClean="0">
                <a:solidFill>
                  <a:schemeClr val="bg1"/>
                </a:solidFill>
              </a:rPr>
              <a:t>Сибирской Государственной Геодезической Академии</a:t>
            </a:r>
          </a:p>
          <a:p>
            <a:pPr>
              <a:buBlip>
                <a:blip r:embed="rId2"/>
              </a:buBlip>
            </a:pPr>
            <a:r>
              <a:rPr lang="ru-RU" sz="4400" b="1" dirty="0" smtClean="0">
                <a:solidFill>
                  <a:schemeClr val="bg1"/>
                </a:solidFill>
              </a:rPr>
              <a:t>Планетарии при СГГА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PB060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7697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PB060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6885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\Desktop\PB06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1524848"/>
            <a:ext cx="8568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</a:rPr>
              <a:t>2 </a:t>
            </a:r>
            <a:r>
              <a:rPr lang="ru-RU" sz="7200" b="1" dirty="0" smtClean="0">
                <a:solidFill>
                  <a:schemeClr val="bg1"/>
                </a:solidFill>
              </a:rPr>
              <a:t>члена команды стали студентами СГГА</a:t>
            </a:r>
            <a:endParaRPr lang="ru-RU" sz="7200" b="1" dirty="0">
              <a:solidFill>
                <a:schemeClr val="bg1"/>
              </a:solidFill>
            </a:endParaRPr>
          </a:p>
        </p:txBody>
      </p:sp>
      <p:pic>
        <p:nvPicPr>
          <p:cNvPr id="5" name="Picture 6" descr="C:\Users\admin\Desktop\PB060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73146">
            <a:off x="3960985" y="237104"/>
            <a:ext cx="4680520" cy="60883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5" descr="C:\Users\admin\Desktop\P10304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81466">
            <a:off x="-175613" y="330057"/>
            <a:ext cx="4604416" cy="62038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11212\DSC039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7693"/>
            <a:ext cx="828092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Обновленная Команда «</a:t>
            </a:r>
            <a:r>
              <a:rPr lang="en-US" sz="5400" b="1" dirty="0" smtClean="0">
                <a:solidFill>
                  <a:srgbClr val="FF0000"/>
                </a:solidFill>
              </a:rPr>
              <a:t>KolibAstro</a:t>
            </a:r>
            <a:r>
              <a:rPr lang="ru-RU" sz="5400" b="1" dirty="0" smtClean="0">
                <a:solidFill>
                  <a:schemeClr val="bg1"/>
                </a:solidFill>
              </a:rPr>
              <a:t>» совместно 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с «</a:t>
            </a:r>
            <a:r>
              <a:rPr lang="ru-RU" sz="5400" b="1" dirty="0" smtClean="0">
                <a:solidFill>
                  <a:srgbClr val="FF0000"/>
                </a:solidFill>
              </a:rPr>
              <a:t>СибАстро</a:t>
            </a:r>
            <a:r>
              <a:rPr lang="ru-RU" sz="5400" b="1" dirty="0" smtClean="0">
                <a:solidFill>
                  <a:schemeClr val="bg1"/>
                </a:solidFill>
              </a:rPr>
              <a:t>» 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в октябре 2011 года проводят 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«Дни астрономии» в селах Краснозерского района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556792"/>
            <a:ext cx="87849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О наших успехах можно прочитать на сайте «Астрономия в школе»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en-US" sz="6000" b="1" dirty="0" smtClean="0">
                <a:solidFill>
                  <a:srgbClr val="FF0000"/>
                </a:solidFill>
              </a:rPr>
              <a:t>WWW.astro.websib.ru</a:t>
            </a:r>
            <a:endParaRPr lang="ru-RU" sz="60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404664"/>
            <a:ext cx="6786438" cy="2448272"/>
          </a:xfrm>
          <a:prstGeom prst="rect">
            <a:avLst/>
          </a:prstGeom>
          <a:noFill/>
        </p:spPr>
      </p:pic>
      <p:pic>
        <p:nvPicPr>
          <p:cNvPr id="1027" name="Picture 3" descr="C:\Users\admin\Desktop\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924944"/>
            <a:ext cx="8260918" cy="720080"/>
          </a:xfrm>
          <a:prstGeom prst="rect">
            <a:avLst/>
          </a:prstGeom>
          <a:noFill/>
        </p:spPr>
      </p:pic>
      <p:pic>
        <p:nvPicPr>
          <p:cNvPr id="1028" name="Picture 4" descr="C:\Users\admin\Desktop\Изображение 0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3802924"/>
            <a:ext cx="6692479" cy="28664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9512" y="692696"/>
            <a:ext cx="89644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C000"/>
                </a:solidFill>
              </a:rPr>
              <a:t>На СибАстро-2010 </a:t>
            </a:r>
          </a:p>
          <a:p>
            <a:pPr algn="ctr"/>
            <a:r>
              <a:rPr lang="ru-RU" sz="7200" b="1" dirty="0" smtClean="0">
                <a:solidFill>
                  <a:srgbClr val="FFC000"/>
                </a:solidFill>
              </a:rPr>
              <a:t>с оргкомитетом решено провести в Краснозерском </a:t>
            </a:r>
          </a:p>
          <a:p>
            <a:pPr algn="ctr"/>
            <a:r>
              <a:rPr lang="ru-RU" sz="7200" b="1" dirty="0" smtClean="0">
                <a:solidFill>
                  <a:srgbClr val="FFC000"/>
                </a:solidFill>
              </a:rPr>
              <a:t>«День астрономии»</a:t>
            </a:r>
            <a:endParaRPr lang="ru-RU" sz="72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6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</a:rPr>
              <a:t>15-16 октября 2010г. «</a:t>
            </a:r>
            <a:r>
              <a:rPr lang="ru-RU" sz="7200" b="1" dirty="0" smtClean="0">
                <a:solidFill>
                  <a:srgbClr val="FF0000"/>
                </a:solidFill>
              </a:rPr>
              <a:t>СибАстро</a:t>
            </a:r>
            <a:r>
              <a:rPr lang="ru-RU" sz="7200" b="1" dirty="0" smtClean="0">
                <a:solidFill>
                  <a:schemeClr val="bg1"/>
                </a:solidFill>
              </a:rPr>
              <a:t>» в гостях у краснозерцев.</a:t>
            </a:r>
          </a:p>
          <a:p>
            <a:pPr algn="ctr"/>
            <a:r>
              <a:rPr lang="ru-RU" sz="7200" b="1" dirty="0" smtClean="0">
                <a:solidFill>
                  <a:schemeClr val="bg1"/>
                </a:solidFill>
              </a:rPr>
              <a:t> Дни астрономии в Краснозерском районе!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11212\DSC047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496" y="144016"/>
            <a:ext cx="8946547" cy="6525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11212\DSC0487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88640"/>
            <a:ext cx="9036496" cy="6408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1170</TotalTime>
  <Words>143</Words>
  <Application>Microsoft Office PowerPoint</Application>
  <PresentationFormat>Экран (4:3)</PresentationFormat>
  <Paragraphs>24</Paragraphs>
  <Slides>51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68</cp:revision>
  <dcterms:created xsi:type="dcterms:W3CDTF">2011-09-07T04:36:47Z</dcterms:created>
  <dcterms:modified xsi:type="dcterms:W3CDTF">2011-09-14T05:14:30Z</dcterms:modified>
</cp:coreProperties>
</file>