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7900C-F525-4735-9A4E-A4DB7D34E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064D9-4F7A-484E-9239-DB77906B6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3F7D0-C173-49D5-B677-D69F971559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B56CF-804C-4272-BD31-F515B47BD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8F1D3-4F64-4A06-953D-01F0C38CEB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A8FBB-E9ED-44AF-9DAD-0FF77E670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87CA2-0C69-47C6-A639-B81C9FF84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062AC-310E-4F5C-89BD-4FCC82B68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2A45D-1E4F-4F46-8A53-2FE60F545C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3E3F9-D3AB-4AE3-9EF3-8D4DD7824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D1AA0-5056-4F7C-B493-74A81F6B37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865CA86-7294-464B-AD65-74B59021E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9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iki/%D0%A4%D0%B0%D0%B9%D0%BB:Unknown_radar-7._Technical_museum_Togliatti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ru.wikipedia.org/wiki/%D0%A4%D0%B0%D0%B9%D0%BB:PAVE_PAWS_Radar_Clear_AFS_Alaska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upload.wikimedia.org/wikipedia/commons/0/07/Radarops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hyperlink" Target="http://upload.wikimedia.org/wikipedia/commons/c/c6/Radaroperation.gi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ru.wikipedia.org/wiki/%D0%A4%D0%B0%D0%B9%D0%BB:Protivnik-ge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i="1" dirty="0" smtClean="0">
                <a:latin typeface="Batang" pitchFamily="18" charset="-127"/>
              </a:rPr>
              <a:t>Радиолокация</a:t>
            </a:r>
          </a:p>
        </p:txBody>
      </p:sp>
      <p:sp>
        <p:nvSpPr>
          <p:cNvPr id="3075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pPr eaLnBrk="1" hangingPunct="1"/>
            <a:r>
              <a:rPr lang="ru-RU" dirty="0" smtClean="0"/>
              <a:t>Приготовил: Баранов. Р.</a:t>
            </a:r>
          </a:p>
          <a:p>
            <a:pPr eaLnBrk="1" hangingPunct="1"/>
            <a:r>
              <a:rPr lang="ru-RU" dirty="0" smtClean="0"/>
              <a:t>Проверил: Максименко А. В.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239752">
            <a:off x="428596" y="1285860"/>
            <a:ext cx="8229600" cy="278608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dirty="0" smtClean="0"/>
              <a:t>Конец!!!</a:t>
            </a:r>
            <a:endParaRPr lang="ru-RU" sz="9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285729"/>
            <a:ext cx="8229600" cy="3143272"/>
          </a:xfrm>
        </p:spPr>
        <p:txBody>
          <a:bodyPr/>
          <a:lstStyle/>
          <a:p>
            <a:pPr eaLnBrk="1" hangingPunct="1"/>
            <a:r>
              <a:rPr lang="ru-RU" sz="2000" dirty="0" smtClean="0"/>
              <a:t>Радиолокация (от «радио» и латинского слова </a:t>
            </a:r>
            <a:r>
              <a:rPr lang="en-US" sz="2000" dirty="0" err="1" smtClean="0"/>
              <a:t>lokatio</a:t>
            </a:r>
            <a:r>
              <a:rPr lang="en-US" sz="2000" dirty="0" smtClean="0"/>
              <a:t> – </a:t>
            </a:r>
            <a:r>
              <a:rPr lang="ru-RU" sz="2000" dirty="0" smtClean="0"/>
              <a:t>расположение) – область науки и техники, занимающаяся наблюдением различных объектов в воздухе, на воде, на земле и определением их расположения, а так же расстояния до них при помощи радио. </a:t>
            </a:r>
          </a:p>
          <a:p>
            <a:pPr eaLnBrk="1" hangingPunct="1"/>
            <a:r>
              <a:rPr lang="ru-RU" sz="2000" dirty="0" smtClean="0"/>
              <a:t>Всем хорошо знакомо эхо: мы дважды слышим звук – когда говорим и когда он возвращается после отражения от стены здания или утёса. В радиолокации происходит то же самое, правда с одной разницей: вместо звуковых волн действуют радиоволны. </a:t>
            </a:r>
          </a:p>
          <a:p>
            <a:pPr eaLnBrk="1" hangingPunct="1">
              <a:buFont typeface="Wingdings" pitchFamily="2" charset="2"/>
              <a:buNone/>
            </a:pPr>
            <a:endParaRPr lang="ru-RU" sz="2000" dirty="0" smtClean="0"/>
          </a:p>
        </p:txBody>
      </p:sp>
      <p:pic>
        <p:nvPicPr>
          <p:cNvPr id="3" name="Picture 2" descr="D:\АСТРОНОМИЯ\astronom\Met\tem-2\Urok11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357562"/>
            <a:ext cx="7520857" cy="32670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>
          <a:xfrm>
            <a:off x="2147862" y="714356"/>
            <a:ext cx="6996138" cy="5794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Устройство радиолокатора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492375"/>
            <a:ext cx="7693025" cy="4105275"/>
          </a:xfrm>
        </p:spPr>
        <p:txBody>
          <a:bodyPr/>
          <a:lstStyle/>
          <a:p>
            <a:pPr eaLnBrk="1" hangingPunct="1"/>
            <a:r>
              <a:rPr lang="ru-RU" sz="2000" smtClean="0"/>
              <a:t>Радиолокатор посылает импульс радиоволн в сторону объекта и принимает его после отражения. Зная скорость распространения радиоволн и время прохождения импульса до отражающего объекта и обратно, нетрудно определить расстояние между ними.</a:t>
            </a:r>
          </a:p>
          <a:p>
            <a:pPr eaLnBrk="1" hangingPunct="1"/>
            <a:r>
              <a:rPr lang="ru-RU" sz="2000" smtClean="0"/>
              <a:t>Любой радиолокатор состоит из радиопередатчика, радиоприёмника, работающего на той же волне, направленной антенны и индикаторного устройства. </a:t>
            </a:r>
          </a:p>
          <a:p>
            <a:pPr eaLnBrk="1" hangingPunct="1"/>
            <a:r>
              <a:rPr lang="ru-RU" sz="2000" smtClean="0"/>
              <a:t>Передатчик радиолокатора посылает в антенну сигналы короткими очередями – импульсами. </a:t>
            </a:r>
          </a:p>
        </p:txBody>
      </p:sp>
      <p:pic>
        <p:nvPicPr>
          <p:cNvPr id="7170" name="Picture 2" descr="http://upload.wikimedia.org/wikipedia/commons/thumb/c/c4/Unknown_radar-7._Technical_museum_Togliatti.JPG/200px-Unknown_radar-7._Technical_museum_Togliatti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8"/>
            <a:ext cx="2666973" cy="2000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Grp="1" noChangeArrowheads="1"/>
          </p:cNvSpPr>
          <p:nvPr>
            <p:ph type="title"/>
          </p:nvPr>
        </p:nvSpPr>
        <p:spPr>
          <a:xfrm>
            <a:off x="785786" y="214290"/>
            <a:ext cx="7924800" cy="7223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Антенна радиолокатора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4143380"/>
            <a:ext cx="7693025" cy="2146294"/>
          </a:xfrm>
        </p:spPr>
        <p:txBody>
          <a:bodyPr/>
          <a:lstStyle/>
          <a:p>
            <a:pPr eaLnBrk="1" hangingPunct="1"/>
            <a:r>
              <a:rPr lang="ru-RU" sz="2000" dirty="0" smtClean="0"/>
              <a:t>Антенна радиолокатора, обычно имеющая форму выгнутого прожекторного зеркала, фокусирует радиоволны в узкий луч и направляет его на объект. Она может вращаться и изменять угол наклона, посылая радиоволны в различных направлениях. Одна и та же антенна попеременно автоматически с частотой импульсов подключается, то к передатчику, то к приёмнику. 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2774601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571612"/>
            <a:ext cx="2679668" cy="2005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000108"/>
            <a:ext cx="2214578" cy="297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549275"/>
            <a:ext cx="7924800" cy="863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Работа радиолокатора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1"/>
            <a:ext cx="8229600" cy="3543312"/>
          </a:xfrm>
        </p:spPr>
        <p:txBody>
          <a:bodyPr/>
          <a:lstStyle/>
          <a:p>
            <a:pPr eaLnBrk="1" hangingPunct="1"/>
            <a:r>
              <a:rPr lang="ru-RU" sz="2000" smtClean="0"/>
              <a:t>В промежутках между излучениями импульсов радиопередатчика работает радиоприёмник. Он принимает отражённые радиоволны, а имеющиеся на его входе индикаторное устройство показывает расстояние до объекта. </a:t>
            </a:r>
          </a:p>
          <a:p>
            <a:pPr eaLnBrk="1" hangingPunct="1"/>
            <a:r>
              <a:rPr lang="ru-RU" sz="2000" smtClean="0"/>
              <a:t>Роль индикаторного устройства выполняет электронно – лучевая трубка. </a:t>
            </a:r>
          </a:p>
          <a:p>
            <a:pPr eaLnBrk="1" hangingPunct="1"/>
            <a:r>
              <a:rPr lang="ru-RU" sz="2000" smtClean="0"/>
              <a:t>Электронный луч перемещается по экрану трубки с точно заданной скоростью, создавая движущуюся светящую линию. В момент посылки радиопередатчиком импульса светящаяся линия на экране делает всплеск. </a:t>
            </a:r>
          </a:p>
        </p:txBody>
      </p:sp>
      <p:pic>
        <p:nvPicPr>
          <p:cNvPr id="5122" name="Picture 2" descr="http://upload.wikimedia.org/wikipedia/commons/thumb/9/9b/PAVE_PAWS_Radar_Clear_AFS_Alaska.jpg/200px-PAVE_PAWS_Radar_Clear_AFS_Alask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972037"/>
            <a:ext cx="2143140" cy="18859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29058" y="55007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Современный радар на основе фазированных антенных решёток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Свойства радиоволн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785786" y="1714488"/>
            <a:ext cx="7693025" cy="1933585"/>
          </a:xfrm>
        </p:spPr>
        <p:txBody>
          <a:bodyPr/>
          <a:lstStyle/>
          <a:p>
            <a:pPr eaLnBrk="1" hangingPunct="1"/>
            <a:r>
              <a:rPr lang="ru-RU" sz="2000" dirty="0" smtClean="0"/>
              <a:t>Радиоволны отражаются землёй, водой, деревьями и другими предметами. Наилучшее отражение происходит тогда, когда длина излучаемых радиоволн меньше отражающего их предмета. Поэтому радиолокаторы работают в диапазоне ультракоротких волн. </a:t>
            </a:r>
          </a:p>
        </p:txBody>
      </p:sp>
      <p:pic>
        <p:nvPicPr>
          <p:cNvPr id="4098" name="Picture 2" descr="Файл:Radarops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86190"/>
            <a:ext cx="2895600" cy="14954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5572140"/>
            <a:ext cx="278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Принцип действия </a:t>
            </a:r>
            <a:endParaRPr lang="ru-RU" dirty="0" smtClean="0"/>
          </a:p>
          <a:p>
            <a:r>
              <a:rPr lang="ru-RU" dirty="0" smtClean="0"/>
              <a:t>импульсного  радара</a:t>
            </a:r>
            <a:endParaRPr lang="ru-RU" dirty="0"/>
          </a:p>
        </p:txBody>
      </p:sp>
      <p:pic>
        <p:nvPicPr>
          <p:cNvPr id="4100" name="Picture 4" descr="Файл:Radaroperation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857628"/>
            <a:ext cx="3238500" cy="13335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071934" y="5572140"/>
            <a:ext cx="485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Принцип определения расстояния до объекта с помощью импульсного </a:t>
            </a:r>
            <a:r>
              <a:rPr lang="ru-RU" dirty="0" smtClean="0"/>
              <a:t> радара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Grp="1" noChangeArrowheads="1"/>
          </p:cNvSpPr>
          <p:nvPr>
            <p:ph type="title"/>
          </p:nvPr>
        </p:nvSpPr>
        <p:spPr>
          <a:xfrm>
            <a:off x="4071934" y="0"/>
            <a:ext cx="4614866" cy="9286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Применение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2071678"/>
            <a:ext cx="8229600" cy="4637087"/>
          </a:xfrm>
        </p:spPr>
        <p:txBody>
          <a:bodyPr/>
          <a:lstStyle/>
          <a:p>
            <a:pPr eaLnBrk="1" hangingPunct="1"/>
            <a:r>
              <a:rPr lang="ru-RU" sz="2000" dirty="0" smtClean="0"/>
              <a:t>Основное применение радиолокации – это военное. С их помощью возможно наведение истребителей на вражеские бомбардировщики. </a:t>
            </a:r>
          </a:p>
          <a:p>
            <a:pPr eaLnBrk="1" hangingPunct="1"/>
            <a:r>
              <a:rPr lang="ru-RU" sz="2000" dirty="0" smtClean="0"/>
              <a:t>Возможно использование бортовых самолётных радиолокаторов для обнаружения, слежения и уничтожения техники противника.</a:t>
            </a:r>
          </a:p>
          <a:p>
            <a:pPr eaLnBrk="1" hangingPunct="1"/>
            <a:r>
              <a:rPr lang="ru-RU" sz="2000" dirty="0" smtClean="0"/>
              <a:t>В космических исследованиях радиолокаторы применяются для управления полётом ракет – носителей и слежения за спутниками и межпланетными станциями.</a:t>
            </a:r>
          </a:p>
          <a:p>
            <a:pPr eaLnBrk="1" hangingPunct="1"/>
            <a:r>
              <a:rPr lang="ru-RU" sz="2000" dirty="0" smtClean="0"/>
              <a:t>Радиолокатор намного расширил наши знания о Солнечной системе и её планетах.  В 1946г была произведена первая радиолокация Луны Баем в Венгрии и в США, а в 1957-1963гг — радиолокация Солнца (исследования солнечной короны проводятся с 1959г), Меркурия (с 1962г на </a:t>
            </a:r>
            <a:r>
              <a:rPr lang="ru-RU" sz="2000" dirty="0" err="1" smtClean="0"/>
              <a:t>ll=</a:t>
            </a:r>
            <a:r>
              <a:rPr lang="ru-RU" sz="2000" dirty="0" smtClean="0"/>
              <a:t> 3.8, 12, 43 и 70 см), Венеры, Марса и Юпитера (в 1964 г. на волнах </a:t>
            </a:r>
            <a:r>
              <a:rPr lang="ru-RU" sz="2000" dirty="0" err="1" smtClean="0"/>
              <a:t>l</a:t>
            </a:r>
            <a:r>
              <a:rPr lang="ru-RU" sz="2000" dirty="0" smtClean="0"/>
              <a:t> = 12 и 70 см), Сатурн (в 1973 г. на волне </a:t>
            </a:r>
            <a:r>
              <a:rPr lang="ru-RU" sz="2000" dirty="0" err="1" smtClean="0"/>
              <a:t>l</a:t>
            </a:r>
            <a:r>
              <a:rPr lang="ru-RU" sz="2000" dirty="0" smtClean="0"/>
              <a:t> = 12.5 см) в Великобритании, СССР и США. </a:t>
            </a:r>
          </a:p>
        </p:txBody>
      </p:sp>
      <p:pic>
        <p:nvPicPr>
          <p:cNvPr id="3074" name="Picture 2" descr="http://upload.wikimedia.org/wikipedia/ru/thumb/5/53/Protivnik-ge.JPG/300px-Protivnik-g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857500" cy="21431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28926" y="1428736"/>
            <a:ext cx="3857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Мобильная РЛС «</a:t>
            </a:r>
            <a:r>
              <a:rPr lang="ru-RU" dirty="0" smtClean="0"/>
              <a:t>Противник-ГЕ»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ru-RU" dirty="0" smtClean="0"/>
              <a:t>Классификация радаров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000108"/>
            <a:ext cx="86439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 предназначению </a:t>
            </a:r>
            <a:r>
              <a:rPr lang="ru-RU" dirty="0" smtClean="0"/>
              <a:t>радиолокационные станции можно </a:t>
            </a:r>
            <a:r>
              <a:rPr lang="ru-RU" dirty="0" smtClean="0"/>
              <a:t>классифицировать: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РЛС обнаружения;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РЛС управления и слежения;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Панорамные РЛС;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РЛС бокового обзора;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Метеорологические РЛС.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По </a:t>
            </a:r>
            <a:r>
              <a:rPr lang="ru-RU" dirty="0" smtClean="0">
                <a:solidFill>
                  <a:srgbClr val="FF0000"/>
                </a:solidFill>
              </a:rPr>
              <a:t>сфере применения </a:t>
            </a:r>
            <a:r>
              <a:rPr lang="ru-RU" dirty="0" smtClean="0"/>
              <a:t>различают военные и гражданские РЛС.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3571876"/>
            <a:ext cx="37147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 характеру носителя</a:t>
            </a:r>
            <a:r>
              <a:rPr lang="ru-RU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Наземные РЛС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Морские РЛС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Бортовые РЛС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Мобильные РЛС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По </a:t>
            </a:r>
            <a:r>
              <a:rPr lang="ru-RU" dirty="0" smtClean="0">
                <a:solidFill>
                  <a:srgbClr val="FF0000"/>
                </a:solidFill>
              </a:rPr>
              <a:t>типу </a:t>
            </a:r>
            <a:r>
              <a:rPr lang="ru-RU" dirty="0" smtClean="0">
                <a:solidFill>
                  <a:srgbClr val="FF0000"/>
                </a:solidFill>
              </a:rPr>
              <a:t>действия: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Первичные или пассивные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Вторичные или активные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Совмещённые</a:t>
            </a:r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4429132"/>
            <a:ext cx="37862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 </a:t>
            </a:r>
            <a:r>
              <a:rPr lang="ru-RU" dirty="0" smtClean="0">
                <a:solidFill>
                  <a:srgbClr val="FF0000"/>
                </a:solidFill>
              </a:rPr>
              <a:t>диапазону волн</a:t>
            </a:r>
            <a:r>
              <a:rPr lang="ru-RU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Метровые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Дециметровые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Сантиметровые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Миллиметровые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Применение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1571612"/>
            <a:ext cx="7907339" cy="4429156"/>
          </a:xfrm>
        </p:spPr>
        <p:txBody>
          <a:bodyPr/>
          <a:lstStyle/>
          <a:p>
            <a:pPr eaLnBrk="1" hangingPunct="1"/>
            <a:r>
              <a:rPr lang="ru-RU" sz="2000" dirty="0" smtClean="0"/>
              <a:t>По сигналам на экранах радиолокаторов диспетчеры аэропортов контролируют движение самолётов по воздушным трассам, а пилоты точно определяют высоту полёта и очертания местности, по которой летят.</a:t>
            </a:r>
          </a:p>
          <a:p>
            <a:pPr eaLnBrk="1" hangingPunct="1"/>
            <a:r>
              <a:rPr lang="ru-RU" sz="2000" dirty="0" smtClean="0"/>
              <a:t>Радиолокаторы, имеющиеся на судах, позволяют установить картину береговой линии, «прощупать» водные просторы, они предупреждают о приближении других судов и плавающих айсбергов.</a:t>
            </a:r>
          </a:p>
          <a:p>
            <a:pPr eaLnBrk="1" hangingPunct="1"/>
            <a:r>
              <a:rPr lang="ru-RU" sz="2000" dirty="0" smtClean="0"/>
              <a:t> В широких масштабах радиолокация применяется для прогнозирования погоды. Национальная метеорологическая служба использует специально оборудованные самолёты, оснащённые радиолокаторами, для отслеживания всех </a:t>
            </a:r>
            <a:r>
              <a:rPr lang="ru-RU" sz="2000" dirty="0" err="1" smtClean="0"/>
              <a:t>метеопараметров</a:t>
            </a:r>
            <a:endParaRPr lang="ru-RU" sz="2000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123</TotalTime>
  <Words>647</Words>
  <Application>Microsoft PowerPoint</Application>
  <PresentationFormat>Экран (4:3)</PresentationFormat>
  <Paragraphs>56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Радиолокация</vt:lpstr>
      <vt:lpstr>Слайд 2</vt:lpstr>
      <vt:lpstr>Устройство радиолокатора</vt:lpstr>
      <vt:lpstr>Антенна радиолокатора</vt:lpstr>
      <vt:lpstr>Работа радиолокатора</vt:lpstr>
      <vt:lpstr>Свойства радиоволн</vt:lpstr>
      <vt:lpstr>Применение</vt:lpstr>
      <vt:lpstr>Классификация радаров</vt:lpstr>
      <vt:lpstr>Применение</vt:lpstr>
      <vt:lpstr>Конец!!!</vt:lpstr>
    </vt:vector>
  </TitlesOfParts>
  <Company>Домашний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Радиолокация</dc:title>
  <dc:creator>Марина</dc:creator>
  <cp:lastModifiedBy>777</cp:lastModifiedBy>
  <cp:revision>16</cp:revision>
  <dcterms:created xsi:type="dcterms:W3CDTF">2004-03-22T11:27:50Z</dcterms:created>
  <dcterms:modified xsi:type="dcterms:W3CDTF">2011-01-08T02:54:17Z</dcterms:modified>
</cp:coreProperties>
</file>