
<file path=[Content_Types].xml><?xml version="1.0" encoding="utf-8"?>
<Types xmlns="http://schemas.openxmlformats.org/package/2006/content-types">
  <Override PartName="/ppt/theme/theme5.xml" ContentType="application/vnd.openxmlformats-officedocument.theme+xml"/>
  <Override PartName="/ppt/slideLayouts/slideLayout307.xml" ContentType="application/vnd.openxmlformats-officedocument.presentationml.slideLayout+xml"/>
  <Override PartName="/ppt/slideLayouts/slideLayout354.xml" ContentType="application/vnd.openxmlformats-officedocument.presentationml.slideLayout+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Layouts/slideLayout193.xml" ContentType="application/vnd.openxmlformats-officedocument.presentationml.slideLayout+xml"/>
  <Override PartName="/ppt/slideLayouts/slideLayout332.xml" ContentType="application/vnd.openxmlformats-officedocument.presentationml.slideLayout+xml"/>
  <Override PartName="/ppt/slideLayouts/slideLayout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Override PartName="/ppt/slideLayouts/slideLayout269.xml" ContentType="application/vnd.openxmlformats-officedocument.presentationml.slideLayout+xml"/>
  <Default Extension="xml" ContentType="application/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slideLayouts/slideLayout247.xml" ContentType="application/vnd.openxmlformats-officedocument.presentationml.slideLayout+xml"/>
  <Override PartName="/ppt/slideLayouts/slideLayout294.xml" ContentType="application/vnd.openxmlformats-officedocument.presentationml.slideLayout+xml"/>
  <Override PartName="/ppt/slideLayouts/slideLayout310.xml" ContentType="application/vnd.openxmlformats-officedocument.presentationml.slideLayout+xml"/>
  <Override PartName="/ppt/theme/theme29.xml" ContentType="application/vnd.openxmlformats-officedocument.theme+xml"/>
  <Override PartName="/ppt/slideMasters/slideMaster33.xml" ContentType="application/vnd.openxmlformats-officedocument.presentationml.slideMaster+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Layouts/slideLayout225.xml" ContentType="application/vnd.openxmlformats-officedocument.presentationml.slideLayout+xml"/>
  <Override PartName="/ppt/slideLayouts/slideLayout272.xml" ContentType="application/vnd.openxmlformats-officedocument.presentationml.slideLayout+xml"/>
  <Override PartName="/ppt/slideLayouts/slideLayout203.xml" ContentType="application/vnd.openxmlformats-officedocument.presentationml.slideLayout+xml"/>
  <Override PartName="/ppt/slideLayouts/slideLayout250.xml" ContentType="application/vnd.openxmlformats-officedocument.presentationml.slideLayout+xml"/>
  <Override PartName="/ppt/slideLayouts/slideLayout348.xml" ContentType="application/vnd.openxmlformats-officedocument.presentationml.slideLayout+xml"/>
  <Override PartName="/ppt/theme/theme32.xml" ContentType="application/vnd.openxmlformats-officedocument.theme+xml"/>
  <Override PartName="/ppt/notesSlides/notesSlide7.xml" ContentType="application/vnd.openxmlformats-officedocument.presentationml.notesSlide+xml"/>
  <Override PartName="/ppt/slideLayouts/slideLayout87.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Layouts/slideLayout326.xml" ContentType="application/vnd.openxmlformats-officedocument.presentationml.slideLayout+xml"/>
  <Override PartName="/ppt/slideLayouts/slideLayout373.xml" ContentType="application/vnd.openxmlformats-officedocument.presentationml.slideLayout+xml"/>
  <Default Extension="png" ContentType="image/png"/>
  <Override PartName="/ppt/slideLayouts/slideLayout118.xml" ContentType="application/vnd.openxmlformats-officedocument.presentationml.slideLayout+xml"/>
  <Override PartName="/ppt/slideLayouts/slideLayout16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304.xml" ContentType="application/vnd.openxmlformats-officedocument.presentationml.slideLayout+xml"/>
  <Override PartName="/ppt/slideLayouts/slideLayout351.xml" ContentType="application/vnd.openxmlformats-officedocument.presentationml.slideLayout+xml"/>
  <Override PartName="/ppt/slideMasters/slideMaster27.xml" ContentType="application/vnd.openxmlformats-officedocument.presentationml.slideMaster+xml"/>
  <Override PartName="/ppt/slideLayouts/slideLayout43.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slideLayouts/slideLayout288.xml" ContentType="application/vnd.openxmlformats-officedocument.presentationml.slideLayout+xml"/>
  <Override PartName="/ppt/slideLayouts/slideLayout219.xml" ContentType="application/vnd.openxmlformats-officedocument.presentationml.slideLayout+xml"/>
  <Override PartName="/ppt/slideLayouts/slideLayout266.xml" ContentType="application/vnd.openxmlformats-officedocument.presentationml.slideLayout+xml"/>
  <Override PartName="/ppt/slideLayouts/slideLayout21.xml" ContentType="application/vnd.openxmlformats-officedocument.presentationml.slideLayout+xml"/>
  <Override PartName="/ppt/slideLayouts/slideLayout121.xml" ContentType="application/vnd.openxmlformats-officedocument.presentationml.slideLayout+xml"/>
  <Override PartName="/ppt/theme/theme26.xml" ContentType="application/vnd.openxmlformats-officedocument.theme+xml"/>
  <Override PartName="/ppt/slideMasters/slideMaster30.xml" ContentType="application/vnd.openxmlformats-officedocument.presentationml.slideMaster+xml"/>
  <Override PartName="/ppt/slideLayouts/slideLayout244.xml" ContentType="application/vnd.openxmlformats-officedocument.presentationml.slideLayout+xml"/>
  <Override PartName="/ppt/slideLayouts/slideLayout291.xml" ContentType="application/vnd.openxmlformats-officedocument.presentationml.slideLayout+xml"/>
  <Override PartName="/ppt/slideLayouts/slideLayout222.xml" ContentType="application/vnd.openxmlformats-officedocument.presentationml.slideLayout+xml"/>
  <Override PartName="/ppt/slideLayouts/slideLayout367.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slideLayouts/slideLayout159.xml" ContentType="application/vnd.openxmlformats-officedocument.presentationml.slideLayout+xml"/>
  <Override PartName="/ppt/slideLayouts/slideLayout345.xml" ContentType="application/vnd.openxmlformats-officedocument.presentationml.slideLayout+xml"/>
  <Override PartName="/ppt/notesSlides/notesSlide4.xml" ContentType="application/vnd.openxmlformats-officedocument.presentationml.notes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84.xml" ContentType="application/vnd.openxmlformats-officedocument.presentationml.slideLayout+xml"/>
  <Override PartName="/ppt/slideLayouts/slideLayout195.xml" ContentType="application/vnd.openxmlformats-officedocument.presentationml.slideLayout+xml"/>
  <Override PartName="/ppt/slideLayouts/slideLayout200.xml" ContentType="application/vnd.openxmlformats-officedocument.presentationml.slideLayout+xml"/>
  <Override PartName="/ppt/slideLayouts/slideLayout334.xml" ContentType="application/vnd.openxmlformats-officedocument.presentationml.slideLayout+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Layouts/slideLayout323.xml" ContentType="application/vnd.openxmlformats-officedocument.presentationml.slideLayout+xml"/>
  <Override PartName="/ppt/slideLayouts/slideLayout370.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slideLayouts/slideLayout249.xml" ContentType="application/vnd.openxmlformats-officedocument.presentationml.slideLayout+xml"/>
  <Override PartName="/ppt/slideLayouts/slideLayout296.xml" ContentType="application/vnd.openxmlformats-officedocument.presentationml.slideLayout+xml"/>
  <Override PartName="/ppt/slideLayouts/slideLayout301.xml" ContentType="application/vnd.openxmlformats-officedocument.presentationml.slideLayout+xml"/>
  <Override PartName="/ppt/slideLayouts/slideLayout312.xml" ContentType="application/vnd.openxmlformats-officedocument.presentationml.slideLayout+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Layouts/slideLayout238.xml" ContentType="application/vnd.openxmlformats-officedocument.presentationml.slideLayout+xml"/>
  <Override PartName="/ppt/slideLayouts/slideLayout285.xml" ContentType="application/vnd.openxmlformats-officedocument.presentationml.slideLayout+xml"/>
  <Override PartName="/ppt/slideMasters/slideMaster24.xml" ContentType="application/vnd.openxmlformats-officedocument.presentationml.slideMaster+xml"/>
  <Override PartName="/ppt/slideLayouts/slideLayout40.xml" ContentType="application/vnd.openxmlformats-officedocument.presentationml.slideLayout+xml"/>
  <Override PartName="/ppt/slideLayouts/slideLayout227.xml" ContentType="application/vnd.openxmlformats-officedocument.presentationml.slideLayout+xml"/>
  <Override PartName="/ppt/slideLayouts/slideLayout274.xml" ContentType="application/vnd.openxmlformats-officedocument.presentationml.slideLayout+xml"/>
  <Override PartName="/ppt/slideMasters/slideMaster13.xml" ContentType="application/vnd.openxmlformats-officedocument.presentationml.slideMaster+xml"/>
  <Override PartName="/ppt/slideLayouts/slideLayout205.xml" ContentType="application/vnd.openxmlformats-officedocument.presentationml.slideLayout+xml"/>
  <Override PartName="/ppt/slideLayouts/slideLayout216.xml" ContentType="application/vnd.openxmlformats-officedocument.presentationml.slideLayout+xml"/>
  <Override PartName="/ppt/slideLayouts/slideLayout252.xml" ContentType="application/vnd.openxmlformats-officedocument.presentationml.slideLayout+xml"/>
  <Override PartName="/ppt/theme/theme23.xml" ContentType="application/vnd.openxmlformats-officedocument.theme+xml"/>
  <Override PartName="/ppt/slideLayouts/slideLayout263.xml" ContentType="application/vnd.openxmlformats-officedocument.presentationml.slideLayout+xml"/>
  <Override PartName="/ppt/theme/theme34.xml" ContentType="application/vnd.openxmlformats-officedocument.theme+xml"/>
  <Override PartName="/ppt/notesSlides/notesSlide9.xml" ContentType="application/vnd.openxmlformats-officedocument.presentationml.notesSlide+xml"/>
  <Override PartName="/ppt/slideLayouts/slideLayout89.xml" ContentType="application/vnd.openxmlformats-officedocument.presentationml.slideLayout+xml"/>
  <Override PartName="/ppt/theme/theme12.xml" ContentType="application/vnd.openxmlformats-officedocument.theme+xml"/>
  <Override PartName="/ppt/slideLayouts/slideLayout189.xml" ContentType="application/vnd.openxmlformats-officedocument.presentationml.slideLayout+xml"/>
  <Override PartName="/ppt/slideLayouts/slideLayout241.xml" ContentType="application/vnd.openxmlformats-officedocument.presentationml.slideLayout+xml"/>
  <Override PartName="/ppt/slideLayouts/slideLayout339.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slideLayouts/slideLayout230.xml" ContentType="application/vnd.openxmlformats-officedocument.presentationml.slideLayout+xml"/>
  <Override PartName="/ppt/slideLayouts/slideLayout317.xml" ContentType="application/vnd.openxmlformats-officedocument.presentationml.slideLayout+xml"/>
  <Override PartName="/ppt/slideLayouts/slideLayout328.xml" ContentType="application/vnd.openxmlformats-officedocument.presentationml.slideLayout+xml"/>
  <Override PartName="/ppt/slideLayouts/slideLayout364.xml" ContentType="application/vnd.openxmlformats-officedocument.presentationml.slideLayout+xml"/>
  <Override PartName="/ppt/slideLayouts/slideLayout375.xml" ContentType="application/vnd.openxmlformats-officedocument.presentationml.slideLayout+xml"/>
  <Override PartName="/ppt/slideMasters/slideMaster2.xml" ContentType="application/vnd.openxmlformats-officedocument.presentationml.slideMaster+xml"/>
  <Override PartName="/ppt/theme/theme4.xml" ContentType="application/vnd.openxmlformats-officedocument.theme+xml"/>
  <Override PartName="/ppt/slideLayouts/slideLayout67.xml" ContentType="application/vnd.openxmlformats-officedocument.presentationml.slideLayout+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slideLayouts/slideLayout306.xml" ContentType="application/vnd.openxmlformats-officedocument.presentationml.slideLayout+xml"/>
  <Override PartName="/ppt/slideLayouts/slideLayout353.xml" ContentType="application/vnd.openxmlformats-officedocument.presentationml.slideLayout+xml"/>
  <Override PartName="/ppt/notesSlides/notesSlide1.xml" ContentType="application/vnd.openxmlformats-officedocument.presentationml.notesSlide+xml"/>
  <Override PartName="/ppt/slideMasters/slideMaster29.xml" ContentType="application/vnd.openxmlformats-officedocument.presentationml.slideMaster+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slideLayouts/slideLayout279.xml" ContentType="application/vnd.openxmlformats-officedocument.presentationml.slideLayout+xml"/>
  <Override PartName="/ppt/slideLayouts/slideLayout342.xml" ContentType="application/vnd.openxmlformats-officedocument.presentationml.slideLayout+xml"/>
  <Override PartName="/ppt/slideMasters/slideMaster18.xml" ContentType="application/vnd.openxmlformats-officedocument.presentationml.slideMaster+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slideLayouts/slideLayout181.xml" ContentType="application/vnd.openxmlformats-officedocument.presentationml.slideLayout+xml"/>
  <Override PartName="/ppt/slideLayouts/slideLayout268.xml" ContentType="application/vnd.openxmlformats-officedocument.presentationml.slideLayout+xml"/>
  <Override PartName="/ppt/slideLayouts/slideLayout320.xml" ContentType="application/vnd.openxmlformats-officedocument.presentationml.slideLayout+xml"/>
  <Override PartName="/ppt/slideLayouts/slideLayout331.xml" ContentType="application/vnd.openxmlformats-officedocument.presentationml.slideLayout+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slideLayouts/slideLayout257.xml" ContentType="application/vnd.openxmlformats-officedocument.presentationml.slideLayout+xml"/>
  <Override PartName="/ppt/theme/theme28.xml" ContentType="application/vnd.openxmlformats-officedocument.theme+xml"/>
  <Override PartName="/ppt/slideMasters/slideMaster32.xml" ContentType="application/vnd.openxmlformats-officedocument.presentationml.slideMaster+xml"/>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theme/theme17.xml" ContentType="application/vnd.openxmlformats-officedocument.theme+xml"/>
  <Override PartName="/ppt/slideLayouts/slideLayout235.xml" ContentType="application/vnd.openxmlformats-officedocument.presentationml.slideLayout+xml"/>
  <Override PartName="/ppt/slideLayouts/slideLayout246.xml" ContentType="application/vnd.openxmlformats-officedocument.presentationml.slideLayout+xml"/>
  <Override PartName="/ppt/slideLayouts/slideLayout293.xml" ContentType="application/vnd.openxmlformats-officedocument.presentationml.slideLayout+xml"/>
  <Override PartName="/ppt/slideMasters/slideMaster21.xml" ContentType="application/vnd.openxmlformats-officedocument.presentationml.slideMaster+xml"/>
  <Override PartName="/ppt/slideLayouts/slideLayout224.xml" ContentType="application/vnd.openxmlformats-officedocument.presentationml.slideLayout+xml"/>
  <Override PartName="/ppt/slideLayouts/slideLayout271.xml" ContentType="application/vnd.openxmlformats-officedocument.presentationml.slideLayout+xml"/>
  <Override PartName="/ppt/slideLayouts/slideLayout282.xml" ContentType="application/vnd.openxmlformats-officedocument.presentationml.slideLayout+xml"/>
  <Override PartName="/ppt/slideLayouts/slideLayout369.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Layouts/slideLayout213.xml" ContentType="application/vnd.openxmlformats-officedocument.presentationml.slideLayout+xml"/>
  <Override PartName="/ppt/slideLayouts/slideLayout260.xml" ContentType="application/vnd.openxmlformats-officedocument.presentationml.slideLayout+xml"/>
  <Override PartName="/ppt/theme/theme31.xml" ContentType="application/vnd.openxmlformats-officedocument.theme+xml"/>
  <Override PartName="/ppt/slideLayouts/slideLayout347.xml" ContentType="application/vnd.openxmlformats-officedocument.presentationml.slideLayout+xml"/>
  <Override PartName="/ppt/slideLayouts/slideLayout358.xml" ContentType="application/vnd.openxmlformats-officedocument.presentationml.slideLayout+xml"/>
  <Override PartName="/ppt/notesSlides/notesSlide6.xml" ContentType="application/vnd.openxmlformats-officedocument.presentationml.notesSlide+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Override PartName="/ppt/theme/theme20.xml" ContentType="application/vnd.openxmlformats-officedocument.theme+xml"/>
  <Override PartName="/ppt/slideLayouts/slideLayout336.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Layouts/slideLayout325.xml" ContentType="application/vnd.openxmlformats-officedocument.presentationml.slideLayout+xml"/>
  <Override PartName="/ppt/slideLayouts/slideLayout372.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slideLayouts/slideLayout298.xml" ContentType="application/vnd.openxmlformats-officedocument.presentationml.slideLayout+xml"/>
  <Override PartName="/ppt/slideLayouts/slideLayout303.xml" ContentType="application/vnd.openxmlformats-officedocument.presentationml.slideLayout+xml"/>
  <Override PartName="/ppt/slideLayouts/slideLayout314.xml" ContentType="application/vnd.openxmlformats-officedocument.presentationml.slideLayout+xml"/>
  <Override PartName="/ppt/slideLayouts/slideLayout350.xml" ContentType="application/vnd.openxmlformats-officedocument.presentationml.slideLayout+xml"/>
  <Override PartName="/ppt/slideLayouts/slideLayout361.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Layouts/slideLayout287.xml" ContentType="application/vnd.openxmlformats-officedocument.presentationml.slideLayout+xml"/>
  <Override PartName="/ppt/slideMasters/slideMaster26.xml" ContentType="application/vnd.openxmlformats-officedocument.presentationml.slideMaster+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Layouts/slideLayout229.xml" ContentType="application/vnd.openxmlformats-officedocument.presentationml.slideLayout+xml"/>
  <Override PartName="/ppt/slideLayouts/slideLayout276.xml" ContentType="application/vnd.openxmlformats-officedocument.presentationml.slideLayout+xml"/>
  <Override PartName="/ppt/slideMasters/slideMaster15.xml" ContentType="application/vnd.openxmlformats-officedocument.presentationml.slideMaster+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ppt/slideLayouts/slideLayout218.xml" ContentType="application/vnd.openxmlformats-officedocument.presentationml.slideLayout+xml"/>
  <Override PartName="/ppt/slideLayouts/slideLayout254.xml" ContentType="application/vnd.openxmlformats-officedocument.presentationml.slideLayout+xml"/>
  <Override PartName="/ppt/slideLayouts/slideLayout265.xml" ContentType="application/vnd.openxmlformats-officedocument.presentationml.slideLayout+xml"/>
  <Override PartName="/ppt/theme/theme14.xml" ContentType="application/vnd.openxmlformats-officedocument.theme+xml"/>
  <Override PartName="/ppt/slideLayouts/slideLayout243.xml" ContentType="application/vnd.openxmlformats-officedocument.presentationml.slideLayout+xml"/>
  <Override PartName="/ppt/theme/theme25.xml" ContentType="application/vnd.openxmlformats-officedocument.theme+xml"/>
  <Override PartName="/ppt/slideLayouts/slideLayout290.xml" ContentType="application/vnd.openxmlformats-officedocument.presentationml.slideLayout+xml"/>
  <Override PartName="/ppt/slideLayouts/slideLayout232.xml" ContentType="application/vnd.openxmlformats-officedocument.presentationml.slideLayout+xml"/>
  <Override PartName="/ppt/slideLayouts/slideLayout319.xml" ContentType="application/vnd.openxmlformats-officedocument.presentationml.slideLayout+xml"/>
  <Override PartName="/ppt/slideLayouts/slideLayout366.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221.xml" ContentType="application/vnd.openxmlformats-officedocument.presentationml.slideLayout+xml"/>
  <Override PartName="/ppt/slideLayouts/slideLayout308.xml" ContentType="application/vnd.openxmlformats-officedocument.presentationml.slideLayout+xml"/>
  <Override PartName="/ppt/slideLayouts/slideLayout355.xml" ContentType="application/vnd.openxmlformats-officedocument.presentationml.slideLayout+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slideLayouts/slideLayout344.xml" ContentType="application/vnd.openxmlformats-officedocument.presentationml.slideLayout+xml"/>
  <Override PartName="/ppt/notesSlides/notesSlide3.xml" ContentType="application/vnd.openxmlformats-officedocument.presentationml.notes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Layouts/slideLayout322.xml" ContentType="application/vnd.openxmlformats-officedocument.presentationml.slideLayout+xml"/>
  <Override PartName="/ppt/slideLayouts/slideLayout333.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259.xml" ContentType="application/vnd.openxmlformats-officedocument.presentationml.slideLayout+xml"/>
  <Override PartName="/ppt/slideLayouts/slideLayout311.xml" ContentType="application/vnd.openxmlformats-officedocument.presentationml.slideLayout+xml"/>
  <Override PartName="/ppt/slideMasters/slideMaster34.xml" ContentType="application/vnd.openxmlformats-officedocument.presentationml.slideMaster+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heme/theme19.xml" ContentType="application/vnd.openxmlformats-officedocument.theme+xml"/>
  <Override PartName="/ppt/slideLayouts/slideLayout248.xml" ContentType="application/vnd.openxmlformats-officedocument.presentationml.slideLayout+xml"/>
  <Override PartName="/ppt/slideLayouts/slideLayout295.xml" ContentType="application/vnd.openxmlformats-officedocument.presentationml.slideLayout+xml"/>
  <Override PartName="/ppt/slideLayouts/slideLayout300.xml" ContentType="application/vnd.openxmlformats-officedocument.presentationml.slideLayout+xml"/>
  <Override PartName="/ppt/slideMasters/slideMaster23.xml" ContentType="application/vnd.openxmlformats-officedocument.presentationml.slideMaster+xml"/>
  <Override PartName="/ppt/slideLayouts/slideLayout50.xml" ContentType="application/vnd.openxmlformats-officedocument.presentationml.slideLayout+xml"/>
  <Override PartName="/ppt/slideLayouts/slideLayout226.xml" ContentType="application/vnd.openxmlformats-officedocument.presentationml.slideLayout+xml"/>
  <Override PartName="/ppt/slideLayouts/slideLayout237.xml" ContentType="application/vnd.openxmlformats-officedocument.presentationml.slideLayout+xml"/>
  <Override PartName="/ppt/slideLayouts/slideLayout273.xml" ContentType="application/vnd.openxmlformats-officedocument.presentationml.slideLayout+xml"/>
  <Override PartName="/ppt/slideLayouts/slideLayout284.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215.xml" ContentType="application/vnd.openxmlformats-officedocument.presentationml.slideLayout+xml"/>
  <Override PartName="/ppt/slideLayouts/slideLayout262.xml" ContentType="application/vnd.openxmlformats-officedocument.presentationml.slideLayout+xml"/>
  <Override PartName="/ppt/slideLayouts/slideLayout349.xml" ContentType="application/vnd.openxmlformats-officedocument.presentationml.slideLayout+xml"/>
  <Override PartName="/ppt/theme/theme33.xml" ContentType="application/vnd.openxmlformats-officedocument.theme+xml"/>
  <Default Extension="gif" ContentType="image/gif"/>
  <Override PartName="/ppt/notesSlides/notesSlide8.xml" ContentType="application/vnd.openxmlformats-officedocument.presentationml.notesSlide+xml"/>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theme/theme22.xml" ContentType="application/vnd.openxmlformats-officedocument.theme+xml"/>
  <Override PartName="/ppt/slideLayouts/slideLayout251.xml" ContentType="application/vnd.openxmlformats-officedocument.presentationml.slideLayout+xml"/>
  <Override PartName="/ppt/slideLayouts/slideLayout338.xml" ContentType="application/vnd.openxmlformats-officedocument.presentationml.slideLayout+xml"/>
  <Override PartName="/ppt/slideLayouts/slideLayout88.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ppt/slideLayouts/slideLayout240.xml" ContentType="application/vnd.openxmlformats-officedocument.presentationml.slideLayout+xml"/>
  <Override PartName="/ppt/slideLayouts/slideLayout327.xml" ContentType="application/vnd.openxmlformats-officedocument.presentationml.slideLayout+xml"/>
  <Override PartName="/ppt/slideLayouts/slideLayout374.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slideLayouts/slideLayout316.xml" ContentType="application/vnd.openxmlformats-officedocument.presentationml.slideLayout+xml"/>
  <Override PartName="/ppt/slideLayouts/slideLayout363.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Layouts/slideLayout289.xml" ContentType="application/vnd.openxmlformats-officedocument.presentationml.slideLayout+xml"/>
  <Override PartName="/ppt/slideLayouts/slideLayout305.xml" ContentType="application/vnd.openxmlformats-officedocument.presentationml.slideLayout+xml"/>
  <Override PartName="/ppt/slideLayouts/slideLayout341.xml" ContentType="application/vnd.openxmlformats-officedocument.presentationml.slideLayout+xml"/>
  <Override PartName="/ppt/slideLayouts/slideLayout352.xml" ContentType="application/vnd.openxmlformats-officedocument.presentationml.slideLayout+xml"/>
  <Override PartName="/ppt/slideMasters/slideMaster28.xml" ContentType="application/vnd.openxmlformats-officedocument.presentationml.slideMaster+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Override PartName="/ppt/slideLayouts/slideLayout278.xml" ContentType="application/vnd.openxmlformats-officedocument.presentationml.slideLayout+xml"/>
  <Override PartName="/ppt/slideLayouts/slideLayout330.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slideLayouts/slideLayout256.xml" ContentType="application/vnd.openxmlformats-officedocument.presentationml.slideLayout+xml"/>
  <Override PartName="/ppt/slideLayouts/slideLayout267.xml" ContentType="application/vnd.openxmlformats-officedocument.presentationml.slideLayout+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Layouts/slideLayout245.xml" ContentType="application/vnd.openxmlformats-officedocument.presentationml.slideLayout+xml"/>
  <Override PartName="/ppt/slideLayouts/slideLayout292.xml" ContentType="application/vnd.openxmlformats-officedocument.presentationml.slideLayout+xml"/>
  <Override PartName="/ppt/theme/theme27.xml" ContentType="application/vnd.openxmlformats-officedocument.theme+xml"/>
  <Override PartName="/ppt/slideMasters/slideMaster31.xml" ContentType="application/vnd.openxmlformats-officedocument.presentationml.slideMaster+xml"/>
  <Override PartName="/ppt/slideLayouts/slideLayout100.xml" ContentType="application/vnd.openxmlformats-officedocument.presentationml.slideLayout+xml"/>
  <Override PartName="/ppt/slideLayouts/slideLayout234.xml" ContentType="application/vnd.openxmlformats-officedocument.presentationml.slideLayout+xml"/>
  <Override PartName="/ppt/slideLayouts/slideLayout281.xml" ContentType="application/vnd.openxmlformats-officedocument.presentationml.slideLayout+xml"/>
  <Override PartName="/ppt/slideLayouts/slideLayout368.xml" ContentType="application/vnd.openxmlformats-officedocument.presentationml.slideLayout+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slideLayouts/slideLayout223.xml" ContentType="application/vnd.openxmlformats-officedocument.presentationml.slideLayout+xml"/>
  <Override PartName="/ppt/slideLayouts/slideLayout270.xml" ContentType="application/vnd.openxmlformats-officedocument.presentationml.slideLayout+xml"/>
  <Override PartName="/ppt/slideLayouts/slideLayout357.xml" ContentType="application/vnd.openxmlformats-officedocument.presentationml.slideLayout+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theme/theme30.xml" ContentType="application/vnd.openxmlformats-officedocument.theme+xml"/>
  <Override PartName="/ppt/slideLayouts/slideLayout346.xml" ContentType="application/vnd.openxmlformats-officedocument.presentationml.slideLayout+xml"/>
  <Override PartName="/ppt/notesSlides/notesSlide5.xml" ContentType="application/vnd.openxmlformats-officedocument.presentationml.notes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slideLayouts/slideLayout324.xml" ContentType="application/vnd.openxmlformats-officedocument.presentationml.slideLayout+xml"/>
  <Override PartName="/ppt/slideLayouts/slideLayout335.xml" ContentType="application/vnd.openxmlformats-officedocument.presentationml.slideLayout+xml"/>
  <Override PartName="/ppt/slideLayouts/slideLayout371.xml" ContentType="application/vnd.openxmlformats-officedocument.presentationml.slideLayout+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slideLayouts/slideLayout313.xml" ContentType="application/vnd.openxmlformats-officedocument.presentationml.slideLayout+xml"/>
  <Override PartName="/ppt/slideLayouts/slideLayout360.xml" ContentType="application/vnd.openxmlformats-officedocument.presentationml.slideLayout+xml"/>
  <Override PartName="/ppt/slideLayouts/slideLayout16.xml" ContentType="application/vnd.openxmlformats-officedocument.presentationml.slideLayout+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slideLayouts/slideLayout297.xml" ContentType="application/vnd.openxmlformats-officedocument.presentationml.slideLayout+xml"/>
  <Override PartName="/ppt/slideLayouts/slideLayout302.xml" ContentType="application/vnd.openxmlformats-officedocument.presentationml.slideLayout+xml"/>
  <Default Extension="jpeg" ContentType="image/jpeg"/>
  <Override PartName="/ppt/slideMasters/slideMaster25.xml" ContentType="application/vnd.openxmlformats-officedocument.presentationml.slideMaster+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slideLayouts/slideLayout228.xml" ContentType="application/vnd.openxmlformats-officedocument.presentationml.slideLayout+xml"/>
  <Override PartName="/ppt/slideLayouts/slideLayout239.xml" ContentType="application/vnd.openxmlformats-officedocument.presentationml.slideLayout+xml"/>
  <Override PartName="/ppt/slideLayouts/slideLayout275.xml" ContentType="application/vnd.openxmlformats-officedocument.presentationml.slideLayout+xml"/>
  <Override PartName="/ppt/slideLayouts/slideLayout286.xml" ContentType="application/vnd.openxmlformats-officedocument.presentationml.slideLayout+xml"/>
  <Override PartName="/ppt/slideMasters/slideMaster14.xml" ContentType="application/vnd.openxmlformats-officedocument.presentationml.slideMaster+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slideLayouts/slideLayout217.xml" ContentType="application/vnd.openxmlformats-officedocument.presentationml.slideLayout+xml"/>
  <Override PartName="/ppt/slideLayouts/slideLayout264.xml" ContentType="application/vnd.openxmlformats-officedocument.presentationml.slideLayout+xml"/>
  <Override PartName="/ppt/theme/theme35.xml" ContentType="application/vnd.openxmlformats-officedocument.theme+xml"/>
  <Override PartName="/ppt/slideLayouts/slideLayout206.xml" ContentType="application/vnd.openxmlformats-officedocument.presentationml.slideLayout+xml"/>
  <Override PartName="/ppt/slideLayouts/slideLayout253.xml" ContentType="application/vnd.openxmlformats-officedocument.presentationml.slideLayout+xml"/>
  <Override PartName="/ppt/theme/theme24.xml" ContentType="application/vnd.openxmlformats-officedocument.theme+xml"/>
  <Override PartName="/ppt/theme/theme13.xml" ContentType="application/vnd.openxmlformats-officedocument.theme+xml"/>
  <Override PartName="/ppt/slideLayouts/slideLayout179.xml" ContentType="application/vnd.openxmlformats-officedocument.presentationml.slideLayout+xml"/>
  <Override PartName="/ppt/slideLayouts/slideLayout231.xml" ContentType="application/vnd.openxmlformats-officedocument.presentationml.slideLayout+xml"/>
  <Override PartName="/ppt/slideLayouts/slideLayout242.xml" ContentType="application/vnd.openxmlformats-officedocument.presentationml.slideLayout+xml"/>
  <Override PartName="/ppt/slideLayouts/slideLayout329.xml" ContentType="application/vnd.openxmlformats-officedocument.presentationml.slideLayout+xml"/>
  <Override PartName="/ppt/slideLayouts/slideLayout376.xml" ContentType="application/vnd.openxmlformats-officedocument.presentationml.slideLayout+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168.xml" ContentType="application/vnd.openxmlformats-officedocument.presentationml.slideLayout+xml"/>
  <Override PartName="/ppt/slideLayouts/slideLayout220.xml" ContentType="application/vnd.openxmlformats-officedocument.presentationml.slideLayout+xml"/>
  <Override PartName="/ppt/slideLayouts/slideLayout318.xml" ContentType="application/vnd.openxmlformats-officedocument.presentationml.slideLayout+xml"/>
  <Override PartName="/ppt/slideLayouts/slideLayout365.xml" ContentType="application/vnd.openxmlformats-officedocument.presentationml.slideLayout+xml"/>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slideLayouts/slideLayout343.xml" ContentType="application/vnd.openxmlformats-officedocument.presentationml.slideLayout+xml"/>
  <Override PartName="/ppt/notesSlides/notesSlide2.xml" ContentType="application/vnd.openxmlformats-officedocument.presentationml.notesSlide+xml"/>
  <Override PartName="/ppt/slideLayouts/slideLayout135.xml" ContentType="application/vnd.openxmlformats-officedocument.presentationml.slideLayout+xml"/>
  <Override PartName="/ppt/slideLayouts/slideLayout182.xml" ContentType="application/vnd.openxmlformats-officedocument.presentationml.slideLayout+xml"/>
  <Override PartName="/ppt/slideMasters/slideMaster19.xml" ContentType="application/vnd.openxmlformats-officedocument.presentationml.slideMaster+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258.xml" ContentType="application/vnd.openxmlformats-officedocument.presentationml.slideLayout+xml"/>
  <Override PartName="/ppt/slideLayouts/slideLayout321.xml" ContentType="application/vnd.openxmlformats-officedocument.presentationml.slideLayout+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18.xml" ContentType="application/vnd.openxmlformats-officedocument.theme+xml"/>
  <Override PartName="/ppt/tableStyles.xml" ContentType="application/vnd.openxmlformats-officedocument.presentationml.tableStyles+xml"/>
  <Override PartName="/ppt/slideLayouts/slideLayout236.xml" ContentType="application/vnd.openxmlformats-officedocument.presentationml.slideLayout+xml"/>
  <Override PartName="/ppt/slideLayouts/slideLayout283.xml" ContentType="application/vnd.openxmlformats-officedocument.presentationml.slideLayout+xml"/>
  <Override PartName="/ppt/slideMasters/slideMaster22.xml" ContentType="application/vnd.openxmlformats-officedocument.presentationml.slideMaster+xml"/>
  <Override PartName="/ppt/slideLayouts/slideLayout359.xml" ContentType="application/vnd.openxmlformats-officedocument.presentationml.slideLayout+xml"/>
  <Override PartName="/ppt/slideLayouts/slideLayout198.xml" ContentType="application/vnd.openxmlformats-officedocument.presentationml.slideLayout+xml"/>
  <Override PartName="/ppt/slideLayouts/slideLayout214.xml" ContentType="application/vnd.openxmlformats-officedocument.presentationml.slideLayout+xml"/>
  <Override PartName="/ppt/theme/theme21.xml" ContentType="application/vnd.openxmlformats-officedocument.theme+xml"/>
  <Override PartName="/ppt/slideLayouts/slideLayout261.xml" ContentType="application/vnd.openxmlformats-officedocument.presentationml.slideLayout+xml"/>
  <Override PartName="/ppt/slideLayouts/slideLayout98.xml" ContentType="application/vnd.openxmlformats-officedocument.presentationml.slideLayout+xml"/>
  <Override PartName="/ppt/slideLayouts/slideLayout337.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29.xml" ContentType="application/vnd.openxmlformats-officedocument.presentationml.slideLayout+xml"/>
  <Override PartName="/ppt/slideLayouts/slideLayout176.xml" ContentType="application/vnd.openxmlformats-officedocument.presentationml.slideLayout+xml"/>
  <Override PartName="/ppt/slideLayouts/slideLayout315.xml" ContentType="application/vnd.openxmlformats-officedocument.presentationml.slideLayout+xml"/>
  <Override PartName="/ppt/slideLayouts/slideLayout362.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Layouts/slideLayout299.xml" ContentType="application/vnd.openxmlformats-officedocument.presentationml.slideLayout+xml"/>
  <Override PartName="/ppt/slideLayouts/slideLayout54.xml" ContentType="application/vnd.openxmlformats-officedocument.presentationml.slideLayout+xml"/>
  <Override PartName="/ppt/slideLayouts/slideLayout277.xml" ContentType="application/vnd.openxmlformats-officedocument.presentationml.slideLayout+xml"/>
  <Override PartName="/ppt/slideLayouts/slideLayout340.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Layouts/slideLayout110.xml" ContentType="application/vnd.openxmlformats-officedocument.presentationml.slideLayout+xml"/>
  <Override PartName="/ppt/slideLayouts/slideLayout208.xml" ContentType="application/vnd.openxmlformats-officedocument.presentationml.slideLayout+xml"/>
  <Override PartName="/ppt/slideLayouts/slideLayout255.xml" ContentType="application/vnd.openxmlformats-officedocument.presentationml.slideLayout+xml"/>
  <Override PartName="/ppt/slideLayouts/slideLayout10.xml" ContentType="application/vnd.openxmlformats-officedocument.presentationml.slideLayout+xml"/>
  <Override PartName="/ppt/theme/theme15.xml" ContentType="application/vnd.openxmlformats-officedocument.theme+xml"/>
  <Override PartName="/ppt/slideLayouts/slideLayout233.xml" ContentType="application/vnd.openxmlformats-officedocument.presentationml.slideLayout+xml"/>
  <Override PartName="/ppt/slideLayouts/slideLayout280.xml" ContentType="application/vnd.openxmlformats-officedocument.presentationml.slideLayout+xml"/>
  <Override PartName="/ppt/theme/theme7.xml" ContentType="application/vnd.openxmlformats-officedocument.theme+xml"/>
  <Override PartName="/ppt/slideLayouts/slideLayout211.xml" ContentType="application/vnd.openxmlformats-officedocument.presentationml.slideLayout+xml"/>
  <Override PartName="/ppt/slideLayouts/slideLayout309.xml" ContentType="application/vnd.openxmlformats-officedocument.presentationml.slideLayout+xml"/>
  <Override PartName="/ppt/slideLayouts/slideLayout35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59" r:id="rId12"/>
    <p:sldMasterId id="2147483660" r:id="rId13"/>
    <p:sldMasterId id="2147483661" r:id="rId14"/>
    <p:sldMasterId id="2147483662" r:id="rId15"/>
    <p:sldMasterId id="2147483663" r:id="rId16"/>
    <p:sldMasterId id="2147483664" r:id="rId17"/>
    <p:sldMasterId id="2147483665" r:id="rId18"/>
    <p:sldMasterId id="2147483666" r:id="rId19"/>
    <p:sldMasterId id="2147483667" r:id="rId20"/>
    <p:sldMasterId id="2147483668" r:id="rId21"/>
    <p:sldMasterId id="2147483669" r:id="rId22"/>
    <p:sldMasterId id="2147483670" r:id="rId23"/>
    <p:sldMasterId id="2147483671" r:id="rId24"/>
    <p:sldMasterId id="2147483672" r:id="rId25"/>
    <p:sldMasterId id="2147483673" r:id="rId26"/>
    <p:sldMasterId id="2147483674" r:id="rId27"/>
    <p:sldMasterId id="2147483675" r:id="rId28"/>
    <p:sldMasterId id="2147483676" r:id="rId29"/>
    <p:sldMasterId id="2147483677" r:id="rId30"/>
    <p:sldMasterId id="2147483678" r:id="rId31"/>
    <p:sldMasterId id="2147483679" r:id="rId32"/>
    <p:sldMasterId id="2147483680" r:id="rId33"/>
    <p:sldMasterId id="2147483681" r:id="rId34"/>
  </p:sldMasterIdLst>
  <p:notesMasterIdLst>
    <p:notesMasterId r:id="rId44"/>
  </p:notesMasterIdLst>
  <p:sldIdLst>
    <p:sldId id="256" r:id="rId35"/>
    <p:sldId id="257" r:id="rId36"/>
    <p:sldId id="258" r:id="rId37"/>
    <p:sldId id="259" r:id="rId38"/>
    <p:sldId id="260" r:id="rId39"/>
    <p:sldId id="261" r:id="rId40"/>
    <p:sldId id="262" r:id="rId41"/>
    <p:sldId id="263" r:id="rId42"/>
    <p:sldId id="264" r:id="rId43"/>
  </p:sldIdLst>
  <p:sldSz cx="9144000" cy="6858000" type="screen4x3"/>
  <p:notesSz cx="6858000" cy="9144000"/>
  <p:defaultTextStyle>
    <a:defPPr>
      <a:defRPr lang="en-GB"/>
    </a:defPPr>
    <a:lvl1pPr algn="l" defTabSz="449263" rtl="0" fontAlgn="base">
      <a:spcBef>
        <a:spcPct val="0"/>
      </a:spcBef>
      <a:spcAft>
        <a:spcPct val="0"/>
      </a:spcAft>
      <a:buClr>
        <a:srgbClr val="000000"/>
      </a:buClr>
      <a:buSzPct val="100000"/>
      <a:buFont typeface="Times New Roman" pitchFamily="16" charset="0"/>
      <a:defRPr kern="1200">
        <a:solidFill>
          <a:schemeClr val="bg1"/>
        </a:solidFill>
        <a:latin typeface="Arial" charset="0"/>
        <a:ea typeface="+mn-ea"/>
        <a:cs typeface="+mn-cs"/>
      </a:defRPr>
    </a:lvl1pPr>
    <a:lvl2pPr marL="742950" indent="-285750" algn="l" defTabSz="449263" rtl="0" fontAlgn="base">
      <a:spcBef>
        <a:spcPct val="0"/>
      </a:spcBef>
      <a:spcAft>
        <a:spcPct val="0"/>
      </a:spcAft>
      <a:buClr>
        <a:srgbClr val="000000"/>
      </a:buClr>
      <a:buSzPct val="100000"/>
      <a:buFont typeface="Times New Roman" pitchFamily="16" charset="0"/>
      <a:defRPr kern="1200">
        <a:solidFill>
          <a:schemeClr val="bg1"/>
        </a:solidFill>
        <a:latin typeface="Arial" charset="0"/>
        <a:ea typeface="+mn-ea"/>
        <a:cs typeface="+mn-cs"/>
      </a:defRPr>
    </a:lvl2pPr>
    <a:lvl3pPr marL="1143000" indent="-228600" algn="l" defTabSz="449263" rtl="0" fontAlgn="base">
      <a:spcBef>
        <a:spcPct val="0"/>
      </a:spcBef>
      <a:spcAft>
        <a:spcPct val="0"/>
      </a:spcAft>
      <a:buClr>
        <a:srgbClr val="000000"/>
      </a:buClr>
      <a:buSzPct val="100000"/>
      <a:buFont typeface="Times New Roman" pitchFamily="16" charset="0"/>
      <a:defRPr kern="1200">
        <a:solidFill>
          <a:schemeClr val="bg1"/>
        </a:solidFill>
        <a:latin typeface="Arial" charset="0"/>
        <a:ea typeface="+mn-ea"/>
        <a:cs typeface="+mn-cs"/>
      </a:defRPr>
    </a:lvl3pPr>
    <a:lvl4pPr marL="1600200" indent="-228600" algn="l" defTabSz="449263" rtl="0" fontAlgn="base">
      <a:spcBef>
        <a:spcPct val="0"/>
      </a:spcBef>
      <a:spcAft>
        <a:spcPct val="0"/>
      </a:spcAft>
      <a:buClr>
        <a:srgbClr val="000000"/>
      </a:buClr>
      <a:buSzPct val="100000"/>
      <a:buFont typeface="Times New Roman" pitchFamily="16" charset="0"/>
      <a:defRPr kern="1200">
        <a:solidFill>
          <a:schemeClr val="bg1"/>
        </a:solidFill>
        <a:latin typeface="Arial" charset="0"/>
        <a:ea typeface="+mn-ea"/>
        <a:cs typeface="+mn-cs"/>
      </a:defRPr>
    </a:lvl4pPr>
    <a:lvl5pPr marL="2057400" indent="-228600" algn="l" defTabSz="449263" rtl="0" fontAlgn="base">
      <a:spcBef>
        <a:spcPct val="0"/>
      </a:spcBef>
      <a:spcAft>
        <a:spcPct val="0"/>
      </a:spcAft>
      <a:buClr>
        <a:srgbClr val="000000"/>
      </a:buClr>
      <a:buSzPct val="100000"/>
      <a:buFont typeface="Times New Roman" pitchFamily="16" charset="0"/>
      <a:defRPr kern="1200">
        <a:solidFill>
          <a:schemeClr val="bg1"/>
        </a:solidFill>
        <a:latin typeface="Arial" charset="0"/>
        <a:ea typeface="+mn-ea"/>
        <a:cs typeface="+mn-cs"/>
      </a:defRPr>
    </a:lvl5pPr>
    <a:lvl6pPr marL="2286000" algn="l" defTabSz="914400" rtl="0" eaLnBrk="1" latinLnBrk="0" hangingPunct="1">
      <a:defRPr kern="1200">
        <a:solidFill>
          <a:schemeClr val="bg1"/>
        </a:solidFill>
        <a:latin typeface="Arial" charset="0"/>
        <a:ea typeface="+mn-ea"/>
        <a:cs typeface="+mn-cs"/>
      </a:defRPr>
    </a:lvl6pPr>
    <a:lvl7pPr marL="2743200" algn="l" defTabSz="914400" rtl="0" eaLnBrk="1" latinLnBrk="0" hangingPunct="1">
      <a:defRPr kern="1200">
        <a:solidFill>
          <a:schemeClr val="bg1"/>
        </a:solidFill>
        <a:latin typeface="Arial" charset="0"/>
        <a:ea typeface="+mn-ea"/>
        <a:cs typeface="+mn-cs"/>
      </a:defRPr>
    </a:lvl7pPr>
    <a:lvl8pPr marL="3200400" algn="l" defTabSz="914400" rtl="0" eaLnBrk="1" latinLnBrk="0" hangingPunct="1">
      <a:defRPr kern="1200">
        <a:solidFill>
          <a:schemeClr val="bg1"/>
        </a:solidFill>
        <a:latin typeface="Arial" charset="0"/>
        <a:ea typeface="+mn-ea"/>
        <a:cs typeface="+mn-cs"/>
      </a:defRPr>
    </a:lvl8pPr>
    <a:lvl9pPr marL="3657600" algn="l" defTabSz="914400" rtl="0" eaLnBrk="1" latinLnBrk="0" hangingPunct="1">
      <a:defRPr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494" y="-90"/>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5.xml"/><Relationship Id="rId3" Type="http://schemas.openxmlformats.org/officeDocument/2006/relationships/slideMaster" Target="slideMasters/slideMaster3.xml"/><Relationship Id="rId21" Type="http://schemas.openxmlformats.org/officeDocument/2006/relationships/slideMaster" Target="slideMasters/slideMaster21.xml"/><Relationship Id="rId34" Type="http://schemas.openxmlformats.org/officeDocument/2006/relationships/slideMaster" Target="slideMasters/slideMaster34.xml"/><Relationship Id="rId42" Type="http://schemas.openxmlformats.org/officeDocument/2006/relationships/slide" Target="slides/slide8.xml"/><Relationship Id="rId47"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 Target="slides/slide4.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Master" Target="slideMasters/slideMaster29.xml"/><Relationship Id="rId41"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Master" Target="slideMasters/slideMaster32.xml"/><Relationship Id="rId37" Type="http://schemas.openxmlformats.org/officeDocument/2006/relationships/slide" Target="slides/slide3.xml"/><Relationship Id="rId40" Type="http://schemas.openxmlformats.org/officeDocument/2006/relationships/slide" Target="slides/slide6.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2.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Master" Target="slideMasters/slideMaster31.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 Target="slides/slide1.xml"/><Relationship Id="rId43" Type="http://schemas.openxmlformats.org/officeDocument/2006/relationships/slide" Target="slides/slide9.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1"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ru-RU"/>
          </a:p>
        </p:txBody>
      </p:sp>
      <p:sp>
        <p:nvSpPr>
          <p:cNvPr id="35842"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ru-RU"/>
          </a:p>
        </p:txBody>
      </p:sp>
      <p:sp>
        <p:nvSpPr>
          <p:cNvPr id="35843"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ru-RU"/>
          </a:p>
        </p:txBody>
      </p:sp>
      <p:sp>
        <p:nvSpPr>
          <p:cNvPr id="35844" name="Rectangle 4"/>
          <p:cNvSpPr>
            <a:spLocks noGrp="1" noChangeArrowheads="1"/>
          </p:cNvSpPr>
          <p:nvPr>
            <p:ph type="hdr"/>
          </p:nvPr>
        </p:nvSpPr>
        <p:spPr bwMode="auto">
          <a:xfrm>
            <a:off x="0" y="0"/>
            <a:ext cx="29670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SzPct val="45000"/>
              <a:buFontTx/>
              <a:buNone/>
              <a:tabLst>
                <a:tab pos="723900" algn="l"/>
                <a:tab pos="1447800" algn="l"/>
                <a:tab pos="2171700" algn="l"/>
                <a:tab pos="2895600" algn="l"/>
              </a:tabLst>
              <a:defRPr sz="1200" smtClean="0">
                <a:solidFill>
                  <a:srgbClr val="000000"/>
                </a:solidFill>
                <a:latin typeface="Times New Roman" pitchFamily="16" charset="0"/>
                <a:ea typeface="DejaVu Sans" charset="0"/>
                <a:cs typeface="DejaVu Sans" charset="0"/>
              </a:defRPr>
            </a:lvl1pPr>
          </a:lstStyle>
          <a:p>
            <a:pPr>
              <a:defRPr/>
            </a:pPr>
            <a:endParaRPr lang="ru-RU"/>
          </a:p>
        </p:txBody>
      </p:sp>
      <p:sp>
        <p:nvSpPr>
          <p:cNvPr id="35845" name="Rectangle 5"/>
          <p:cNvSpPr>
            <a:spLocks noGrp="1" noChangeArrowheads="1"/>
          </p:cNvSpPr>
          <p:nvPr>
            <p:ph type="dt"/>
          </p:nvPr>
        </p:nvSpPr>
        <p:spPr bwMode="auto">
          <a:xfrm>
            <a:off x="3884613" y="0"/>
            <a:ext cx="2967037"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ClrTx/>
              <a:buSzPct val="45000"/>
              <a:buFontTx/>
              <a:buNone/>
              <a:tabLst>
                <a:tab pos="723900" algn="l"/>
                <a:tab pos="1447800" algn="l"/>
                <a:tab pos="2171700" algn="l"/>
                <a:tab pos="2895600" algn="l"/>
              </a:tabLst>
              <a:defRPr sz="1200" smtClean="0">
                <a:solidFill>
                  <a:srgbClr val="000000"/>
                </a:solidFill>
                <a:latin typeface="Times New Roman" pitchFamily="16" charset="0"/>
                <a:ea typeface="DejaVu Sans" charset="0"/>
                <a:cs typeface="DejaVu Sans" charset="0"/>
              </a:defRPr>
            </a:lvl1pPr>
          </a:lstStyle>
          <a:p>
            <a:pPr>
              <a:defRPr/>
            </a:pPr>
            <a:endParaRPr lang="ru-RU"/>
          </a:p>
        </p:txBody>
      </p:sp>
      <p:sp>
        <p:nvSpPr>
          <p:cNvPr id="45063" name="Rectangle 6"/>
          <p:cNvSpPr>
            <a:spLocks noGrp="1" noRot="1" noChangeAspect="1" noChangeArrowheads="1"/>
          </p:cNvSpPr>
          <p:nvPr>
            <p:ph type="sldImg"/>
          </p:nvPr>
        </p:nvSpPr>
        <p:spPr bwMode="auto">
          <a:xfrm>
            <a:off x="1143000" y="674688"/>
            <a:ext cx="4567238" cy="3443287"/>
          </a:xfrm>
          <a:prstGeom prst="rect">
            <a:avLst/>
          </a:prstGeom>
          <a:solidFill>
            <a:srgbClr val="FFFFFF"/>
          </a:solidFill>
          <a:ln w="9360">
            <a:solidFill>
              <a:srgbClr val="000000"/>
            </a:solidFill>
            <a:miter lim="800000"/>
            <a:headEnd/>
            <a:tailEnd/>
          </a:ln>
        </p:spPr>
      </p:sp>
      <p:sp>
        <p:nvSpPr>
          <p:cNvPr id="35847" name="Rectangle 7"/>
          <p:cNvSpPr>
            <a:spLocks noGrp="1" noChangeArrowheads="1"/>
          </p:cNvSpPr>
          <p:nvPr>
            <p:ph type="body"/>
          </p:nvPr>
        </p:nvSpPr>
        <p:spPr bwMode="auto">
          <a:xfrm>
            <a:off x="685800" y="4343400"/>
            <a:ext cx="5481638" cy="41100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ru-RU" noProof="0" smtClean="0"/>
          </a:p>
        </p:txBody>
      </p:sp>
      <p:sp>
        <p:nvSpPr>
          <p:cNvPr id="35848" name="Rectangle 8"/>
          <p:cNvSpPr>
            <a:spLocks noGrp="1" noChangeArrowheads="1"/>
          </p:cNvSpPr>
          <p:nvPr>
            <p:ph type="ftr"/>
          </p:nvPr>
        </p:nvSpPr>
        <p:spPr bwMode="auto">
          <a:xfrm>
            <a:off x="0" y="8685213"/>
            <a:ext cx="29670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SzPct val="45000"/>
              <a:buFontTx/>
              <a:buNone/>
              <a:tabLst>
                <a:tab pos="723900" algn="l"/>
                <a:tab pos="1447800" algn="l"/>
                <a:tab pos="2171700" algn="l"/>
                <a:tab pos="2895600" algn="l"/>
              </a:tabLst>
              <a:defRPr sz="1200" smtClean="0">
                <a:solidFill>
                  <a:srgbClr val="000000"/>
                </a:solidFill>
                <a:latin typeface="Times New Roman" pitchFamily="16" charset="0"/>
                <a:ea typeface="DejaVu Sans" charset="0"/>
                <a:cs typeface="DejaVu Sans" charset="0"/>
              </a:defRPr>
            </a:lvl1pPr>
          </a:lstStyle>
          <a:p>
            <a:pPr>
              <a:defRPr/>
            </a:pPr>
            <a:endParaRPr lang="ru-RU"/>
          </a:p>
        </p:txBody>
      </p:sp>
      <p:sp>
        <p:nvSpPr>
          <p:cNvPr id="35849" name="Rectangle 9"/>
          <p:cNvSpPr>
            <a:spLocks noGrp="1" noChangeArrowheads="1"/>
          </p:cNvSpPr>
          <p:nvPr>
            <p:ph type="sldNum"/>
          </p:nvPr>
        </p:nvSpPr>
        <p:spPr bwMode="auto">
          <a:xfrm>
            <a:off x="3884613" y="8685213"/>
            <a:ext cx="2967037"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SzPct val="45000"/>
              <a:buFontTx/>
              <a:buNone/>
              <a:tabLst>
                <a:tab pos="723900" algn="l"/>
                <a:tab pos="1447800" algn="l"/>
                <a:tab pos="2171700" algn="l"/>
                <a:tab pos="2895600" algn="l"/>
              </a:tabLst>
              <a:defRPr sz="1200" smtClean="0">
                <a:solidFill>
                  <a:srgbClr val="000000"/>
                </a:solidFill>
                <a:latin typeface="Times New Roman" pitchFamily="16" charset="0"/>
                <a:ea typeface="DejaVu Sans" charset="0"/>
                <a:cs typeface="DejaVu Sans" charset="0"/>
              </a:defRPr>
            </a:lvl1pPr>
          </a:lstStyle>
          <a:p>
            <a:pPr>
              <a:defRPr/>
            </a:pPr>
            <a:fld id="{9A6AD05D-20A0-4989-B700-3684226F22B3}"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Rectangle 9"/>
          <p:cNvSpPr>
            <a:spLocks noGrp="1" noChangeArrowheads="1"/>
          </p:cNvSpPr>
          <p:nvPr>
            <p:ph type="sldNum" sz="quarter"/>
          </p:nvPr>
        </p:nvSpPr>
        <p:spPr>
          <a:noFill/>
        </p:spPr>
        <p:txBody>
          <a:bodyPr/>
          <a:lstStyle/>
          <a:p>
            <a:fld id="{83622CC2-10F4-48AA-B19A-F45A26B3D4AF}" type="slidenum">
              <a:rPr lang="ru-RU"/>
              <a:pPr/>
              <a:t>1</a:t>
            </a:fld>
            <a:endParaRPr lang="ru-RU"/>
          </a:p>
        </p:txBody>
      </p:sp>
      <p:sp>
        <p:nvSpPr>
          <p:cNvPr id="46083" name="Rectangle 1"/>
          <p:cNvSpPr txBox="1">
            <a:spLocks noGrp="1" noRot="1" noChangeAspect="1" noChangeArrowheads="1" noTextEdit="1"/>
          </p:cNvSpPr>
          <p:nvPr>
            <p:ph type="sldImg"/>
          </p:nvPr>
        </p:nvSpPr>
        <p:spPr>
          <a:xfrm>
            <a:off x="1133475" y="677863"/>
            <a:ext cx="4591050" cy="3444875"/>
          </a:xfrm>
          <a:ln/>
        </p:spPr>
      </p:sp>
      <p:sp>
        <p:nvSpPr>
          <p:cNvPr id="46084" name="Rectangle 2"/>
          <p:cNvSpPr txBox="1">
            <a:spLocks noGrp="1" noChangeArrowheads="1"/>
          </p:cNvSpPr>
          <p:nvPr>
            <p:ph type="body" idx="1"/>
          </p:nvPr>
        </p:nvSpPr>
        <p:spPr>
          <a:xfrm>
            <a:off x="685800" y="4343400"/>
            <a:ext cx="5483225" cy="4111625"/>
          </a:xfrm>
          <a:noFill/>
          <a:ln/>
        </p:spPr>
        <p:txBody>
          <a:bodyPr wrap="none" anchor="ctr"/>
          <a:lstStyle/>
          <a:p>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9"/>
          <p:cNvSpPr>
            <a:spLocks noGrp="1" noChangeArrowheads="1"/>
          </p:cNvSpPr>
          <p:nvPr>
            <p:ph type="sldNum" sz="quarter"/>
          </p:nvPr>
        </p:nvSpPr>
        <p:spPr>
          <a:noFill/>
        </p:spPr>
        <p:txBody>
          <a:bodyPr/>
          <a:lstStyle/>
          <a:p>
            <a:fld id="{2FE2347B-706E-4BCC-9512-E84734500416}" type="slidenum">
              <a:rPr lang="ru-RU"/>
              <a:pPr/>
              <a:t>2</a:t>
            </a:fld>
            <a:endParaRPr lang="ru-RU"/>
          </a:p>
        </p:txBody>
      </p:sp>
      <p:sp>
        <p:nvSpPr>
          <p:cNvPr id="47107" name="Rectangle 1"/>
          <p:cNvSpPr txBox="1">
            <a:spLocks noGrp="1" noRot="1" noChangeAspect="1" noChangeArrowheads="1" noTextEdit="1"/>
          </p:cNvSpPr>
          <p:nvPr>
            <p:ph type="sldImg"/>
          </p:nvPr>
        </p:nvSpPr>
        <p:spPr>
          <a:xfrm>
            <a:off x="1143000" y="695325"/>
            <a:ext cx="4572000" cy="3429000"/>
          </a:xfrm>
          <a:ln/>
        </p:spPr>
      </p:sp>
      <p:sp>
        <p:nvSpPr>
          <p:cNvPr id="47108" name="Rectangle 2"/>
          <p:cNvSpPr txBox="1">
            <a:spLocks noGrp="1" noChangeArrowheads="1"/>
          </p:cNvSpPr>
          <p:nvPr>
            <p:ph type="body" idx="1"/>
          </p:nvPr>
        </p:nvSpPr>
        <p:spPr>
          <a:xfrm>
            <a:off x="685800" y="4343400"/>
            <a:ext cx="5483225" cy="4111625"/>
          </a:xfrm>
          <a:noFill/>
          <a:ln/>
        </p:spPr>
        <p:txBody>
          <a:bodyPr wrap="none" anchor="ctr"/>
          <a:lstStyle/>
          <a:p>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9"/>
          <p:cNvSpPr>
            <a:spLocks noGrp="1" noChangeArrowheads="1"/>
          </p:cNvSpPr>
          <p:nvPr>
            <p:ph type="sldNum" sz="quarter"/>
          </p:nvPr>
        </p:nvSpPr>
        <p:spPr>
          <a:noFill/>
        </p:spPr>
        <p:txBody>
          <a:bodyPr/>
          <a:lstStyle/>
          <a:p>
            <a:fld id="{B0CB63BF-2962-4BAE-BC2A-97F4A160957E}" type="slidenum">
              <a:rPr lang="ru-RU"/>
              <a:pPr/>
              <a:t>3</a:t>
            </a:fld>
            <a:endParaRPr lang="ru-RU"/>
          </a:p>
        </p:txBody>
      </p:sp>
      <p:sp>
        <p:nvSpPr>
          <p:cNvPr id="48131" name="Rectangle 1"/>
          <p:cNvSpPr txBox="1">
            <a:spLocks noGrp="1" noRot="1" noChangeAspect="1" noChangeArrowheads="1" noTextEdit="1"/>
          </p:cNvSpPr>
          <p:nvPr>
            <p:ph type="sldImg"/>
          </p:nvPr>
        </p:nvSpPr>
        <p:spPr>
          <a:xfrm>
            <a:off x="1143000" y="695325"/>
            <a:ext cx="4572000" cy="3429000"/>
          </a:xfrm>
          <a:ln/>
        </p:spPr>
      </p:sp>
      <p:sp>
        <p:nvSpPr>
          <p:cNvPr id="48132" name="Rectangle 2"/>
          <p:cNvSpPr txBox="1">
            <a:spLocks noGrp="1" noChangeArrowheads="1"/>
          </p:cNvSpPr>
          <p:nvPr>
            <p:ph type="body" idx="1"/>
          </p:nvPr>
        </p:nvSpPr>
        <p:spPr>
          <a:xfrm>
            <a:off x="685800" y="4343400"/>
            <a:ext cx="5483225" cy="4111625"/>
          </a:xfrm>
          <a:noFill/>
          <a:ln/>
        </p:spPr>
        <p:txBody>
          <a:bodyPr wrap="none" anchor="ctr"/>
          <a:lstStyle/>
          <a:p>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Rectangle 9"/>
          <p:cNvSpPr>
            <a:spLocks noGrp="1" noChangeArrowheads="1"/>
          </p:cNvSpPr>
          <p:nvPr>
            <p:ph type="sldNum" sz="quarter"/>
          </p:nvPr>
        </p:nvSpPr>
        <p:spPr>
          <a:noFill/>
        </p:spPr>
        <p:txBody>
          <a:bodyPr/>
          <a:lstStyle/>
          <a:p>
            <a:fld id="{EF4DD283-D555-467A-B9AA-EBB9AACB0CA1}" type="slidenum">
              <a:rPr lang="ru-RU"/>
              <a:pPr/>
              <a:t>4</a:t>
            </a:fld>
            <a:endParaRPr lang="ru-RU"/>
          </a:p>
        </p:txBody>
      </p:sp>
      <p:sp>
        <p:nvSpPr>
          <p:cNvPr id="49155" name="Rectangle 1"/>
          <p:cNvSpPr txBox="1">
            <a:spLocks noGrp="1" noRot="1" noChangeAspect="1" noChangeArrowheads="1" noTextEdit="1"/>
          </p:cNvSpPr>
          <p:nvPr>
            <p:ph type="sldImg"/>
          </p:nvPr>
        </p:nvSpPr>
        <p:spPr>
          <a:xfrm>
            <a:off x="1143000" y="695325"/>
            <a:ext cx="4572000" cy="3429000"/>
          </a:xfrm>
          <a:ln/>
        </p:spPr>
      </p:sp>
      <p:sp>
        <p:nvSpPr>
          <p:cNvPr id="49156" name="Rectangle 2"/>
          <p:cNvSpPr txBox="1">
            <a:spLocks noGrp="1" noChangeArrowheads="1"/>
          </p:cNvSpPr>
          <p:nvPr>
            <p:ph type="body" idx="1"/>
          </p:nvPr>
        </p:nvSpPr>
        <p:spPr>
          <a:xfrm>
            <a:off x="685800" y="4343400"/>
            <a:ext cx="5483225" cy="4111625"/>
          </a:xfrm>
          <a:noFill/>
          <a:ln/>
        </p:spPr>
        <p:txBody>
          <a:bodyPr wrap="none" anchor="ctr"/>
          <a:lstStyle/>
          <a:p>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9"/>
          <p:cNvSpPr>
            <a:spLocks noGrp="1" noChangeArrowheads="1"/>
          </p:cNvSpPr>
          <p:nvPr>
            <p:ph type="sldNum" sz="quarter"/>
          </p:nvPr>
        </p:nvSpPr>
        <p:spPr>
          <a:noFill/>
        </p:spPr>
        <p:txBody>
          <a:bodyPr/>
          <a:lstStyle/>
          <a:p>
            <a:fld id="{35DE8C97-663D-498B-BDA0-7A6E02CC9542}" type="slidenum">
              <a:rPr lang="ru-RU"/>
              <a:pPr/>
              <a:t>5</a:t>
            </a:fld>
            <a:endParaRPr lang="ru-RU"/>
          </a:p>
        </p:txBody>
      </p:sp>
      <p:sp>
        <p:nvSpPr>
          <p:cNvPr id="50179" name="Rectangle 1"/>
          <p:cNvSpPr txBox="1">
            <a:spLocks noGrp="1" noRot="1" noChangeAspect="1" noChangeArrowheads="1" noTextEdit="1"/>
          </p:cNvSpPr>
          <p:nvPr>
            <p:ph type="sldImg"/>
          </p:nvPr>
        </p:nvSpPr>
        <p:spPr>
          <a:xfrm>
            <a:off x="1143000" y="695325"/>
            <a:ext cx="4572000" cy="3429000"/>
          </a:xfrm>
          <a:ln/>
        </p:spPr>
      </p:sp>
      <p:sp>
        <p:nvSpPr>
          <p:cNvPr id="50180" name="Rectangle 2"/>
          <p:cNvSpPr txBox="1">
            <a:spLocks noGrp="1" noChangeArrowheads="1"/>
          </p:cNvSpPr>
          <p:nvPr>
            <p:ph type="body" idx="1"/>
          </p:nvPr>
        </p:nvSpPr>
        <p:spPr>
          <a:xfrm>
            <a:off x="685800" y="4343400"/>
            <a:ext cx="5483225" cy="4111625"/>
          </a:xfrm>
          <a:noFill/>
          <a:ln/>
        </p:spPr>
        <p:txBody>
          <a:bodyPr wrap="none" anchor="ctr"/>
          <a:lstStyle/>
          <a:p>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9"/>
          <p:cNvSpPr>
            <a:spLocks noGrp="1" noChangeArrowheads="1"/>
          </p:cNvSpPr>
          <p:nvPr>
            <p:ph type="sldNum" sz="quarter"/>
          </p:nvPr>
        </p:nvSpPr>
        <p:spPr>
          <a:noFill/>
        </p:spPr>
        <p:txBody>
          <a:bodyPr/>
          <a:lstStyle/>
          <a:p>
            <a:fld id="{319D5841-F903-458D-9EDF-9FA9594DA593}" type="slidenum">
              <a:rPr lang="ru-RU"/>
              <a:pPr/>
              <a:t>6</a:t>
            </a:fld>
            <a:endParaRPr lang="ru-RU"/>
          </a:p>
        </p:txBody>
      </p:sp>
      <p:sp>
        <p:nvSpPr>
          <p:cNvPr id="51203" name="Rectangle 1"/>
          <p:cNvSpPr txBox="1">
            <a:spLocks noGrp="1" noRot="1" noChangeAspect="1" noChangeArrowheads="1" noTextEdit="1"/>
          </p:cNvSpPr>
          <p:nvPr>
            <p:ph type="sldImg"/>
          </p:nvPr>
        </p:nvSpPr>
        <p:spPr>
          <a:xfrm>
            <a:off x="1143000" y="695325"/>
            <a:ext cx="4572000" cy="3429000"/>
          </a:xfrm>
          <a:ln/>
        </p:spPr>
      </p:sp>
      <p:sp>
        <p:nvSpPr>
          <p:cNvPr id="51204" name="Rectangle 2"/>
          <p:cNvSpPr txBox="1">
            <a:spLocks noGrp="1" noChangeArrowheads="1"/>
          </p:cNvSpPr>
          <p:nvPr>
            <p:ph type="body" idx="1"/>
          </p:nvPr>
        </p:nvSpPr>
        <p:spPr>
          <a:xfrm>
            <a:off x="685800" y="4343400"/>
            <a:ext cx="5483225" cy="4111625"/>
          </a:xfrm>
          <a:noFill/>
          <a:ln/>
        </p:spPr>
        <p:txBody>
          <a:bodyPr wrap="none" anchor="ctr"/>
          <a:lstStyle/>
          <a:p>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9"/>
          <p:cNvSpPr>
            <a:spLocks noGrp="1" noChangeArrowheads="1"/>
          </p:cNvSpPr>
          <p:nvPr>
            <p:ph type="sldNum" sz="quarter"/>
          </p:nvPr>
        </p:nvSpPr>
        <p:spPr>
          <a:noFill/>
        </p:spPr>
        <p:txBody>
          <a:bodyPr/>
          <a:lstStyle/>
          <a:p>
            <a:fld id="{93A02D74-7C11-4764-A70E-B67ED39E0C37}" type="slidenum">
              <a:rPr lang="ru-RU"/>
              <a:pPr/>
              <a:t>7</a:t>
            </a:fld>
            <a:endParaRPr lang="ru-RU"/>
          </a:p>
        </p:txBody>
      </p:sp>
      <p:sp>
        <p:nvSpPr>
          <p:cNvPr id="52227" name="Rectangle 1"/>
          <p:cNvSpPr txBox="1">
            <a:spLocks noGrp="1" noRot="1" noChangeAspect="1" noChangeArrowheads="1" noTextEdit="1"/>
          </p:cNvSpPr>
          <p:nvPr>
            <p:ph type="sldImg"/>
          </p:nvPr>
        </p:nvSpPr>
        <p:spPr>
          <a:xfrm>
            <a:off x="1133475" y="677863"/>
            <a:ext cx="4591050" cy="3444875"/>
          </a:xfrm>
          <a:ln/>
        </p:spPr>
      </p:sp>
      <p:sp>
        <p:nvSpPr>
          <p:cNvPr id="52228" name="Rectangle 2"/>
          <p:cNvSpPr txBox="1">
            <a:spLocks noGrp="1" noChangeArrowheads="1"/>
          </p:cNvSpPr>
          <p:nvPr>
            <p:ph type="body" idx="1"/>
          </p:nvPr>
        </p:nvSpPr>
        <p:spPr>
          <a:xfrm>
            <a:off x="685800" y="4343400"/>
            <a:ext cx="5483225" cy="4111625"/>
          </a:xfrm>
          <a:noFill/>
          <a:ln/>
        </p:spPr>
        <p:txBody>
          <a:bodyPr wrap="none" anchor="ctr"/>
          <a:lstStyle/>
          <a:p>
            <a:endParaRPr 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50" name="Rectangle 9"/>
          <p:cNvSpPr>
            <a:spLocks noGrp="1" noChangeArrowheads="1"/>
          </p:cNvSpPr>
          <p:nvPr>
            <p:ph type="sldNum" sz="quarter"/>
          </p:nvPr>
        </p:nvSpPr>
        <p:spPr>
          <a:noFill/>
        </p:spPr>
        <p:txBody>
          <a:bodyPr/>
          <a:lstStyle/>
          <a:p>
            <a:fld id="{16696F92-1048-4610-9480-BE8E522A4BF8}" type="slidenum">
              <a:rPr lang="ru-RU"/>
              <a:pPr/>
              <a:t>8</a:t>
            </a:fld>
            <a:endParaRPr lang="ru-RU"/>
          </a:p>
        </p:txBody>
      </p:sp>
      <p:sp>
        <p:nvSpPr>
          <p:cNvPr id="53251" name="Rectangle 1"/>
          <p:cNvSpPr txBox="1">
            <a:spLocks noGrp="1" noRot="1" noChangeAspect="1" noChangeArrowheads="1" noTextEdit="1"/>
          </p:cNvSpPr>
          <p:nvPr>
            <p:ph type="sldImg"/>
          </p:nvPr>
        </p:nvSpPr>
        <p:spPr>
          <a:xfrm>
            <a:off x="1133475" y="677863"/>
            <a:ext cx="4591050" cy="3444875"/>
          </a:xfrm>
          <a:ln/>
        </p:spPr>
      </p:sp>
      <p:sp>
        <p:nvSpPr>
          <p:cNvPr id="53252" name="Rectangle 2"/>
          <p:cNvSpPr txBox="1">
            <a:spLocks noGrp="1" noChangeArrowheads="1"/>
          </p:cNvSpPr>
          <p:nvPr>
            <p:ph type="body" idx="1"/>
          </p:nvPr>
        </p:nvSpPr>
        <p:spPr>
          <a:xfrm>
            <a:off x="685800" y="4343400"/>
            <a:ext cx="5483225" cy="4111625"/>
          </a:xfrm>
          <a:noFill/>
          <a:ln/>
        </p:spPr>
        <p:txBody>
          <a:bodyPr wrap="none" anchor="ctr"/>
          <a:lstStyle/>
          <a:p>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9"/>
          <p:cNvSpPr>
            <a:spLocks noGrp="1" noChangeArrowheads="1"/>
          </p:cNvSpPr>
          <p:nvPr>
            <p:ph type="sldNum" sz="quarter"/>
          </p:nvPr>
        </p:nvSpPr>
        <p:spPr>
          <a:noFill/>
        </p:spPr>
        <p:txBody>
          <a:bodyPr/>
          <a:lstStyle/>
          <a:p>
            <a:fld id="{7119695F-FF08-4ABE-A9AA-6D7E10E1457C}" type="slidenum">
              <a:rPr lang="ru-RU"/>
              <a:pPr/>
              <a:t>9</a:t>
            </a:fld>
            <a:endParaRPr lang="ru-RU"/>
          </a:p>
        </p:txBody>
      </p:sp>
      <p:sp>
        <p:nvSpPr>
          <p:cNvPr id="54275" name="Rectangle 1"/>
          <p:cNvSpPr txBox="1">
            <a:spLocks noGrp="1" noRot="1" noChangeAspect="1" noChangeArrowheads="1" noTextEdit="1"/>
          </p:cNvSpPr>
          <p:nvPr>
            <p:ph type="sldImg"/>
          </p:nvPr>
        </p:nvSpPr>
        <p:spPr>
          <a:xfrm>
            <a:off x="1143000" y="685800"/>
            <a:ext cx="4572000" cy="3429000"/>
          </a:xfrm>
          <a:ln/>
        </p:spPr>
      </p:sp>
      <p:sp>
        <p:nvSpPr>
          <p:cNvPr id="54276" name="Text Box 2"/>
          <p:cNvSpPr txBox="1">
            <a:spLocks noGrp="1" noChangeArrowheads="1"/>
          </p:cNvSpPr>
          <p:nvPr>
            <p:ph type="body" idx="1"/>
          </p:nvPr>
        </p:nvSpPr>
        <p:spPr>
          <a:xfrm>
            <a:off x="685800" y="4343400"/>
            <a:ext cx="5486400" cy="4114800"/>
          </a:xfrm>
          <a:noFill/>
          <a:ln/>
        </p:spPr>
        <p:txBody>
          <a:bodyPr/>
          <a:lstStyle/>
          <a:p>
            <a:pPr eaLnBrk="1" hangingPunct="1">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mtClean="0">
              <a:latin typeface="Arial" charset="0"/>
              <a:ea typeface="DejaVu Sans" charset="0"/>
              <a:cs typeface="DejaVu Sans" charset="0"/>
            </a:endParaRPr>
          </a:p>
          <a:p>
            <a:pPr eaLnBrk="1" hangingPunct="1">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mtClean="0">
              <a:latin typeface="Arial" charset="0"/>
              <a:ea typeface="DejaVu Sans" charset="0"/>
              <a:cs typeface="DejaVu San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3"/>
          <p:cNvSpPr>
            <a:spLocks noGrp="1" noChangeArrowheads="1"/>
          </p:cNvSpPr>
          <p:nvPr>
            <p:ph type="dt" idx="10"/>
          </p:nvPr>
        </p:nvSpPr>
        <p:spPr>
          <a:ln/>
        </p:spPr>
        <p:txBody>
          <a:bodyPr/>
          <a:lstStyle>
            <a:lvl1pPr>
              <a:defRPr/>
            </a:lvl1pPr>
          </a:lstStyle>
          <a:p>
            <a:pPr>
              <a:defRPr/>
            </a:pPr>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ru-RU"/>
          </a:p>
        </p:txBody>
      </p:sp>
      <p:sp>
        <p:nvSpPr>
          <p:cNvPr id="6" name="Rectangle 5"/>
          <p:cNvSpPr>
            <a:spLocks noGrp="1" noChangeArrowheads="1"/>
          </p:cNvSpPr>
          <p:nvPr>
            <p:ph type="sldNum" idx="12"/>
          </p:nvPr>
        </p:nvSpPr>
        <p:spPr>
          <a:ln/>
        </p:spPr>
        <p:txBody>
          <a:bodyPr/>
          <a:lstStyle>
            <a:lvl1pPr>
              <a:defRPr/>
            </a:lvl1pPr>
          </a:lstStyle>
          <a:p>
            <a:pPr>
              <a:defRPr/>
            </a:pPr>
            <a:fld id="{951E4B1B-EDAC-4FEE-9C00-52D63A6A0356}"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idx="10"/>
          </p:nvPr>
        </p:nvSpPr>
        <p:spPr>
          <a:ln/>
        </p:spPr>
        <p:txBody>
          <a:bodyPr/>
          <a:lstStyle>
            <a:lvl1pPr>
              <a:defRPr/>
            </a:lvl1pPr>
          </a:lstStyle>
          <a:p>
            <a:pPr>
              <a:defRPr/>
            </a:pPr>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ru-RU"/>
          </a:p>
        </p:txBody>
      </p:sp>
      <p:sp>
        <p:nvSpPr>
          <p:cNvPr id="6" name="Rectangle 5"/>
          <p:cNvSpPr>
            <a:spLocks noGrp="1" noChangeArrowheads="1"/>
          </p:cNvSpPr>
          <p:nvPr>
            <p:ph type="sldNum" idx="12"/>
          </p:nvPr>
        </p:nvSpPr>
        <p:spPr>
          <a:ln/>
        </p:spPr>
        <p:txBody>
          <a:bodyPr/>
          <a:lstStyle>
            <a:lvl1pPr>
              <a:defRPr/>
            </a:lvl1pPr>
          </a:lstStyle>
          <a:p>
            <a:pPr>
              <a:defRPr/>
            </a:pPr>
            <a:fld id="{81433776-BF38-4087-BFC0-4665EEF76721}" type="slidenum">
              <a:rPr lang="ru-RU"/>
              <a:pPr>
                <a:defRPr/>
              </a:pPr>
              <a:t>‹#›</a:t>
            </a:fld>
            <a:endParaRPr lang="ru-RU"/>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2"/>
          <p:cNvSpPr>
            <a:spLocks noGrp="1" noChangeArrowheads="1"/>
          </p:cNvSpPr>
          <p:nvPr>
            <p:ph type="dt" idx="10"/>
          </p:nvPr>
        </p:nvSpPr>
        <p:spPr>
          <a:ln/>
        </p:spPr>
        <p:txBody>
          <a:bodyPr/>
          <a:lstStyle>
            <a:lvl1pPr>
              <a:defRPr/>
            </a:lvl1pPr>
          </a:lstStyle>
          <a:p>
            <a:pPr>
              <a:defRPr/>
            </a:pPr>
            <a:endParaRPr lang="ru-RU"/>
          </a:p>
        </p:txBody>
      </p:sp>
      <p:sp>
        <p:nvSpPr>
          <p:cNvPr id="5" name="Rectangle 43"/>
          <p:cNvSpPr>
            <a:spLocks noGrp="1" noChangeArrowheads="1"/>
          </p:cNvSpPr>
          <p:nvPr>
            <p:ph type="ftr" idx="11"/>
          </p:nvPr>
        </p:nvSpPr>
        <p:spPr>
          <a:ln/>
        </p:spPr>
        <p:txBody>
          <a:bodyPr/>
          <a:lstStyle>
            <a:lvl1pPr>
              <a:defRPr/>
            </a:lvl1pPr>
          </a:lstStyle>
          <a:p>
            <a:pPr>
              <a:defRPr/>
            </a:pPr>
            <a:endParaRPr lang="ru-RU"/>
          </a:p>
        </p:txBody>
      </p:sp>
      <p:sp>
        <p:nvSpPr>
          <p:cNvPr id="6" name="Rectangle 44"/>
          <p:cNvSpPr>
            <a:spLocks noGrp="1" noChangeArrowheads="1"/>
          </p:cNvSpPr>
          <p:nvPr>
            <p:ph type="sldNum" idx="12"/>
          </p:nvPr>
        </p:nvSpPr>
        <p:spPr>
          <a:ln/>
        </p:spPr>
        <p:txBody>
          <a:bodyPr/>
          <a:lstStyle>
            <a:lvl1pPr>
              <a:defRPr/>
            </a:lvl1pPr>
          </a:lstStyle>
          <a:p>
            <a:pPr>
              <a:defRPr/>
            </a:pPr>
            <a:fld id="{E5D4BFB9-DE4F-423D-A7DC-6257F2447383}" type="slidenum">
              <a:rPr lang="ru-RU"/>
              <a:pPr>
                <a:defRPr/>
              </a:pPr>
              <a:t>‹#›</a:t>
            </a:fld>
            <a:endParaRPr lang="ru-RU"/>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20638"/>
            <a:ext cx="2055813" cy="6146801"/>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0638"/>
            <a:ext cx="6016625" cy="614680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2"/>
          <p:cNvSpPr>
            <a:spLocks noGrp="1" noChangeArrowheads="1"/>
          </p:cNvSpPr>
          <p:nvPr>
            <p:ph type="dt" idx="10"/>
          </p:nvPr>
        </p:nvSpPr>
        <p:spPr>
          <a:ln/>
        </p:spPr>
        <p:txBody>
          <a:bodyPr/>
          <a:lstStyle>
            <a:lvl1pPr>
              <a:defRPr/>
            </a:lvl1pPr>
          </a:lstStyle>
          <a:p>
            <a:pPr>
              <a:defRPr/>
            </a:pPr>
            <a:endParaRPr lang="ru-RU"/>
          </a:p>
        </p:txBody>
      </p:sp>
      <p:sp>
        <p:nvSpPr>
          <p:cNvPr id="5" name="Rectangle 43"/>
          <p:cNvSpPr>
            <a:spLocks noGrp="1" noChangeArrowheads="1"/>
          </p:cNvSpPr>
          <p:nvPr>
            <p:ph type="ftr" idx="11"/>
          </p:nvPr>
        </p:nvSpPr>
        <p:spPr>
          <a:ln/>
        </p:spPr>
        <p:txBody>
          <a:bodyPr/>
          <a:lstStyle>
            <a:lvl1pPr>
              <a:defRPr/>
            </a:lvl1pPr>
          </a:lstStyle>
          <a:p>
            <a:pPr>
              <a:defRPr/>
            </a:pPr>
            <a:endParaRPr lang="ru-RU"/>
          </a:p>
        </p:txBody>
      </p:sp>
      <p:sp>
        <p:nvSpPr>
          <p:cNvPr id="6" name="Rectangle 44"/>
          <p:cNvSpPr>
            <a:spLocks noGrp="1" noChangeArrowheads="1"/>
          </p:cNvSpPr>
          <p:nvPr>
            <p:ph type="sldNum" idx="12"/>
          </p:nvPr>
        </p:nvSpPr>
        <p:spPr>
          <a:ln/>
        </p:spPr>
        <p:txBody>
          <a:bodyPr/>
          <a:lstStyle>
            <a:lvl1pPr>
              <a:defRPr/>
            </a:lvl1pPr>
          </a:lstStyle>
          <a:p>
            <a:pPr>
              <a:defRPr/>
            </a:pPr>
            <a:fld id="{BCB44757-571F-4028-9F80-D79B15986DC8}" type="slidenum">
              <a:rPr lang="ru-RU"/>
              <a:pPr>
                <a:defRPr/>
              </a:pPr>
              <a:t>‹#›</a:t>
            </a:fld>
            <a:endParaRPr lang="ru-RU"/>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1"/>
          <p:cNvSpPr>
            <a:spLocks noGrp="1" noChangeArrowheads="1"/>
          </p:cNvSpPr>
          <p:nvPr>
            <p:ph type="dt" idx="10"/>
          </p:nvPr>
        </p:nvSpPr>
        <p:spPr>
          <a:ln/>
        </p:spPr>
        <p:txBody>
          <a:bodyPr/>
          <a:lstStyle>
            <a:lvl1pPr>
              <a:defRPr/>
            </a:lvl1pPr>
          </a:lstStyle>
          <a:p>
            <a:pPr>
              <a:defRPr/>
            </a:pPr>
            <a:endParaRPr lang="ru-RU"/>
          </a:p>
        </p:txBody>
      </p:sp>
      <p:sp>
        <p:nvSpPr>
          <p:cNvPr id="5" name="Rectangle 42"/>
          <p:cNvSpPr>
            <a:spLocks noGrp="1" noChangeArrowheads="1"/>
          </p:cNvSpPr>
          <p:nvPr>
            <p:ph type="ftr" idx="11"/>
          </p:nvPr>
        </p:nvSpPr>
        <p:spPr>
          <a:ln/>
        </p:spPr>
        <p:txBody>
          <a:bodyPr/>
          <a:lstStyle>
            <a:lvl1pPr>
              <a:defRPr/>
            </a:lvl1pPr>
          </a:lstStyle>
          <a:p>
            <a:pPr>
              <a:defRPr/>
            </a:pPr>
            <a:endParaRPr lang="ru-RU"/>
          </a:p>
        </p:txBody>
      </p:sp>
      <p:sp>
        <p:nvSpPr>
          <p:cNvPr id="6" name="Rectangle 43"/>
          <p:cNvSpPr>
            <a:spLocks noGrp="1" noChangeArrowheads="1"/>
          </p:cNvSpPr>
          <p:nvPr>
            <p:ph type="sldNum" idx="12"/>
          </p:nvPr>
        </p:nvSpPr>
        <p:spPr>
          <a:ln/>
        </p:spPr>
        <p:txBody>
          <a:bodyPr/>
          <a:lstStyle>
            <a:lvl1pPr>
              <a:defRPr/>
            </a:lvl1pPr>
          </a:lstStyle>
          <a:p>
            <a:pPr>
              <a:defRPr/>
            </a:pPr>
            <a:fld id="{2CE3CC63-49A7-4DE2-B351-C4D1B231B9B7}" type="slidenum">
              <a:rPr lang="ru-RU"/>
              <a:pPr>
                <a:defRPr/>
              </a:pPr>
              <a:t>‹#›</a:t>
            </a:fld>
            <a:endParaRPr lang="ru-RU"/>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1"/>
          <p:cNvSpPr>
            <a:spLocks noGrp="1" noChangeArrowheads="1"/>
          </p:cNvSpPr>
          <p:nvPr>
            <p:ph type="dt" idx="10"/>
          </p:nvPr>
        </p:nvSpPr>
        <p:spPr>
          <a:ln/>
        </p:spPr>
        <p:txBody>
          <a:bodyPr/>
          <a:lstStyle>
            <a:lvl1pPr>
              <a:defRPr/>
            </a:lvl1pPr>
          </a:lstStyle>
          <a:p>
            <a:pPr>
              <a:defRPr/>
            </a:pPr>
            <a:endParaRPr lang="ru-RU"/>
          </a:p>
        </p:txBody>
      </p:sp>
      <p:sp>
        <p:nvSpPr>
          <p:cNvPr id="5" name="Rectangle 42"/>
          <p:cNvSpPr>
            <a:spLocks noGrp="1" noChangeArrowheads="1"/>
          </p:cNvSpPr>
          <p:nvPr>
            <p:ph type="ftr" idx="11"/>
          </p:nvPr>
        </p:nvSpPr>
        <p:spPr>
          <a:ln/>
        </p:spPr>
        <p:txBody>
          <a:bodyPr/>
          <a:lstStyle>
            <a:lvl1pPr>
              <a:defRPr/>
            </a:lvl1pPr>
          </a:lstStyle>
          <a:p>
            <a:pPr>
              <a:defRPr/>
            </a:pPr>
            <a:endParaRPr lang="ru-RU"/>
          </a:p>
        </p:txBody>
      </p:sp>
      <p:sp>
        <p:nvSpPr>
          <p:cNvPr id="6" name="Rectangle 43"/>
          <p:cNvSpPr>
            <a:spLocks noGrp="1" noChangeArrowheads="1"/>
          </p:cNvSpPr>
          <p:nvPr>
            <p:ph type="sldNum" idx="12"/>
          </p:nvPr>
        </p:nvSpPr>
        <p:spPr>
          <a:ln/>
        </p:spPr>
        <p:txBody>
          <a:bodyPr/>
          <a:lstStyle>
            <a:lvl1pPr>
              <a:defRPr/>
            </a:lvl1pPr>
          </a:lstStyle>
          <a:p>
            <a:pPr>
              <a:defRPr/>
            </a:pPr>
            <a:fld id="{9D3F4F28-8393-4EE6-A617-29949CB08804}" type="slidenum">
              <a:rPr lang="ru-RU"/>
              <a:pPr>
                <a:defRPr/>
              </a:pPr>
              <a:t>‹#›</a:t>
            </a:fld>
            <a:endParaRPr lang="ru-RU"/>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1"/>
          <p:cNvSpPr>
            <a:spLocks noGrp="1" noChangeArrowheads="1"/>
          </p:cNvSpPr>
          <p:nvPr>
            <p:ph type="dt" idx="10"/>
          </p:nvPr>
        </p:nvSpPr>
        <p:spPr>
          <a:ln/>
        </p:spPr>
        <p:txBody>
          <a:bodyPr/>
          <a:lstStyle>
            <a:lvl1pPr>
              <a:defRPr/>
            </a:lvl1pPr>
          </a:lstStyle>
          <a:p>
            <a:pPr>
              <a:defRPr/>
            </a:pPr>
            <a:endParaRPr lang="ru-RU"/>
          </a:p>
        </p:txBody>
      </p:sp>
      <p:sp>
        <p:nvSpPr>
          <p:cNvPr id="5" name="Rectangle 42"/>
          <p:cNvSpPr>
            <a:spLocks noGrp="1" noChangeArrowheads="1"/>
          </p:cNvSpPr>
          <p:nvPr>
            <p:ph type="ftr" idx="11"/>
          </p:nvPr>
        </p:nvSpPr>
        <p:spPr>
          <a:ln/>
        </p:spPr>
        <p:txBody>
          <a:bodyPr/>
          <a:lstStyle>
            <a:lvl1pPr>
              <a:defRPr/>
            </a:lvl1pPr>
          </a:lstStyle>
          <a:p>
            <a:pPr>
              <a:defRPr/>
            </a:pPr>
            <a:endParaRPr lang="ru-RU"/>
          </a:p>
        </p:txBody>
      </p:sp>
      <p:sp>
        <p:nvSpPr>
          <p:cNvPr id="6" name="Rectangle 43"/>
          <p:cNvSpPr>
            <a:spLocks noGrp="1" noChangeArrowheads="1"/>
          </p:cNvSpPr>
          <p:nvPr>
            <p:ph type="sldNum" idx="12"/>
          </p:nvPr>
        </p:nvSpPr>
        <p:spPr>
          <a:ln/>
        </p:spPr>
        <p:txBody>
          <a:bodyPr/>
          <a:lstStyle>
            <a:lvl1pPr>
              <a:defRPr/>
            </a:lvl1pPr>
          </a:lstStyle>
          <a:p>
            <a:pPr>
              <a:defRPr/>
            </a:pPr>
            <a:fld id="{4F7B3F3A-F17D-4C20-BC47-669842920413}" type="slidenum">
              <a:rPr lang="ru-RU"/>
              <a:pPr>
                <a:defRPr/>
              </a:pPr>
              <a:t>‹#›</a:t>
            </a:fld>
            <a:endParaRPr lang="ru-RU"/>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1"/>
          <p:cNvSpPr>
            <a:spLocks noGrp="1" noChangeArrowheads="1"/>
          </p:cNvSpPr>
          <p:nvPr>
            <p:ph type="dt" idx="10"/>
          </p:nvPr>
        </p:nvSpPr>
        <p:spPr>
          <a:ln/>
        </p:spPr>
        <p:txBody>
          <a:bodyPr/>
          <a:lstStyle>
            <a:lvl1pPr>
              <a:defRPr/>
            </a:lvl1pPr>
          </a:lstStyle>
          <a:p>
            <a:pPr>
              <a:defRPr/>
            </a:pPr>
            <a:endParaRPr lang="ru-RU"/>
          </a:p>
        </p:txBody>
      </p:sp>
      <p:sp>
        <p:nvSpPr>
          <p:cNvPr id="6" name="Rectangle 42"/>
          <p:cNvSpPr>
            <a:spLocks noGrp="1" noChangeArrowheads="1"/>
          </p:cNvSpPr>
          <p:nvPr>
            <p:ph type="ftr" idx="11"/>
          </p:nvPr>
        </p:nvSpPr>
        <p:spPr>
          <a:ln/>
        </p:spPr>
        <p:txBody>
          <a:bodyPr/>
          <a:lstStyle>
            <a:lvl1pPr>
              <a:defRPr/>
            </a:lvl1pPr>
          </a:lstStyle>
          <a:p>
            <a:pPr>
              <a:defRPr/>
            </a:pPr>
            <a:endParaRPr lang="ru-RU"/>
          </a:p>
        </p:txBody>
      </p:sp>
      <p:sp>
        <p:nvSpPr>
          <p:cNvPr id="7" name="Rectangle 43"/>
          <p:cNvSpPr>
            <a:spLocks noGrp="1" noChangeArrowheads="1"/>
          </p:cNvSpPr>
          <p:nvPr>
            <p:ph type="sldNum" idx="12"/>
          </p:nvPr>
        </p:nvSpPr>
        <p:spPr>
          <a:ln/>
        </p:spPr>
        <p:txBody>
          <a:bodyPr/>
          <a:lstStyle>
            <a:lvl1pPr>
              <a:defRPr/>
            </a:lvl1pPr>
          </a:lstStyle>
          <a:p>
            <a:pPr>
              <a:defRPr/>
            </a:pPr>
            <a:fld id="{711588FE-B044-42A7-B5BC-9385F6262317}" type="slidenum">
              <a:rPr lang="ru-RU"/>
              <a:pPr>
                <a:defRPr/>
              </a:pPr>
              <a:t>‹#›</a:t>
            </a:fld>
            <a:endParaRPr lang="ru-RU"/>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1"/>
          <p:cNvSpPr>
            <a:spLocks noGrp="1" noChangeArrowheads="1"/>
          </p:cNvSpPr>
          <p:nvPr>
            <p:ph type="dt" idx="10"/>
          </p:nvPr>
        </p:nvSpPr>
        <p:spPr>
          <a:ln/>
        </p:spPr>
        <p:txBody>
          <a:bodyPr/>
          <a:lstStyle>
            <a:lvl1pPr>
              <a:defRPr/>
            </a:lvl1pPr>
          </a:lstStyle>
          <a:p>
            <a:pPr>
              <a:defRPr/>
            </a:pPr>
            <a:endParaRPr lang="ru-RU"/>
          </a:p>
        </p:txBody>
      </p:sp>
      <p:sp>
        <p:nvSpPr>
          <p:cNvPr id="8" name="Rectangle 42"/>
          <p:cNvSpPr>
            <a:spLocks noGrp="1" noChangeArrowheads="1"/>
          </p:cNvSpPr>
          <p:nvPr>
            <p:ph type="ftr" idx="11"/>
          </p:nvPr>
        </p:nvSpPr>
        <p:spPr>
          <a:ln/>
        </p:spPr>
        <p:txBody>
          <a:bodyPr/>
          <a:lstStyle>
            <a:lvl1pPr>
              <a:defRPr/>
            </a:lvl1pPr>
          </a:lstStyle>
          <a:p>
            <a:pPr>
              <a:defRPr/>
            </a:pPr>
            <a:endParaRPr lang="ru-RU"/>
          </a:p>
        </p:txBody>
      </p:sp>
      <p:sp>
        <p:nvSpPr>
          <p:cNvPr id="9" name="Rectangle 43"/>
          <p:cNvSpPr>
            <a:spLocks noGrp="1" noChangeArrowheads="1"/>
          </p:cNvSpPr>
          <p:nvPr>
            <p:ph type="sldNum" idx="12"/>
          </p:nvPr>
        </p:nvSpPr>
        <p:spPr>
          <a:ln/>
        </p:spPr>
        <p:txBody>
          <a:bodyPr/>
          <a:lstStyle>
            <a:lvl1pPr>
              <a:defRPr/>
            </a:lvl1pPr>
          </a:lstStyle>
          <a:p>
            <a:pPr>
              <a:defRPr/>
            </a:pPr>
            <a:fld id="{C8F0F1ED-DCE6-4B22-9536-F6685B765314}" type="slidenum">
              <a:rPr lang="ru-RU"/>
              <a:pPr>
                <a:defRPr/>
              </a:pPr>
              <a:t>‹#›</a:t>
            </a:fld>
            <a:endParaRPr lang="ru-RU"/>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1"/>
          <p:cNvSpPr>
            <a:spLocks noGrp="1" noChangeArrowheads="1"/>
          </p:cNvSpPr>
          <p:nvPr>
            <p:ph type="dt" idx="10"/>
          </p:nvPr>
        </p:nvSpPr>
        <p:spPr>
          <a:ln/>
        </p:spPr>
        <p:txBody>
          <a:bodyPr/>
          <a:lstStyle>
            <a:lvl1pPr>
              <a:defRPr/>
            </a:lvl1pPr>
          </a:lstStyle>
          <a:p>
            <a:pPr>
              <a:defRPr/>
            </a:pPr>
            <a:endParaRPr lang="ru-RU"/>
          </a:p>
        </p:txBody>
      </p:sp>
      <p:sp>
        <p:nvSpPr>
          <p:cNvPr id="4" name="Rectangle 42"/>
          <p:cNvSpPr>
            <a:spLocks noGrp="1" noChangeArrowheads="1"/>
          </p:cNvSpPr>
          <p:nvPr>
            <p:ph type="ftr" idx="11"/>
          </p:nvPr>
        </p:nvSpPr>
        <p:spPr>
          <a:ln/>
        </p:spPr>
        <p:txBody>
          <a:bodyPr/>
          <a:lstStyle>
            <a:lvl1pPr>
              <a:defRPr/>
            </a:lvl1pPr>
          </a:lstStyle>
          <a:p>
            <a:pPr>
              <a:defRPr/>
            </a:pPr>
            <a:endParaRPr lang="ru-RU"/>
          </a:p>
        </p:txBody>
      </p:sp>
      <p:sp>
        <p:nvSpPr>
          <p:cNvPr id="5" name="Rectangle 43"/>
          <p:cNvSpPr>
            <a:spLocks noGrp="1" noChangeArrowheads="1"/>
          </p:cNvSpPr>
          <p:nvPr>
            <p:ph type="sldNum" idx="12"/>
          </p:nvPr>
        </p:nvSpPr>
        <p:spPr>
          <a:ln/>
        </p:spPr>
        <p:txBody>
          <a:bodyPr/>
          <a:lstStyle>
            <a:lvl1pPr>
              <a:defRPr/>
            </a:lvl1pPr>
          </a:lstStyle>
          <a:p>
            <a:pPr>
              <a:defRPr/>
            </a:pPr>
            <a:fld id="{31DCE23A-14DD-4A90-B7AD-75C2E730B250}" type="slidenum">
              <a:rPr lang="ru-RU"/>
              <a:pPr>
                <a:defRPr/>
              </a:pPr>
              <a:t>‹#›</a:t>
            </a:fld>
            <a:endParaRPr lang="ru-RU"/>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1"/>
          <p:cNvSpPr>
            <a:spLocks noGrp="1" noChangeArrowheads="1"/>
          </p:cNvSpPr>
          <p:nvPr>
            <p:ph type="dt" idx="10"/>
          </p:nvPr>
        </p:nvSpPr>
        <p:spPr>
          <a:ln/>
        </p:spPr>
        <p:txBody>
          <a:bodyPr/>
          <a:lstStyle>
            <a:lvl1pPr>
              <a:defRPr/>
            </a:lvl1pPr>
          </a:lstStyle>
          <a:p>
            <a:pPr>
              <a:defRPr/>
            </a:pPr>
            <a:endParaRPr lang="ru-RU"/>
          </a:p>
        </p:txBody>
      </p:sp>
      <p:sp>
        <p:nvSpPr>
          <p:cNvPr id="3" name="Rectangle 42"/>
          <p:cNvSpPr>
            <a:spLocks noGrp="1" noChangeArrowheads="1"/>
          </p:cNvSpPr>
          <p:nvPr>
            <p:ph type="ftr" idx="11"/>
          </p:nvPr>
        </p:nvSpPr>
        <p:spPr>
          <a:ln/>
        </p:spPr>
        <p:txBody>
          <a:bodyPr/>
          <a:lstStyle>
            <a:lvl1pPr>
              <a:defRPr/>
            </a:lvl1pPr>
          </a:lstStyle>
          <a:p>
            <a:pPr>
              <a:defRPr/>
            </a:pPr>
            <a:endParaRPr lang="ru-RU"/>
          </a:p>
        </p:txBody>
      </p:sp>
      <p:sp>
        <p:nvSpPr>
          <p:cNvPr id="4" name="Rectangle 43"/>
          <p:cNvSpPr>
            <a:spLocks noGrp="1" noChangeArrowheads="1"/>
          </p:cNvSpPr>
          <p:nvPr>
            <p:ph type="sldNum" idx="12"/>
          </p:nvPr>
        </p:nvSpPr>
        <p:spPr>
          <a:ln/>
        </p:spPr>
        <p:txBody>
          <a:bodyPr/>
          <a:lstStyle>
            <a:lvl1pPr>
              <a:defRPr/>
            </a:lvl1pPr>
          </a:lstStyle>
          <a:p>
            <a:pPr>
              <a:defRPr/>
            </a:pPr>
            <a:fld id="{F79442F9-08CA-4E19-908A-271951E38AFC}" type="slidenum">
              <a:rPr lang="ru-RU"/>
              <a:pPr>
                <a:defRPr/>
              </a:pPr>
              <a:t>‹#›</a:t>
            </a:fld>
            <a:endParaRPr lang="ru-RU"/>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1"/>
          <p:cNvSpPr>
            <a:spLocks noGrp="1" noChangeArrowheads="1"/>
          </p:cNvSpPr>
          <p:nvPr>
            <p:ph type="dt" idx="10"/>
          </p:nvPr>
        </p:nvSpPr>
        <p:spPr>
          <a:ln/>
        </p:spPr>
        <p:txBody>
          <a:bodyPr/>
          <a:lstStyle>
            <a:lvl1pPr>
              <a:defRPr/>
            </a:lvl1pPr>
          </a:lstStyle>
          <a:p>
            <a:pPr>
              <a:defRPr/>
            </a:pPr>
            <a:endParaRPr lang="ru-RU"/>
          </a:p>
        </p:txBody>
      </p:sp>
      <p:sp>
        <p:nvSpPr>
          <p:cNvPr id="6" name="Rectangle 42"/>
          <p:cNvSpPr>
            <a:spLocks noGrp="1" noChangeArrowheads="1"/>
          </p:cNvSpPr>
          <p:nvPr>
            <p:ph type="ftr" idx="11"/>
          </p:nvPr>
        </p:nvSpPr>
        <p:spPr>
          <a:ln/>
        </p:spPr>
        <p:txBody>
          <a:bodyPr/>
          <a:lstStyle>
            <a:lvl1pPr>
              <a:defRPr/>
            </a:lvl1pPr>
          </a:lstStyle>
          <a:p>
            <a:pPr>
              <a:defRPr/>
            </a:pPr>
            <a:endParaRPr lang="ru-RU"/>
          </a:p>
        </p:txBody>
      </p:sp>
      <p:sp>
        <p:nvSpPr>
          <p:cNvPr id="7" name="Rectangle 43"/>
          <p:cNvSpPr>
            <a:spLocks noGrp="1" noChangeArrowheads="1"/>
          </p:cNvSpPr>
          <p:nvPr>
            <p:ph type="sldNum" idx="12"/>
          </p:nvPr>
        </p:nvSpPr>
        <p:spPr>
          <a:ln/>
        </p:spPr>
        <p:txBody>
          <a:bodyPr/>
          <a:lstStyle>
            <a:lvl1pPr>
              <a:defRPr/>
            </a:lvl1pPr>
          </a:lstStyle>
          <a:p>
            <a:pPr>
              <a:defRPr/>
            </a:pPr>
            <a:fld id="{C122866F-1165-4E3B-A5CD-5193D129CCBE}"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69850"/>
            <a:ext cx="2055813" cy="608488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69850"/>
            <a:ext cx="6016625" cy="608488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idx="10"/>
          </p:nvPr>
        </p:nvSpPr>
        <p:spPr>
          <a:ln/>
        </p:spPr>
        <p:txBody>
          <a:bodyPr/>
          <a:lstStyle>
            <a:lvl1pPr>
              <a:defRPr/>
            </a:lvl1pPr>
          </a:lstStyle>
          <a:p>
            <a:pPr>
              <a:defRPr/>
            </a:pPr>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ru-RU"/>
          </a:p>
        </p:txBody>
      </p:sp>
      <p:sp>
        <p:nvSpPr>
          <p:cNvPr id="6" name="Rectangle 5"/>
          <p:cNvSpPr>
            <a:spLocks noGrp="1" noChangeArrowheads="1"/>
          </p:cNvSpPr>
          <p:nvPr>
            <p:ph type="sldNum" idx="12"/>
          </p:nvPr>
        </p:nvSpPr>
        <p:spPr>
          <a:ln/>
        </p:spPr>
        <p:txBody>
          <a:bodyPr/>
          <a:lstStyle>
            <a:lvl1pPr>
              <a:defRPr/>
            </a:lvl1pPr>
          </a:lstStyle>
          <a:p>
            <a:pPr>
              <a:defRPr/>
            </a:pPr>
            <a:fld id="{DA615787-CBC8-4674-B0EC-A127FEF09F1C}" type="slidenum">
              <a:rPr lang="ru-RU"/>
              <a:pPr>
                <a:defRPr/>
              </a:pPr>
              <a:t>‹#›</a:t>
            </a:fld>
            <a:endParaRPr lang="ru-RU"/>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1"/>
          <p:cNvSpPr>
            <a:spLocks noGrp="1" noChangeArrowheads="1"/>
          </p:cNvSpPr>
          <p:nvPr>
            <p:ph type="dt" idx="10"/>
          </p:nvPr>
        </p:nvSpPr>
        <p:spPr>
          <a:ln/>
        </p:spPr>
        <p:txBody>
          <a:bodyPr/>
          <a:lstStyle>
            <a:lvl1pPr>
              <a:defRPr/>
            </a:lvl1pPr>
          </a:lstStyle>
          <a:p>
            <a:pPr>
              <a:defRPr/>
            </a:pPr>
            <a:endParaRPr lang="ru-RU"/>
          </a:p>
        </p:txBody>
      </p:sp>
      <p:sp>
        <p:nvSpPr>
          <p:cNvPr id="6" name="Rectangle 42"/>
          <p:cNvSpPr>
            <a:spLocks noGrp="1" noChangeArrowheads="1"/>
          </p:cNvSpPr>
          <p:nvPr>
            <p:ph type="ftr" idx="11"/>
          </p:nvPr>
        </p:nvSpPr>
        <p:spPr>
          <a:ln/>
        </p:spPr>
        <p:txBody>
          <a:bodyPr/>
          <a:lstStyle>
            <a:lvl1pPr>
              <a:defRPr/>
            </a:lvl1pPr>
          </a:lstStyle>
          <a:p>
            <a:pPr>
              <a:defRPr/>
            </a:pPr>
            <a:endParaRPr lang="ru-RU"/>
          </a:p>
        </p:txBody>
      </p:sp>
      <p:sp>
        <p:nvSpPr>
          <p:cNvPr id="7" name="Rectangle 43"/>
          <p:cNvSpPr>
            <a:spLocks noGrp="1" noChangeArrowheads="1"/>
          </p:cNvSpPr>
          <p:nvPr>
            <p:ph type="sldNum" idx="12"/>
          </p:nvPr>
        </p:nvSpPr>
        <p:spPr>
          <a:ln/>
        </p:spPr>
        <p:txBody>
          <a:bodyPr/>
          <a:lstStyle>
            <a:lvl1pPr>
              <a:defRPr/>
            </a:lvl1pPr>
          </a:lstStyle>
          <a:p>
            <a:pPr>
              <a:defRPr/>
            </a:pPr>
            <a:fld id="{CAEBF222-1DBB-4671-8D76-2EBC43BDFF84}" type="slidenum">
              <a:rPr lang="ru-RU"/>
              <a:pPr>
                <a:defRPr/>
              </a:pPr>
              <a:t>‹#›</a:t>
            </a:fld>
            <a:endParaRPr lang="ru-RU"/>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1"/>
          <p:cNvSpPr>
            <a:spLocks noGrp="1" noChangeArrowheads="1"/>
          </p:cNvSpPr>
          <p:nvPr>
            <p:ph type="dt" idx="10"/>
          </p:nvPr>
        </p:nvSpPr>
        <p:spPr>
          <a:ln/>
        </p:spPr>
        <p:txBody>
          <a:bodyPr/>
          <a:lstStyle>
            <a:lvl1pPr>
              <a:defRPr/>
            </a:lvl1pPr>
          </a:lstStyle>
          <a:p>
            <a:pPr>
              <a:defRPr/>
            </a:pPr>
            <a:endParaRPr lang="ru-RU"/>
          </a:p>
        </p:txBody>
      </p:sp>
      <p:sp>
        <p:nvSpPr>
          <p:cNvPr id="5" name="Rectangle 42"/>
          <p:cNvSpPr>
            <a:spLocks noGrp="1" noChangeArrowheads="1"/>
          </p:cNvSpPr>
          <p:nvPr>
            <p:ph type="ftr" idx="11"/>
          </p:nvPr>
        </p:nvSpPr>
        <p:spPr>
          <a:ln/>
        </p:spPr>
        <p:txBody>
          <a:bodyPr/>
          <a:lstStyle>
            <a:lvl1pPr>
              <a:defRPr/>
            </a:lvl1pPr>
          </a:lstStyle>
          <a:p>
            <a:pPr>
              <a:defRPr/>
            </a:pPr>
            <a:endParaRPr lang="ru-RU"/>
          </a:p>
        </p:txBody>
      </p:sp>
      <p:sp>
        <p:nvSpPr>
          <p:cNvPr id="6" name="Rectangle 43"/>
          <p:cNvSpPr>
            <a:spLocks noGrp="1" noChangeArrowheads="1"/>
          </p:cNvSpPr>
          <p:nvPr>
            <p:ph type="sldNum" idx="12"/>
          </p:nvPr>
        </p:nvSpPr>
        <p:spPr>
          <a:ln/>
        </p:spPr>
        <p:txBody>
          <a:bodyPr/>
          <a:lstStyle>
            <a:lvl1pPr>
              <a:defRPr/>
            </a:lvl1pPr>
          </a:lstStyle>
          <a:p>
            <a:pPr>
              <a:defRPr/>
            </a:pPr>
            <a:fld id="{922EC92A-4F6D-490A-A9BB-10AA4614A233}" type="slidenum">
              <a:rPr lang="ru-RU"/>
              <a:pPr>
                <a:defRPr/>
              </a:pPr>
              <a:t>‹#›</a:t>
            </a:fld>
            <a:endParaRPr lang="ru-RU"/>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447800"/>
            <a:ext cx="2057400" cy="46783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447800"/>
            <a:ext cx="6019800" cy="46783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1"/>
          <p:cNvSpPr>
            <a:spLocks noGrp="1" noChangeArrowheads="1"/>
          </p:cNvSpPr>
          <p:nvPr>
            <p:ph type="dt" idx="10"/>
          </p:nvPr>
        </p:nvSpPr>
        <p:spPr>
          <a:ln/>
        </p:spPr>
        <p:txBody>
          <a:bodyPr/>
          <a:lstStyle>
            <a:lvl1pPr>
              <a:defRPr/>
            </a:lvl1pPr>
          </a:lstStyle>
          <a:p>
            <a:pPr>
              <a:defRPr/>
            </a:pPr>
            <a:endParaRPr lang="ru-RU"/>
          </a:p>
        </p:txBody>
      </p:sp>
      <p:sp>
        <p:nvSpPr>
          <p:cNvPr id="5" name="Rectangle 42"/>
          <p:cNvSpPr>
            <a:spLocks noGrp="1" noChangeArrowheads="1"/>
          </p:cNvSpPr>
          <p:nvPr>
            <p:ph type="ftr" idx="11"/>
          </p:nvPr>
        </p:nvSpPr>
        <p:spPr>
          <a:ln/>
        </p:spPr>
        <p:txBody>
          <a:bodyPr/>
          <a:lstStyle>
            <a:lvl1pPr>
              <a:defRPr/>
            </a:lvl1pPr>
          </a:lstStyle>
          <a:p>
            <a:pPr>
              <a:defRPr/>
            </a:pPr>
            <a:endParaRPr lang="ru-RU"/>
          </a:p>
        </p:txBody>
      </p:sp>
      <p:sp>
        <p:nvSpPr>
          <p:cNvPr id="6" name="Rectangle 43"/>
          <p:cNvSpPr>
            <a:spLocks noGrp="1" noChangeArrowheads="1"/>
          </p:cNvSpPr>
          <p:nvPr>
            <p:ph type="sldNum" idx="12"/>
          </p:nvPr>
        </p:nvSpPr>
        <p:spPr>
          <a:ln/>
        </p:spPr>
        <p:txBody>
          <a:bodyPr/>
          <a:lstStyle>
            <a:lvl1pPr>
              <a:defRPr/>
            </a:lvl1pPr>
          </a:lstStyle>
          <a:p>
            <a:pPr>
              <a:defRPr/>
            </a:pPr>
            <a:fld id="{96F8DF97-BC71-469B-8B4A-E7E1C12FA1C7}" type="slidenum">
              <a:rPr lang="ru-RU"/>
              <a:pPr>
                <a:defRPr/>
              </a:pPr>
              <a:t>‹#›</a:t>
            </a:fld>
            <a:endParaRPr lang="ru-RU"/>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B91CA505-1FF0-47F8-A00C-8F2AFFBAAADA}" type="slidenum">
              <a:rPr lang="ru-RU"/>
              <a:pPr>
                <a:defRPr/>
              </a:pPr>
              <a:t>‹#›</a:t>
            </a:fld>
            <a:endParaRPr lang="ru-RU"/>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8F698B33-9357-4EC7-BBB7-94B873FEA649}" type="slidenum">
              <a:rPr lang="ru-RU"/>
              <a:pPr>
                <a:defRPr/>
              </a:pPr>
              <a:t>‹#›</a:t>
            </a:fld>
            <a:endParaRPr lang="ru-RU"/>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176FA6C1-5D0D-45A1-9DB9-E504C9778B79}" type="slidenum">
              <a:rPr lang="ru-RU"/>
              <a:pPr>
                <a:defRPr/>
              </a:pPr>
              <a:t>‹#›</a:t>
            </a:fld>
            <a:endParaRPr lang="ru-RU"/>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54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8"/>
          <p:cNvSpPr>
            <a:spLocks noGrp="1" noChangeArrowheads="1"/>
          </p:cNvSpPr>
          <p:nvPr>
            <p:ph type="dt" idx="10"/>
          </p:nvPr>
        </p:nvSpPr>
        <p:spPr>
          <a:ln/>
        </p:spPr>
        <p:txBody>
          <a:bodyPr/>
          <a:lstStyle>
            <a:lvl1pPr>
              <a:defRPr/>
            </a:lvl1pPr>
          </a:lstStyle>
          <a:p>
            <a:pPr>
              <a:defRPr/>
            </a:pPr>
            <a:endParaRPr lang="ru-RU"/>
          </a:p>
        </p:txBody>
      </p:sp>
      <p:sp>
        <p:nvSpPr>
          <p:cNvPr id="6" name="Rectangle 19"/>
          <p:cNvSpPr>
            <a:spLocks noGrp="1" noChangeArrowheads="1"/>
          </p:cNvSpPr>
          <p:nvPr>
            <p:ph type="ftr" idx="11"/>
          </p:nvPr>
        </p:nvSpPr>
        <p:spPr>
          <a:ln/>
        </p:spPr>
        <p:txBody>
          <a:bodyPr/>
          <a:lstStyle>
            <a:lvl1pPr>
              <a:defRPr/>
            </a:lvl1pPr>
          </a:lstStyle>
          <a:p>
            <a:pPr>
              <a:defRPr/>
            </a:pPr>
            <a:endParaRPr lang="ru-RU"/>
          </a:p>
        </p:txBody>
      </p:sp>
      <p:sp>
        <p:nvSpPr>
          <p:cNvPr id="7" name="Rectangle 20"/>
          <p:cNvSpPr>
            <a:spLocks noGrp="1" noChangeArrowheads="1"/>
          </p:cNvSpPr>
          <p:nvPr>
            <p:ph type="sldNum" idx="12"/>
          </p:nvPr>
        </p:nvSpPr>
        <p:spPr>
          <a:ln/>
        </p:spPr>
        <p:txBody>
          <a:bodyPr/>
          <a:lstStyle>
            <a:lvl1pPr>
              <a:defRPr/>
            </a:lvl1pPr>
          </a:lstStyle>
          <a:p>
            <a:pPr>
              <a:defRPr/>
            </a:pPr>
            <a:fld id="{A872493B-9B21-48C9-B756-6F23CF7E9620}" type="slidenum">
              <a:rPr lang="ru-RU"/>
              <a:pPr>
                <a:defRPr/>
              </a:pPr>
              <a:t>‹#›</a:t>
            </a:fld>
            <a:endParaRPr lang="ru-RU"/>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8"/>
          <p:cNvSpPr>
            <a:spLocks noGrp="1" noChangeArrowheads="1"/>
          </p:cNvSpPr>
          <p:nvPr>
            <p:ph type="dt" idx="10"/>
          </p:nvPr>
        </p:nvSpPr>
        <p:spPr>
          <a:ln/>
        </p:spPr>
        <p:txBody>
          <a:bodyPr/>
          <a:lstStyle>
            <a:lvl1pPr>
              <a:defRPr/>
            </a:lvl1pPr>
          </a:lstStyle>
          <a:p>
            <a:pPr>
              <a:defRPr/>
            </a:pPr>
            <a:endParaRPr lang="ru-RU"/>
          </a:p>
        </p:txBody>
      </p:sp>
      <p:sp>
        <p:nvSpPr>
          <p:cNvPr id="8" name="Rectangle 19"/>
          <p:cNvSpPr>
            <a:spLocks noGrp="1" noChangeArrowheads="1"/>
          </p:cNvSpPr>
          <p:nvPr>
            <p:ph type="ftr" idx="11"/>
          </p:nvPr>
        </p:nvSpPr>
        <p:spPr>
          <a:ln/>
        </p:spPr>
        <p:txBody>
          <a:bodyPr/>
          <a:lstStyle>
            <a:lvl1pPr>
              <a:defRPr/>
            </a:lvl1pPr>
          </a:lstStyle>
          <a:p>
            <a:pPr>
              <a:defRPr/>
            </a:pPr>
            <a:endParaRPr lang="ru-RU"/>
          </a:p>
        </p:txBody>
      </p:sp>
      <p:sp>
        <p:nvSpPr>
          <p:cNvPr id="9" name="Rectangle 20"/>
          <p:cNvSpPr>
            <a:spLocks noGrp="1" noChangeArrowheads="1"/>
          </p:cNvSpPr>
          <p:nvPr>
            <p:ph type="sldNum" idx="12"/>
          </p:nvPr>
        </p:nvSpPr>
        <p:spPr>
          <a:ln/>
        </p:spPr>
        <p:txBody>
          <a:bodyPr/>
          <a:lstStyle>
            <a:lvl1pPr>
              <a:defRPr/>
            </a:lvl1pPr>
          </a:lstStyle>
          <a:p>
            <a:pPr>
              <a:defRPr/>
            </a:pPr>
            <a:fld id="{1D6A1D27-26A4-4EBE-867C-D60589B82BC0}" type="slidenum">
              <a:rPr lang="ru-RU"/>
              <a:pPr>
                <a:defRPr/>
              </a:pPr>
              <a:t>‹#›</a:t>
            </a:fld>
            <a:endParaRPr lang="ru-RU"/>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8"/>
          <p:cNvSpPr>
            <a:spLocks noGrp="1" noChangeArrowheads="1"/>
          </p:cNvSpPr>
          <p:nvPr>
            <p:ph type="dt" idx="10"/>
          </p:nvPr>
        </p:nvSpPr>
        <p:spPr>
          <a:ln/>
        </p:spPr>
        <p:txBody>
          <a:bodyPr/>
          <a:lstStyle>
            <a:lvl1pPr>
              <a:defRPr/>
            </a:lvl1pPr>
          </a:lstStyle>
          <a:p>
            <a:pPr>
              <a:defRPr/>
            </a:pPr>
            <a:endParaRPr lang="ru-RU"/>
          </a:p>
        </p:txBody>
      </p:sp>
      <p:sp>
        <p:nvSpPr>
          <p:cNvPr id="4" name="Rectangle 19"/>
          <p:cNvSpPr>
            <a:spLocks noGrp="1" noChangeArrowheads="1"/>
          </p:cNvSpPr>
          <p:nvPr>
            <p:ph type="ftr" idx="11"/>
          </p:nvPr>
        </p:nvSpPr>
        <p:spPr>
          <a:ln/>
        </p:spPr>
        <p:txBody>
          <a:bodyPr/>
          <a:lstStyle>
            <a:lvl1pPr>
              <a:defRPr/>
            </a:lvl1pPr>
          </a:lstStyle>
          <a:p>
            <a:pPr>
              <a:defRPr/>
            </a:pPr>
            <a:endParaRPr lang="ru-RU"/>
          </a:p>
        </p:txBody>
      </p:sp>
      <p:sp>
        <p:nvSpPr>
          <p:cNvPr id="5" name="Rectangle 20"/>
          <p:cNvSpPr>
            <a:spLocks noGrp="1" noChangeArrowheads="1"/>
          </p:cNvSpPr>
          <p:nvPr>
            <p:ph type="sldNum" idx="12"/>
          </p:nvPr>
        </p:nvSpPr>
        <p:spPr>
          <a:ln/>
        </p:spPr>
        <p:txBody>
          <a:bodyPr/>
          <a:lstStyle>
            <a:lvl1pPr>
              <a:defRPr/>
            </a:lvl1pPr>
          </a:lstStyle>
          <a:p>
            <a:pPr>
              <a:defRPr/>
            </a:pPr>
            <a:fld id="{BC637D21-89CD-43CF-B257-5DD2B2892EA2}" type="slidenum">
              <a:rPr lang="ru-RU"/>
              <a:pPr>
                <a:defRPr/>
              </a:pPr>
              <a:t>‹#›</a:t>
            </a:fld>
            <a:endParaRPr lang="ru-RU"/>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8"/>
          <p:cNvSpPr>
            <a:spLocks noGrp="1" noChangeArrowheads="1"/>
          </p:cNvSpPr>
          <p:nvPr>
            <p:ph type="dt" idx="10"/>
          </p:nvPr>
        </p:nvSpPr>
        <p:spPr>
          <a:ln/>
        </p:spPr>
        <p:txBody>
          <a:bodyPr/>
          <a:lstStyle>
            <a:lvl1pPr>
              <a:defRPr/>
            </a:lvl1pPr>
          </a:lstStyle>
          <a:p>
            <a:pPr>
              <a:defRPr/>
            </a:pPr>
            <a:endParaRPr lang="ru-RU"/>
          </a:p>
        </p:txBody>
      </p:sp>
      <p:sp>
        <p:nvSpPr>
          <p:cNvPr id="3" name="Rectangle 19"/>
          <p:cNvSpPr>
            <a:spLocks noGrp="1" noChangeArrowheads="1"/>
          </p:cNvSpPr>
          <p:nvPr>
            <p:ph type="ftr" idx="11"/>
          </p:nvPr>
        </p:nvSpPr>
        <p:spPr>
          <a:ln/>
        </p:spPr>
        <p:txBody>
          <a:bodyPr/>
          <a:lstStyle>
            <a:lvl1pPr>
              <a:defRPr/>
            </a:lvl1pPr>
          </a:lstStyle>
          <a:p>
            <a:pPr>
              <a:defRPr/>
            </a:pPr>
            <a:endParaRPr lang="ru-RU"/>
          </a:p>
        </p:txBody>
      </p:sp>
      <p:sp>
        <p:nvSpPr>
          <p:cNvPr id="4" name="Rectangle 20"/>
          <p:cNvSpPr>
            <a:spLocks noGrp="1" noChangeArrowheads="1"/>
          </p:cNvSpPr>
          <p:nvPr>
            <p:ph type="sldNum" idx="12"/>
          </p:nvPr>
        </p:nvSpPr>
        <p:spPr>
          <a:ln/>
        </p:spPr>
        <p:txBody>
          <a:bodyPr/>
          <a:lstStyle>
            <a:lvl1pPr>
              <a:defRPr/>
            </a:lvl1pPr>
          </a:lstStyle>
          <a:p>
            <a:pPr>
              <a:defRPr/>
            </a:pPr>
            <a:fld id="{9A5F94EE-A474-4E0A-910A-B5DA36A98D5A}"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850"/>
            <a:ext cx="8224838" cy="2103438"/>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905000"/>
            <a:ext cx="8224838" cy="19780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57200" y="4035425"/>
            <a:ext cx="8224838" cy="197961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3"/>
          <p:cNvSpPr>
            <a:spLocks noGrp="1" noChangeArrowheads="1"/>
          </p:cNvSpPr>
          <p:nvPr>
            <p:ph type="dt" idx="10"/>
          </p:nvPr>
        </p:nvSpPr>
        <p:spPr>
          <a:ln/>
        </p:spPr>
        <p:txBody>
          <a:bodyPr/>
          <a:lstStyle>
            <a:lvl1pPr>
              <a:defRPr/>
            </a:lvl1pPr>
          </a:lstStyle>
          <a:p>
            <a:pPr>
              <a:defRPr/>
            </a:pPr>
            <a:endParaRPr lang="ru-RU"/>
          </a:p>
        </p:txBody>
      </p:sp>
      <p:sp>
        <p:nvSpPr>
          <p:cNvPr id="6" name="Rectangle 4"/>
          <p:cNvSpPr>
            <a:spLocks noGrp="1" noChangeArrowheads="1"/>
          </p:cNvSpPr>
          <p:nvPr>
            <p:ph type="ftr" idx="11"/>
          </p:nvPr>
        </p:nvSpPr>
        <p:spPr>
          <a:ln/>
        </p:spPr>
        <p:txBody>
          <a:bodyPr/>
          <a:lstStyle>
            <a:lvl1pPr>
              <a:defRPr/>
            </a:lvl1pPr>
          </a:lstStyle>
          <a:p>
            <a:pPr>
              <a:defRPr/>
            </a:pPr>
            <a:endParaRPr lang="ru-RU"/>
          </a:p>
        </p:txBody>
      </p:sp>
      <p:sp>
        <p:nvSpPr>
          <p:cNvPr id="7" name="Rectangle 5"/>
          <p:cNvSpPr>
            <a:spLocks noGrp="1" noChangeArrowheads="1"/>
          </p:cNvSpPr>
          <p:nvPr>
            <p:ph type="sldNum" idx="12"/>
          </p:nvPr>
        </p:nvSpPr>
        <p:spPr>
          <a:ln/>
        </p:spPr>
        <p:txBody>
          <a:bodyPr/>
          <a:lstStyle>
            <a:lvl1pPr>
              <a:defRPr/>
            </a:lvl1pPr>
          </a:lstStyle>
          <a:p>
            <a:pPr>
              <a:defRPr/>
            </a:pPr>
            <a:fld id="{DD085E37-834C-4CBA-9562-B2A340016E70}" type="slidenum">
              <a:rPr lang="ru-RU"/>
              <a:pPr>
                <a:defRPr/>
              </a:pPr>
              <a:t>‹#›</a:t>
            </a:fld>
            <a:endParaRPr lang="ru-RU"/>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8"/>
          <p:cNvSpPr>
            <a:spLocks noGrp="1" noChangeArrowheads="1"/>
          </p:cNvSpPr>
          <p:nvPr>
            <p:ph type="dt" idx="10"/>
          </p:nvPr>
        </p:nvSpPr>
        <p:spPr>
          <a:ln/>
        </p:spPr>
        <p:txBody>
          <a:bodyPr/>
          <a:lstStyle>
            <a:lvl1pPr>
              <a:defRPr/>
            </a:lvl1pPr>
          </a:lstStyle>
          <a:p>
            <a:pPr>
              <a:defRPr/>
            </a:pPr>
            <a:endParaRPr lang="ru-RU"/>
          </a:p>
        </p:txBody>
      </p:sp>
      <p:sp>
        <p:nvSpPr>
          <p:cNvPr id="6" name="Rectangle 19"/>
          <p:cNvSpPr>
            <a:spLocks noGrp="1" noChangeArrowheads="1"/>
          </p:cNvSpPr>
          <p:nvPr>
            <p:ph type="ftr" idx="11"/>
          </p:nvPr>
        </p:nvSpPr>
        <p:spPr>
          <a:ln/>
        </p:spPr>
        <p:txBody>
          <a:bodyPr/>
          <a:lstStyle>
            <a:lvl1pPr>
              <a:defRPr/>
            </a:lvl1pPr>
          </a:lstStyle>
          <a:p>
            <a:pPr>
              <a:defRPr/>
            </a:pPr>
            <a:endParaRPr lang="ru-RU"/>
          </a:p>
        </p:txBody>
      </p:sp>
      <p:sp>
        <p:nvSpPr>
          <p:cNvPr id="7" name="Rectangle 20"/>
          <p:cNvSpPr>
            <a:spLocks noGrp="1" noChangeArrowheads="1"/>
          </p:cNvSpPr>
          <p:nvPr>
            <p:ph type="sldNum" idx="12"/>
          </p:nvPr>
        </p:nvSpPr>
        <p:spPr>
          <a:ln/>
        </p:spPr>
        <p:txBody>
          <a:bodyPr/>
          <a:lstStyle>
            <a:lvl1pPr>
              <a:defRPr/>
            </a:lvl1pPr>
          </a:lstStyle>
          <a:p>
            <a:pPr>
              <a:defRPr/>
            </a:pPr>
            <a:fld id="{34E5BCAD-4FCB-4C3F-B410-027A5370F15C}" type="slidenum">
              <a:rPr lang="ru-RU"/>
              <a:pPr>
                <a:defRPr/>
              </a:pPr>
              <a:t>‹#›</a:t>
            </a:fld>
            <a:endParaRPr lang="ru-RU"/>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8"/>
          <p:cNvSpPr>
            <a:spLocks noGrp="1" noChangeArrowheads="1"/>
          </p:cNvSpPr>
          <p:nvPr>
            <p:ph type="dt" idx="10"/>
          </p:nvPr>
        </p:nvSpPr>
        <p:spPr>
          <a:ln/>
        </p:spPr>
        <p:txBody>
          <a:bodyPr/>
          <a:lstStyle>
            <a:lvl1pPr>
              <a:defRPr/>
            </a:lvl1pPr>
          </a:lstStyle>
          <a:p>
            <a:pPr>
              <a:defRPr/>
            </a:pPr>
            <a:endParaRPr lang="ru-RU"/>
          </a:p>
        </p:txBody>
      </p:sp>
      <p:sp>
        <p:nvSpPr>
          <p:cNvPr id="6" name="Rectangle 19"/>
          <p:cNvSpPr>
            <a:spLocks noGrp="1" noChangeArrowheads="1"/>
          </p:cNvSpPr>
          <p:nvPr>
            <p:ph type="ftr" idx="11"/>
          </p:nvPr>
        </p:nvSpPr>
        <p:spPr>
          <a:ln/>
        </p:spPr>
        <p:txBody>
          <a:bodyPr/>
          <a:lstStyle>
            <a:lvl1pPr>
              <a:defRPr/>
            </a:lvl1pPr>
          </a:lstStyle>
          <a:p>
            <a:pPr>
              <a:defRPr/>
            </a:pPr>
            <a:endParaRPr lang="ru-RU"/>
          </a:p>
        </p:txBody>
      </p:sp>
      <p:sp>
        <p:nvSpPr>
          <p:cNvPr id="7" name="Rectangle 20"/>
          <p:cNvSpPr>
            <a:spLocks noGrp="1" noChangeArrowheads="1"/>
          </p:cNvSpPr>
          <p:nvPr>
            <p:ph type="sldNum" idx="12"/>
          </p:nvPr>
        </p:nvSpPr>
        <p:spPr>
          <a:ln/>
        </p:spPr>
        <p:txBody>
          <a:bodyPr/>
          <a:lstStyle>
            <a:lvl1pPr>
              <a:defRPr/>
            </a:lvl1pPr>
          </a:lstStyle>
          <a:p>
            <a:pPr>
              <a:defRPr/>
            </a:pPr>
            <a:fld id="{FD20EFB7-53B8-47B5-BB74-CC549367CF66}" type="slidenum">
              <a:rPr lang="ru-RU"/>
              <a:pPr>
                <a:defRPr/>
              </a:pPr>
              <a:t>‹#›</a:t>
            </a:fld>
            <a:endParaRPr lang="ru-RU"/>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176E0827-F0CD-4D41-9B9F-5491FD639745}" type="slidenum">
              <a:rPr lang="ru-RU"/>
              <a:pPr>
                <a:defRPr/>
              </a:pPr>
              <a:t>‹#›</a:t>
            </a:fld>
            <a:endParaRPr lang="ru-RU"/>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130175"/>
            <a:ext cx="2055813" cy="599598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30175"/>
            <a:ext cx="6016625" cy="599598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E700B6DD-C2B0-4E3A-89A4-B3BE94AE9FBA}" type="slidenum">
              <a:rPr lang="ru-RU"/>
              <a:pPr>
                <a:defRPr/>
              </a:pPr>
              <a:t>‹#›</a:t>
            </a:fld>
            <a:endParaRPr lang="ru-RU"/>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F211834B-2A9F-4B82-9DB6-2781A567E693}" type="slidenum">
              <a:rPr lang="ru-RU"/>
              <a:pPr>
                <a:defRPr/>
              </a:pPr>
              <a:t>‹#›</a:t>
            </a:fld>
            <a:endParaRPr lang="ru-RU"/>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DD4A0013-B7B6-444E-80DC-83C94471A0BE}" type="slidenum">
              <a:rPr lang="ru-RU"/>
              <a:pPr>
                <a:defRPr/>
              </a:pPr>
              <a:t>‹#›</a:t>
            </a:fld>
            <a:endParaRPr lang="ru-RU"/>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89DE0742-0F53-4A53-BE7E-0E49343FE89B}" type="slidenum">
              <a:rPr lang="ru-RU"/>
              <a:pPr>
                <a:defRPr/>
              </a:pPr>
              <a:t>‹#›</a:t>
            </a:fld>
            <a:endParaRPr lang="ru-RU"/>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8"/>
          <p:cNvSpPr>
            <a:spLocks noGrp="1" noChangeArrowheads="1"/>
          </p:cNvSpPr>
          <p:nvPr>
            <p:ph type="dt" idx="10"/>
          </p:nvPr>
        </p:nvSpPr>
        <p:spPr>
          <a:ln/>
        </p:spPr>
        <p:txBody>
          <a:bodyPr/>
          <a:lstStyle>
            <a:lvl1pPr>
              <a:defRPr/>
            </a:lvl1pPr>
          </a:lstStyle>
          <a:p>
            <a:pPr>
              <a:defRPr/>
            </a:pPr>
            <a:endParaRPr lang="ru-RU"/>
          </a:p>
        </p:txBody>
      </p:sp>
      <p:sp>
        <p:nvSpPr>
          <p:cNvPr id="6" name="Rectangle 19"/>
          <p:cNvSpPr>
            <a:spLocks noGrp="1" noChangeArrowheads="1"/>
          </p:cNvSpPr>
          <p:nvPr>
            <p:ph type="ftr" idx="11"/>
          </p:nvPr>
        </p:nvSpPr>
        <p:spPr>
          <a:ln/>
        </p:spPr>
        <p:txBody>
          <a:bodyPr/>
          <a:lstStyle>
            <a:lvl1pPr>
              <a:defRPr/>
            </a:lvl1pPr>
          </a:lstStyle>
          <a:p>
            <a:pPr>
              <a:defRPr/>
            </a:pPr>
            <a:endParaRPr lang="ru-RU"/>
          </a:p>
        </p:txBody>
      </p:sp>
      <p:sp>
        <p:nvSpPr>
          <p:cNvPr id="7" name="Rectangle 20"/>
          <p:cNvSpPr>
            <a:spLocks noGrp="1" noChangeArrowheads="1"/>
          </p:cNvSpPr>
          <p:nvPr>
            <p:ph type="sldNum" idx="12"/>
          </p:nvPr>
        </p:nvSpPr>
        <p:spPr>
          <a:ln/>
        </p:spPr>
        <p:txBody>
          <a:bodyPr/>
          <a:lstStyle>
            <a:lvl1pPr>
              <a:defRPr/>
            </a:lvl1pPr>
          </a:lstStyle>
          <a:p>
            <a:pPr>
              <a:defRPr/>
            </a:pPr>
            <a:fld id="{66EA9160-DF57-41C3-8747-7D06CC241D53}" type="slidenum">
              <a:rPr lang="ru-RU"/>
              <a:pPr>
                <a:defRPr/>
              </a:pPr>
              <a:t>‹#›</a:t>
            </a:fld>
            <a:endParaRPr lang="ru-RU"/>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8"/>
          <p:cNvSpPr>
            <a:spLocks noGrp="1" noChangeArrowheads="1"/>
          </p:cNvSpPr>
          <p:nvPr>
            <p:ph type="dt" idx="10"/>
          </p:nvPr>
        </p:nvSpPr>
        <p:spPr>
          <a:ln/>
        </p:spPr>
        <p:txBody>
          <a:bodyPr/>
          <a:lstStyle>
            <a:lvl1pPr>
              <a:defRPr/>
            </a:lvl1pPr>
          </a:lstStyle>
          <a:p>
            <a:pPr>
              <a:defRPr/>
            </a:pPr>
            <a:endParaRPr lang="ru-RU"/>
          </a:p>
        </p:txBody>
      </p:sp>
      <p:sp>
        <p:nvSpPr>
          <p:cNvPr id="8" name="Rectangle 19"/>
          <p:cNvSpPr>
            <a:spLocks noGrp="1" noChangeArrowheads="1"/>
          </p:cNvSpPr>
          <p:nvPr>
            <p:ph type="ftr" idx="11"/>
          </p:nvPr>
        </p:nvSpPr>
        <p:spPr>
          <a:ln/>
        </p:spPr>
        <p:txBody>
          <a:bodyPr/>
          <a:lstStyle>
            <a:lvl1pPr>
              <a:defRPr/>
            </a:lvl1pPr>
          </a:lstStyle>
          <a:p>
            <a:pPr>
              <a:defRPr/>
            </a:pPr>
            <a:endParaRPr lang="ru-RU"/>
          </a:p>
        </p:txBody>
      </p:sp>
      <p:sp>
        <p:nvSpPr>
          <p:cNvPr id="9" name="Rectangle 20"/>
          <p:cNvSpPr>
            <a:spLocks noGrp="1" noChangeArrowheads="1"/>
          </p:cNvSpPr>
          <p:nvPr>
            <p:ph type="sldNum" idx="12"/>
          </p:nvPr>
        </p:nvSpPr>
        <p:spPr>
          <a:ln/>
        </p:spPr>
        <p:txBody>
          <a:bodyPr/>
          <a:lstStyle>
            <a:lvl1pPr>
              <a:defRPr/>
            </a:lvl1pPr>
          </a:lstStyle>
          <a:p>
            <a:pPr>
              <a:defRPr/>
            </a:pPr>
            <a:fld id="{1B585041-4E32-4861-B21C-EF56338DE925}" type="slidenum">
              <a:rPr lang="ru-RU"/>
              <a:pPr>
                <a:defRPr/>
              </a:pPr>
              <a:t>‹#›</a:t>
            </a:fld>
            <a:endParaRPr lang="ru-RU"/>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8"/>
          <p:cNvSpPr>
            <a:spLocks noGrp="1" noChangeArrowheads="1"/>
          </p:cNvSpPr>
          <p:nvPr>
            <p:ph type="dt" idx="10"/>
          </p:nvPr>
        </p:nvSpPr>
        <p:spPr>
          <a:ln/>
        </p:spPr>
        <p:txBody>
          <a:bodyPr/>
          <a:lstStyle>
            <a:lvl1pPr>
              <a:defRPr/>
            </a:lvl1pPr>
          </a:lstStyle>
          <a:p>
            <a:pPr>
              <a:defRPr/>
            </a:pPr>
            <a:endParaRPr lang="ru-RU"/>
          </a:p>
        </p:txBody>
      </p:sp>
      <p:sp>
        <p:nvSpPr>
          <p:cNvPr id="4" name="Rectangle 19"/>
          <p:cNvSpPr>
            <a:spLocks noGrp="1" noChangeArrowheads="1"/>
          </p:cNvSpPr>
          <p:nvPr>
            <p:ph type="ftr" idx="11"/>
          </p:nvPr>
        </p:nvSpPr>
        <p:spPr>
          <a:ln/>
        </p:spPr>
        <p:txBody>
          <a:bodyPr/>
          <a:lstStyle>
            <a:lvl1pPr>
              <a:defRPr/>
            </a:lvl1pPr>
          </a:lstStyle>
          <a:p>
            <a:pPr>
              <a:defRPr/>
            </a:pPr>
            <a:endParaRPr lang="ru-RU"/>
          </a:p>
        </p:txBody>
      </p:sp>
      <p:sp>
        <p:nvSpPr>
          <p:cNvPr id="5" name="Rectangle 20"/>
          <p:cNvSpPr>
            <a:spLocks noGrp="1" noChangeArrowheads="1"/>
          </p:cNvSpPr>
          <p:nvPr>
            <p:ph type="sldNum" idx="12"/>
          </p:nvPr>
        </p:nvSpPr>
        <p:spPr>
          <a:ln/>
        </p:spPr>
        <p:txBody>
          <a:bodyPr/>
          <a:lstStyle>
            <a:lvl1pPr>
              <a:defRPr/>
            </a:lvl1pPr>
          </a:lstStyle>
          <a:p>
            <a:pPr>
              <a:defRPr/>
            </a:pPr>
            <a:fld id="{E5D600CC-45B9-4776-831B-396AA87398DC}"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3"/>
          <p:cNvSpPr>
            <a:spLocks noGrp="1" noChangeArrowheads="1"/>
          </p:cNvSpPr>
          <p:nvPr>
            <p:ph type="ftr" idx="10"/>
          </p:nvPr>
        </p:nvSpPr>
        <p:spPr>
          <a:ln/>
        </p:spPr>
        <p:txBody>
          <a:bodyPr/>
          <a:lstStyle>
            <a:lvl1pPr>
              <a:defRPr/>
            </a:lvl1pPr>
          </a:lstStyle>
          <a:p>
            <a:pPr>
              <a:defRPr/>
            </a:pPr>
            <a:endParaRPr lang="ru-RU"/>
          </a:p>
        </p:txBody>
      </p:sp>
      <p:sp>
        <p:nvSpPr>
          <p:cNvPr id="5" name="Rectangle 4"/>
          <p:cNvSpPr>
            <a:spLocks noGrp="1" noChangeArrowheads="1"/>
          </p:cNvSpPr>
          <p:nvPr>
            <p:ph type="sldNum" idx="11"/>
          </p:nvPr>
        </p:nvSpPr>
        <p:spPr>
          <a:ln/>
        </p:spPr>
        <p:txBody>
          <a:bodyPr/>
          <a:lstStyle>
            <a:lvl1pPr>
              <a:defRPr/>
            </a:lvl1pPr>
          </a:lstStyle>
          <a:p>
            <a:pPr>
              <a:defRPr/>
            </a:pPr>
            <a:fld id="{1F785D59-C4E9-449B-83E6-A3F9D76A60D0}" type="slidenum">
              <a:rPr lang="ru-RU"/>
              <a:pPr>
                <a:defRPr/>
              </a:pPr>
              <a:t>‹#›</a:t>
            </a:fld>
            <a:endParaRPr lang="ru-RU"/>
          </a:p>
        </p:txBody>
      </p:sp>
      <p:sp>
        <p:nvSpPr>
          <p:cNvPr id="6" name="Rectangle 5"/>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8"/>
          <p:cNvSpPr>
            <a:spLocks noGrp="1" noChangeArrowheads="1"/>
          </p:cNvSpPr>
          <p:nvPr>
            <p:ph type="dt" idx="10"/>
          </p:nvPr>
        </p:nvSpPr>
        <p:spPr>
          <a:ln/>
        </p:spPr>
        <p:txBody>
          <a:bodyPr/>
          <a:lstStyle>
            <a:lvl1pPr>
              <a:defRPr/>
            </a:lvl1pPr>
          </a:lstStyle>
          <a:p>
            <a:pPr>
              <a:defRPr/>
            </a:pPr>
            <a:endParaRPr lang="ru-RU"/>
          </a:p>
        </p:txBody>
      </p:sp>
      <p:sp>
        <p:nvSpPr>
          <p:cNvPr id="3" name="Rectangle 19"/>
          <p:cNvSpPr>
            <a:spLocks noGrp="1" noChangeArrowheads="1"/>
          </p:cNvSpPr>
          <p:nvPr>
            <p:ph type="ftr" idx="11"/>
          </p:nvPr>
        </p:nvSpPr>
        <p:spPr>
          <a:ln/>
        </p:spPr>
        <p:txBody>
          <a:bodyPr/>
          <a:lstStyle>
            <a:lvl1pPr>
              <a:defRPr/>
            </a:lvl1pPr>
          </a:lstStyle>
          <a:p>
            <a:pPr>
              <a:defRPr/>
            </a:pPr>
            <a:endParaRPr lang="ru-RU"/>
          </a:p>
        </p:txBody>
      </p:sp>
      <p:sp>
        <p:nvSpPr>
          <p:cNvPr id="4" name="Rectangle 20"/>
          <p:cNvSpPr>
            <a:spLocks noGrp="1" noChangeArrowheads="1"/>
          </p:cNvSpPr>
          <p:nvPr>
            <p:ph type="sldNum" idx="12"/>
          </p:nvPr>
        </p:nvSpPr>
        <p:spPr>
          <a:ln/>
        </p:spPr>
        <p:txBody>
          <a:bodyPr/>
          <a:lstStyle>
            <a:lvl1pPr>
              <a:defRPr/>
            </a:lvl1pPr>
          </a:lstStyle>
          <a:p>
            <a:pPr>
              <a:defRPr/>
            </a:pPr>
            <a:fld id="{764D7468-B466-493E-8E52-CB3155D3B7D0}" type="slidenum">
              <a:rPr lang="ru-RU"/>
              <a:pPr>
                <a:defRPr/>
              </a:pPr>
              <a:t>‹#›</a:t>
            </a:fld>
            <a:endParaRPr lang="ru-RU"/>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8"/>
          <p:cNvSpPr>
            <a:spLocks noGrp="1" noChangeArrowheads="1"/>
          </p:cNvSpPr>
          <p:nvPr>
            <p:ph type="dt" idx="10"/>
          </p:nvPr>
        </p:nvSpPr>
        <p:spPr>
          <a:ln/>
        </p:spPr>
        <p:txBody>
          <a:bodyPr/>
          <a:lstStyle>
            <a:lvl1pPr>
              <a:defRPr/>
            </a:lvl1pPr>
          </a:lstStyle>
          <a:p>
            <a:pPr>
              <a:defRPr/>
            </a:pPr>
            <a:endParaRPr lang="ru-RU"/>
          </a:p>
        </p:txBody>
      </p:sp>
      <p:sp>
        <p:nvSpPr>
          <p:cNvPr id="6" name="Rectangle 19"/>
          <p:cNvSpPr>
            <a:spLocks noGrp="1" noChangeArrowheads="1"/>
          </p:cNvSpPr>
          <p:nvPr>
            <p:ph type="ftr" idx="11"/>
          </p:nvPr>
        </p:nvSpPr>
        <p:spPr>
          <a:ln/>
        </p:spPr>
        <p:txBody>
          <a:bodyPr/>
          <a:lstStyle>
            <a:lvl1pPr>
              <a:defRPr/>
            </a:lvl1pPr>
          </a:lstStyle>
          <a:p>
            <a:pPr>
              <a:defRPr/>
            </a:pPr>
            <a:endParaRPr lang="ru-RU"/>
          </a:p>
        </p:txBody>
      </p:sp>
      <p:sp>
        <p:nvSpPr>
          <p:cNvPr id="7" name="Rectangle 20"/>
          <p:cNvSpPr>
            <a:spLocks noGrp="1" noChangeArrowheads="1"/>
          </p:cNvSpPr>
          <p:nvPr>
            <p:ph type="sldNum" idx="12"/>
          </p:nvPr>
        </p:nvSpPr>
        <p:spPr>
          <a:ln/>
        </p:spPr>
        <p:txBody>
          <a:bodyPr/>
          <a:lstStyle>
            <a:lvl1pPr>
              <a:defRPr/>
            </a:lvl1pPr>
          </a:lstStyle>
          <a:p>
            <a:pPr>
              <a:defRPr/>
            </a:pPr>
            <a:fld id="{D6D4CAA0-E165-4496-A702-EC801F0CE6E2}" type="slidenum">
              <a:rPr lang="ru-RU"/>
              <a:pPr>
                <a:defRPr/>
              </a:pPr>
              <a:t>‹#›</a:t>
            </a:fld>
            <a:endParaRPr lang="ru-RU"/>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8"/>
          <p:cNvSpPr>
            <a:spLocks noGrp="1" noChangeArrowheads="1"/>
          </p:cNvSpPr>
          <p:nvPr>
            <p:ph type="dt" idx="10"/>
          </p:nvPr>
        </p:nvSpPr>
        <p:spPr>
          <a:ln/>
        </p:spPr>
        <p:txBody>
          <a:bodyPr/>
          <a:lstStyle>
            <a:lvl1pPr>
              <a:defRPr/>
            </a:lvl1pPr>
          </a:lstStyle>
          <a:p>
            <a:pPr>
              <a:defRPr/>
            </a:pPr>
            <a:endParaRPr lang="ru-RU"/>
          </a:p>
        </p:txBody>
      </p:sp>
      <p:sp>
        <p:nvSpPr>
          <p:cNvPr id="6" name="Rectangle 19"/>
          <p:cNvSpPr>
            <a:spLocks noGrp="1" noChangeArrowheads="1"/>
          </p:cNvSpPr>
          <p:nvPr>
            <p:ph type="ftr" idx="11"/>
          </p:nvPr>
        </p:nvSpPr>
        <p:spPr>
          <a:ln/>
        </p:spPr>
        <p:txBody>
          <a:bodyPr/>
          <a:lstStyle>
            <a:lvl1pPr>
              <a:defRPr/>
            </a:lvl1pPr>
          </a:lstStyle>
          <a:p>
            <a:pPr>
              <a:defRPr/>
            </a:pPr>
            <a:endParaRPr lang="ru-RU"/>
          </a:p>
        </p:txBody>
      </p:sp>
      <p:sp>
        <p:nvSpPr>
          <p:cNvPr id="7" name="Rectangle 20"/>
          <p:cNvSpPr>
            <a:spLocks noGrp="1" noChangeArrowheads="1"/>
          </p:cNvSpPr>
          <p:nvPr>
            <p:ph type="sldNum" idx="12"/>
          </p:nvPr>
        </p:nvSpPr>
        <p:spPr>
          <a:ln/>
        </p:spPr>
        <p:txBody>
          <a:bodyPr/>
          <a:lstStyle>
            <a:lvl1pPr>
              <a:defRPr/>
            </a:lvl1pPr>
          </a:lstStyle>
          <a:p>
            <a:pPr>
              <a:defRPr/>
            </a:pPr>
            <a:fld id="{DE586FB4-2E77-47F1-9638-71A96F22A134}" type="slidenum">
              <a:rPr lang="ru-RU"/>
              <a:pPr>
                <a:defRPr/>
              </a:pPr>
              <a:t>‹#›</a:t>
            </a:fld>
            <a:endParaRPr lang="ru-RU"/>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803F90E7-5DF7-4429-95E9-2D48707DD9D1}" type="slidenum">
              <a:rPr lang="ru-RU"/>
              <a:pPr>
                <a:defRPr/>
              </a:pPr>
              <a:t>‹#›</a:t>
            </a:fld>
            <a:endParaRPr lang="ru-RU"/>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600200"/>
            <a:ext cx="2057400" cy="45259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60198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3DD5244F-E4AA-42CB-A733-BBD570F2D7D2}" type="slidenum">
              <a:rPr lang="ru-RU"/>
              <a:pPr>
                <a:defRPr/>
              </a:pPr>
              <a:t>‹#›</a:t>
            </a:fld>
            <a:endParaRPr lang="ru-RU"/>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217"/>
          <p:cNvSpPr>
            <a:spLocks noGrp="1" noChangeArrowheads="1"/>
          </p:cNvSpPr>
          <p:nvPr>
            <p:ph type="sldNum" idx="10"/>
          </p:nvPr>
        </p:nvSpPr>
        <p:spPr>
          <a:ln/>
        </p:spPr>
        <p:txBody>
          <a:bodyPr/>
          <a:lstStyle>
            <a:lvl1pPr>
              <a:defRPr/>
            </a:lvl1pPr>
          </a:lstStyle>
          <a:p>
            <a:pPr>
              <a:defRPr/>
            </a:pPr>
            <a:fld id="{36F5E45A-441B-4DBE-98E3-7F1376DE8943}" type="slidenum">
              <a:rPr lang="ru-RU"/>
              <a:pPr>
                <a:defRPr/>
              </a:pPr>
              <a:t>‹#›</a:t>
            </a:fld>
            <a:endParaRPr lang="ru-RU"/>
          </a:p>
        </p:txBody>
      </p:sp>
      <p:sp>
        <p:nvSpPr>
          <p:cNvPr id="5" name="Rectangle 218"/>
          <p:cNvSpPr>
            <a:spLocks noGrp="1" noChangeArrowheads="1"/>
          </p:cNvSpPr>
          <p:nvPr>
            <p:ph type="dt" idx="11"/>
          </p:nvPr>
        </p:nvSpPr>
        <p:spPr>
          <a:ln/>
        </p:spPr>
        <p:txBody>
          <a:bodyPr/>
          <a:lstStyle>
            <a:lvl1pPr>
              <a:defRPr/>
            </a:lvl1pPr>
          </a:lstStyle>
          <a:p>
            <a:pPr>
              <a:defRPr/>
            </a:pPr>
            <a:endParaRPr lang="ru-RU"/>
          </a:p>
        </p:txBody>
      </p:sp>
      <p:sp>
        <p:nvSpPr>
          <p:cNvPr id="6" name="Rectangle 219"/>
          <p:cNvSpPr>
            <a:spLocks noGrp="1" noChangeArrowheads="1"/>
          </p:cNvSpPr>
          <p:nvPr>
            <p:ph type="ftr" idx="12"/>
          </p:nvPr>
        </p:nvSpPr>
        <p:spPr>
          <a:ln/>
        </p:spPr>
        <p:txBody>
          <a:bodyPr/>
          <a:lstStyle>
            <a:lvl1pPr>
              <a:defRPr/>
            </a:lvl1pPr>
          </a:lstStyle>
          <a:p>
            <a:pPr>
              <a:defRPr/>
            </a:pPr>
            <a:endParaRPr lang="ru-RU"/>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17"/>
          <p:cNvSpPr>
            <a:spLocks noGrp="1" noChangeArrowheads="1"/>
          </p:cNvSpPr>
          <p:nvPr>
            <p:ph type="sldNum" idx="10"/>
          </p:nvPr>
        </p:nvSpPr>
        <p:spPr>
          <a:ln/>
        </p:spPr>
        <p:txBody>
          <a:bodyPr/>
          <a:lstStyle>
            <a:lvl1pPr>
              <a:defRPr/>
            </a:lvl1pPr>
          </a:lstStyle>
          <a:p>
            <a:pPr>
              <a:defRPr/>
            </a:pPr>
            <a:fld id="{6F8A6DEC-5D99-4E9D-8377-17BD5B135C26}" type="slidenum">
              <a:rPr lang="ru-RU"/>
              <a:pPr>
                <a:defRPr/>
              </a:pPr>
              <a:t>‹#›</a:t>
            </a:fld>
            <a:endParaRPr lang="ru-RU"/>
          </a:p>
        </p:txBody>
      </p:sp>
      <p:sp>
        <p:nvSpPr>
          <p:cNvPr id="5" name="Rectangle 218"/>
          <p:cNvSpPr>
            <a:spLocks noGrp="1" noChangeArrowheads="1"/>
          </p:cNvSpPr>
          <p:nvPr>
            <p:ph type="dt" idx="11"/>
          </p:nvPr>
        </p:nvSpPr>
        <p:spPr>
          <a:ln/>
        </p:spPr>
        <p:txBody>
          <a:bodyPr/>
          <a:lstStyle>
            <a:lvl1pPr>
              <a:defRPr/>
            </a:lvl1pPr>
          </a:lstStyle>
          <a:p>
            <a:pPr>
              <a:defRPr/>
            </a:pPr>
            <a:endParaRPr lang="ru-RU"/>
          </a:p>
        </p:txBody>
      </p:sp>
      <p:sp>
        <p:nvSpPr>
          <p:cNvPr id="6" name="Rectangle 219"/>
          <p:cNvSpPr>
            <a:spLocks noGrp="1" noChangeArrowheads="1"/>
          </p:cNvSpPr>
          <p:nvPr>
            <p:ph type="ftr" idx="12"/>
          </p:nvPr>
        </p:nvSpPr>
        <p:spPr>
          <a:ln/>
        </p:spPr>
        <p:txBody>
          <a:bodyPr/>
          <a:lstStyle>
            <a:lvl1pPr>
              <a:defRPr/>
            </a:lvl1pPr>
          </a:lstStyle>
          <a:p>
            <a:pPr>
              <a:defRPr/>
            </a:pPr>
            <a:endParaRPr lang="ru-RU"/>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17"/>
          <p:cNvSpPr>
            <a:spLocks noGrp="1" noChangeArrowheads="1"/>
          </p:cNvSpPr>
          <p:nvPr>
            <p:ph type="sldNum" idx="10"/>
          </p:nvPr>
        </p:nvSpPr>
        <p:spPr>
          <a:ln/>
        </p:spPr>
        <p:txBody>
          <a:bodyPr/>
          <a:lstStyle>
            <a:lvl1pPr>
              <a:defRPr/>
            </a:lvl1pPr>
          </a:lstStyle>
          <a:p>
            <a:pPr>
              <a:defRPr/>
            </a:pPr>
            <a:fld id="{1809CFBF-80B4-4A01-908E-D11BD898BB07}" type="slidenum">
              <a:rPr lang="ru-RU"/>
              <a:pPr>
                <a:defRPr/>
              </a:pPr>
              <a:t>‹#›</a:t>
            </a:fld>
            <a:endParaRPr lang="ru-RU"/>
          </a:p>
        </p:txBody>
      </p:sp>
      <p:sp>
        <p:nvSpPr>
          <p:cNvPr id="5" name="Rectangle 218"/>
          <p:cNvSpPr>
            <a:spLocks noGrp="1" noChangeArrowheads="1"/>
          </p:cNvSpPr>
          <p:nvPr>
            <p:ph type="dt" idx="11"/>
          </p:nvPr>
        </p:nvSpPr>
        <p:spPr>
          <a:ln/>
        </p:spPr>
        <p:txBody>
          <a:bodyPr/>
          <a:lstStyle>
            <a:lvl1pPr>
              <a:defRPr/>
            </a:lvl1pPr>
          </a:lstStyle>
          <a:p>
            <a:pPr>
              <a:defRPr/>
            </a:pPr>
            <a:endParaRPr lang="ru-RU"/>
          </a:p>
        </p:txBody>
      </p:sp>
      <p:sp>
        <p:nvSpPr>
          <p:cNvPr id="6" name="Rectangle 219"/>
          <p:cNvSpPr>
            <a:spLocks noGrp="1" noChangeArrowheads="1"/>
          </p:cNvSpPr>
          <p:nvPr>
            <p:ph type="ftr" idx="12"/>
          </p:nvPr>
        </p:nvSpPr>
        <p:spPr>
          <a:ln/>
        </p:spPr>
        <p:txBody>
          <a:bodyPr/>
          <a:lstStyle>
            <a:lvl1pPr>
              <a:defRPr/>
            </a:lvl1pPr>
          </a:lstStyle>
          <a:p>
            <a:pPr>
              <a:defRPr/>
            </a:pPr>
            <a:endParaRPr lang="ru-RU"/>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5425" cy="4529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600200"/>
            <a:ext cx="4037013" cy="4529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17"/>
          <p:cNvSpPr>
            <a:spLocks noGrp="1" noChangeArrowheads="1"/>
          </p:cNvSpPr>
          <p:nvPr>
            <p:ph type="sldNum" idx="10"/>
          </p:nvPr>
        </p:nvSpPr>
        <p:spPr>
          <a:ln/>
        </p:spPr>
        <p:txBody>
          <a:bodyPr/>
          <a:lstStyle>
            <a:lvl1pPr>
              <a:defRPr/>
            </a:lvl1pPr>
          </a:lstStyle>
          <a:p>
            <a:pPr>
              <a:defRPr/>
            </a:pPr>
            <a:fld id="{3EB5B3F9-F0F6-45B2-81B7-F6942705B313}" type="slidenum">
              <a:rPr lang="ru-RU"/>
              <a:pPr>
                <a:defRPr/>
              </a:pPr>
              <a:t>‹#›</a:t>
            </a:fld>
            <a:endParaRPr lang="ru-RU"/>
          </a:p>
        </p:txBody>
      </p:sp>
      <p:sp>
        <p:nvSpPr>
          <p:cNvPr id="6" name="Rectangle 218"/>
          <p:cNvSpPr>
            <a:spLocks noGrp="1" noChangeArrowheads="1"/>
          </p:cNvSpPr>
          <p:nvPr>
            <p:ph type="dt" idx="11"/>
          </p:nvPr>
        </p:nvSpPr>
        <p:spPr>
          <a:ln/>
        </p:spPr>
        <p:txBody>
          <a:bodyPr/>
          <a:lstStyle>
            <a:lvl1pPr>
              <a:defRPr/>
            </a:lvl1pPr>
          </a:lstStyle>
          <a:p>
            <a:pPr>
              <a:defRPr/>
            </a:pPr>
            <a:endParaRPr lang="ru-RU"/>
          </a:p>
        </p:txBody>
      </p:sp>
      <p:sp>
        <p:nvSpPr>
          <p:cNvPr id="7" name="Rectangle 219"/>
          <p:cNvSpPr>
            <a:spLocks noGrp="1" noChangeArrowheads="1"/>
          </p:cNvSpPr>
          <p:nvPr>
            <p:ph type="ftr" idx="12"/>
          </p:nvPr>
        </p:nvSpPr>
        <p:spPr>
          <a:ln/>
        </p:spPr>
        <p:txBody>
          <a:bodyPr/>
          <a:lstStyle>
            <a:lvl1pPr>
              <a:defRPr/>
            </a:lvl1pPr>
          </a:lstStyle>
          <a:p>
            <a:pPr>
              <a:defRPr/>
            </a:pPr>
            <a:endParaRPr lang="ru-RU"/>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17"/>
          <p:cNvSpPr>
            <a:spLocks noGrp="1" noChangeArrowheads="1"/>
          </p:cNvSpPr>
          <p:nvPr>
            <p:ph type="sldNum" idx="10"/>
          </p:nvPr>
        </p:nvSpPr>
        <p:spPr>
          <a:ln/>
        </p:spPr>
        <p:txBody>
          <a:bodyPr/>
          <a:lstStyle>
            <a:lvl1pPr>
              <a:defRPr/>
            </a:lvl1pPr>
          </a:lstStyle>
          <a:p>
            <a:pPr>
              <a:defRPr/>
            </a:pPr>
            <a:fld id="{FFC0570C-D474-44E4-B02A-3C3C51443D02}" type="slidenum">
              <a:rPr lang="ru-RU"/>
              <a:pPr>
                <a:defRPr/>
              </a:pPr>
              <a:t>‹#›</a:t>
            </a:fld>
            <a:endParaRPr lang="ru-RU"/>
          </a:p>
        </p:txBody>
      </p:sp>
      <p:sp>
        <p:nvSpPr>
          <p:cNvPr id="8" name="Rectangle 218"/>
          <p:cNvSpPr>
            <a:spLocks noGrp="1" noChangeArrowheads="1"/>
          </p:cNvSpPr>
          <p:nvPr>
            <p:ph type="dt" idx="11"/>
          </p:nvPr>
        </p:nvSpPr>
        <p:spPr>
          <a:ln/>
        </p:spPr>
        <p:txBody>
          <a:bodyPr/>
          <a:lstStyle>
            <a:lvl1pPr>
              <a:defRPr/>
            </a:lvl1pPr>
          </a:lstStyle>
          <a:p>
            <a:pPr>
              <a:defRPr/>
            </a:pPr>
            <a:endParaRPr lang="ru-RU"/>
          </a:p>
        </p:txBody>
      </p:sp>
      <p:sp>
        <p:nvSpPr>
          <p:cNvPr id="9" name="Rectangle 219"/>
          <p:cNvSpPr>
            <a:spLocks noGrp="1" noChangeArrowheads="1"/>
          </p:cNvSpPr>
          <p:nvPr>
            <p:ph type="ftr" idx="12"/>
          </p:nvPr>
        </p:nvSpPr>
        <p:spPr>
          <a:ln/>
        </p:spPr>
        <p:txBody>
          <a:bodyPr/>
          <a:lstStyle>
            <a:lvl1pPr>
              <a:defRPr/>
            </a:lvl1pPr>
          </a:lstStyle>
          <a:p>
            <a:pPr>
              <a:defRPr/>
            </a:pPr>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ftr" idx="10"/>
          </p:nvPr>
        </p:nvSpPr>
        <p:spPr>
          <a:ln/>
        </p:spPr>
        <p:txBody>
          <a:bodyPr/>
          <a:lstStyle>
            <a:lvl1pPr>
              <a:defRPr/>
            </a:lvl1pPr>
          </a:lstStyle>
          <a:p>
            <a:pPr>
              <a:defRPr/>
            </a:pPr>
            <a:endParaRPr lang="ru-RU"/>
          </a:p>
        </p:txBody>
      </p:sp>
      <p:sp>
        <p:nvSpPr>
          <p:cNvPr id="5" name="Rectangle 4"/>
          <p:cNvSpPr>
            <a:spLocks noGrp="1" noChangeArrowheads="1"/>
          </p:cNvSpPr>
          <p:nvPr>
            <p:ph type="sldNum" idx="11"/>
          </p:nvPr>
        </p:nvSpPr>
        <p:spPr>
          <a:ln/>
        </p:spPr>
        <p:txBody>
          <a:bodyPr/>
          <a:lstStyle>
            <a:lvl1pPr>
              <a:defRPr/>
            </a:lvl1pPr>
          </a:lstStyle>
          <a:p>
            <a:pPr>
              <a:defRPr/>
            </a:pPr>
            <a:fld id="{676C254C-C5FF-409E-9ACE-E799174F6F54}" type="slidenum">
              <a:rPr lang="ru-RU"/>
              <a:pPr>
                <a:defRPr/>
              </a:pPr>
              <a:t>‹#›</a:t>
            </a:fld>
            <a:endParaRPr lang="ru-RU"/>
          </a:p>
        </p:txBody>
      </p:sp>
      <p:sp>
        <p:nvSpPr>
          <p:cNvPr id="6" name="Rectangle 5"/>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17"/>
          <p:cNvSpPr>
            <a:spLocks noGrp="1" noChangeArrowheads="1"/>
          </p:cNvSpPr>
          <p:nvPr>
            <p:ph type="sldNum" idx="10"/>
          </p:nvPr>
        </p:nvSpPr>
        <p:spPr>
          <a:ln/>
        </p:spPr>
        <p:txBody>
          <a:bodyPr/>
          <a:lstStyle>
            <a:lvl1pPr>
              <a:defRPr/>
            </a:lvl1pPr>
          </a:lstStyle>
          <a:p>
            <a:pPr>
              <a:defRPr/>
            </a:pPr>
            <a:fld id="{590E201E-E2DB-49A4-B055-4D74410DDE0C}" type="slidenum">
              <a:rPr lang="ru-RU"/>
              <a:pPr>
                <a:defRPr/>
              </a:pPr>
              <a:t>‹#›</a:t>
            </a:fld>
            <a:endParaRPr lang="ru-RU"/>
          </a:p>
        </p:txBody>
      </p:sp>
      <p:sp>
        <p:nvSpPr>
          <p:cNvPr id="4" name="Rectangle 218"/>
          <p:cNvSpPr>
            <a:spLocks noGrp="1" noChangeArrowheads="1"/>
          </p:cNvSpPr>
          <p:nvPr>
            <p:ph type="dt" idx="11"/>
          </p:nvPr>
        </p:nvSpPr>
        <p:spPr>
          <a:ln/>
        </p:spPr>
        <p:txBody>
          <a:bodyPr/>
          <a:lstStyle>
            <a:lvl1pPr>
              <a:defRPr/>
            </a:lvl1pPr>
          </a:lstStyle>
          <a:p>
            <a:pPr>
              <a:defRPr/>
            </a:pPr>
            <a:endParaRPr lang="ru-RU"/>
          </a:p>
        </p:txBody>
      </p:sp>
      <p:sp>
        <p:nvSpPr>
          <p:cNvPr id="5" name="Rectangle 219"/>
          <p:cNvSpPr>
            <a:spLocks noGrp="1" noChangeArrowheads="1"/>
          </p:cNvSpPr>
          <p:nvPr>
            <p:ph type="ftr" idx="12"/>
          </p:nvPr>
        </p:nvSpPr>
        <p:spPr>
          <a:ln/>
        </p:spPr>
        <p:txBody>
          <a:bodyPr/>
          <a:lstStyle>
            <a:lvl1pPr>
              <a:defRPr/>
            </a:lvl1pPr>
          </a:lstStyle>
          <a:p>
            <a:pPr>
              <a:defRPr/>
            </a:pPr>
            <a:endParaRPr lang="ru-RU"/>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17"/>
          <p:cNvSpPr>
            <a:spLocks noGrp="1" noChangeArrowheads="1"/>
          </p:cNvSpPr>
          <p:nvPr>
            <p:ph type="sldNum" idx="10"/>
          </p:nvPr>
        </p:nvSpPr>
        <p:spPr>
          <a:ln/>
        </p:spPr>
        <p:txBody>
          <a:bodyPr/>
          <a:lstStyle>
            <a:lvl1pPr>
              <a:defRPr/>
            </a:lvl1pPr>
          </a:lstStyle>
          <a:p>
            <a:pPr>
              <a:defRPr/>
            </a:pPr>
            <a:fld id="{86480838-17C1-41A3-BCF8-D9903266A0AA}" type="slidenum">
              <a:rPr lang="ru-RU"/>
              <a:pPr>
                <a:defRPr/>
              </a:pPr>
              <a:t>‹#›</a:t>
            </a:fld>
            <a:endParaRPr lang="ru-RU"/>
          </a:p>
        </p:txBody>
      </p:sp>
      <p:sp>
        <p:nvSpPr>
          <p:cNvPr id="3" name="Rectangle 218"/>
          <p:cNvSpPr>
            <a:spLocks noGrp="1" noChangeArrowheads="1"/>
          </p:cNvSpPr>
          <p:nvPr>
            <p:ph type="dt" idx="11"/>
          </p:nvPr>
        </p:nvSpPr>
        <p:spPr>
          <a:ln/>
        </p:spPr>
        <p:txBody>
          <a:bodyPr/>
          <a:lstStyle>
            <a:lvl1pPr>
              <a:defRPr/>
            </a:lvl1pPr>
          </a:lstStyle>
          <a:p>
            <a:pPr>
              <a:defRPr/>
            </a:pPr>
            <a:endParaRPr lang="ru-RU"/>
          </a:p>
        </p:txBody>
      </p:sp>
      <p:sp>
        <p:nvSpPr>
          <p:cNvPr id="4" name="Rectangle 219"/>
          <p:cNvSpPr>
            <a:spLocks noGrp="1" noChangeArrowheads="1"/>
          </p:cNvSpPr>
          <p:nvPr>
            <p:ph type="ftr" idx="12"/>
          </p:nvPr>
        </p:nvSpPr>
        <p:spPr>
          <a:ln/>
        </p:spPr>
        <p:txBody>
          <a:bodyPr/>
          <a:lstStyle>
            <a:lvl1pPr>
              <a:defRPr/>
            </a:lvl1pPr>
          </a:lstStyle>
          <a:p>
            <a:pPr>
              <a:defRPr/>
            </a:pPr>
            <a:endParaRPr lang="ru-RU"/>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17"/>
          <p:cNvSpPr>
            <a:spLocks noGrp="1" noChangeArrowheads="1"/>
          </p:cNvSpPr>
          <p:nvPr>
            <p:ph type="sldNum" idx="10"/>
          </p:nvPr>
        </p:nvSpPr>
        <p:spPr>
          <a:ln/>
        </p:spPr>
        <p:txBody>
          <a:bodyPr/>
          <a:lstStyle>
            <a:lvl1pPr>
              <a:defRPr/>
            </a:lvl1pPr>
          </a:lstStyle>
          <a:p>
            <a:pPr>
              <a:defRPr/>
            </a:pPr>
            <a:fld id="{F6E033B9-B551-407C-A8E5-D71C9B11E49E}" type="slidenum">
              <a:rPr lang="ru-RU"/>
              <a:pPr>
                <a:defRPr/>
              </a:pPr>
              <a:t>‹#›</a:t>
            </a:fld>
            <a:endParaRPr lang="ru-RU"/>
          </a:p>
        </p:txBody>
      </p:sp>
      <p:sp>
        <p:nvSpPr>
          <p:cNvPr id="6" name="Rectangle 218"/>
          <p:cNvSpPr>
            <a:spLocks noGrp="1" noChangeArrowheads="1"/>
          </p:cNvSpPr>
          <p:nvPr>
            <p:ph type="dt" idx="11"/>
          </p:nvPr>
        </p:nvSpPr>
        <p:spPr>
          <a:ln/>
        </p:spPr>
        <p:txBody>
          <a:bodyPr/>
          <a:lstStyle>
            <a:lvl1pPr>
              <a:defRPr/>
            </a:lvl1pPr>
          </a:lstStyle>
          <a:p>
            <a:pPr>
              <a:defRPr/>
            </a:pPr>
            <a:endParaRPr lang="ru-RU"/>
          </a:p>
        </p:txBody>
      </p:sp>
      <p:sp>
        <p:nvSpPr>
          <p:cNvPr id="7" name="Rectangle 219"/>
          <p:cNvSpPr>
            <a:spLocks noGrp="1" noChangeArrowheads="1"/>
          </p:cNvSpPr>
          <p:nvPr>
            <p:ph type="ftr" idx="12"/>
          </p:nvPr>
        </p:nvSpPr>
        <p:spPr>
          <a:ln/>
        </p:spPr>
        <p:txBody>
          <a:bodyPr/>
          <a:lstStyle>
            <a:lvl1pPr>
              <a:defRPr/>
            </a:lvl1pPr>
          </a:lstStyle>
          <a:p>
            <a:pPr>
              <a:defRPr/>
            </a:pPr>
            <a:endParaRPr lang="ru-RU"/>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17"/>
          <p:cNvSpPr>
            <a:spLocks noGrp="1" noChangeArrowheads="1"/>
          </p:cNvSpPr>
          <p:nvPr>
            <p:ph type="sldNum" idx="10"/>
          </p:nvPr>
        </p:nvSpPr>
        <p:spPr>
          <a:ln/>
        </p:spPr>
        <p:txBody>
          <a:bodyPr/>
          <a:lstStyle>
            <a:lvl1pPr>
              <a:defRPr/>
            </a:lvl1pPr>
          </a:lstStyle>
          <a:p>
            <a:pPr>
              <a:defRPr/>
            </a:pPr>
            <a:fld id="{C73AE211-A8A6-480F-938D-CD35C226D734}" type="slidenum">
              <a:rPr lang="ru-RU"/>
              <a:pPr>
                <a:defRPr/>
              </a:pPr>
              <a:t>‹#›</a:t>
            </a:fld>
            <a:endParaRPr lang="ru-RU"/>
          </a:p>
        </p:txBody>
      </p:sp>
      <p:sp>
        <p:nvSpPr>
          <p:cNvPr id="6" name="Rectangle 218"/>
          <p:cNvSpPr>
            <a:spLocks noGrp="1" noChangeArrowheads="1"/>
          </p:cNvSpPr>
          <p:nvPr>
            <p:ph type="dt" idx="11"/>
          </p:nvPr>
        </p:nvSpPr>
        <p:spPr>
          <a:ln/>
        </p:spPr>
        <p:txBody>
          <a:bodyPr/>
          <a:lstStyle>
            <a:lvl1pPr>
              <a:defRPr/>
            </a:lvl1pPr>
          </a:lstStyle>
          <a:p>
            <a:pPr>
              <a:defRPr/>
            </a:pPr>
            <a:endParaRPr lang="ru-RU"/>
          </a:p>
        </p:txBody>
      </p:sp>
      <p:sp>
        <p:nvSpPr>
          <p:cNvPr id="7" name="Rectangle 219"/>
          <p:cNvSpPr>
            <a:spLocks noGrp="1" noChangeArrowheads="1"/>
          </p:cNvSpPr>
          <p:nvPr>
            <p:ph type="ftr" idx="12"/>
          </p:nvPr>
        </p:nvSpPr>
        <p:spPr>
          <a:ln/>
        </p:spPr>
        <p:txBody>
          <a:bodyPr/>
          <a:lstStyle>
            <a:lvl1pPr>
              <a:defRPr/>
            </a:lvl1pPr>
          </a:lstStyle>
          <a:p>
            <a:pPr>
              <a:defRPr/>
            </a:pPr>
            <a:endParaRPr lang="ru-RU"/>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17"/>
          <p:cNvSpPr>
            <a:spLocks noGrp="1" noChangeArrowheads="1"/>
          </p:cNvSpPr>
          <p:nvPr>
            <p:ph type="sldNum" idx="10"/>
          </p:nvPr>
        </p:nvSpPr>
        <p:spPr>
          <a:ln/>
        </p:spPr>
        <p:txBody>
          <a:bodyPr/>
          <a:lstStyle>
            <a:lvl1pPr>
              <a:defRPr/>
            </a:lvl1pPr>
          </a:lstStyle>
          <a:p>
            <a:pPr>
              <a:defRPr/>
            </a:pPr>
            <a:fld id="{FEAA4005-6FA7-4D06-B114-1D5D4F0115E6}" type="slidenum">
              <a:rPr lang="ru-RU"/>
              <a:pPr>
                <a:defRPr/>
              </a:pPr>
              <a:t>‹#›</a:t>
            </a:fld>
            <a:endParaRPr lang="ru-RU"/>
          </a:p>
        </p:txBody>
      </p:sp>
      <p:sp>
        <p:nvSpPr>
          <p:cNvPr id="5" name="Rectangle 218"/>
          <p:cNvSpPr>
            <a:spLocks noGrp="1" noChangeArrowheads="1"/>
          </p:cNvSpPr>
          <p:nvPr>
            <p:ph type="dt" idx="11"/>
          </p:nvPr>
        </p:nvSpPr>
        <p:spPr>
          <a:ln/>
        </p:spPr>
        <p:txBody>
          <a:bodyPr/>
          <a:lstStyle>
            <a:lvl1pPr>
              <a:defRPr/>
            </a:lvl1pPr>
          </a:lstStyle>
          <a:p>
            <a:pPr>
              <a:defRPr/>
            </a:pPr>
            <a:endParaRPr lang="ru-RU"/>
          </a:p>
        </p:txBody>
      </p:sp>
      <p:sp>
        <p:nvSpPr>
          <p:cNvPr id="6" name="Rectangle 219"/>
          <p:cNvSpPr>
            <a:spLocks noGrp="1" noChangeArrowheads="1"/>
          </p:cNvSpPr>
          <p:nvPr>
            <p:ph type="ftr" idx="12"/>
          </p:nvPr>
        </p:nvSpPr>
        <p:spPr>
          <a:ln/>
        </p:spPr>
        <p:txBody>
          <a:bodyPr/>
          <a:lstStyle>
            <a:lvl1pPr>
              <a:defRPr/>
            </a:lvl1pPr>
          </a:lstStyle>
          <a:p>
            <a:pPr>
              <a:defRPr/>
            </a:pPr>
            <a:endParaRPr lang="ru-RU"/>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128588"/>
            <a:ext cx="2055813" cy="60007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28588"/>
            <a:ext cx="6016625" cy="60007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17"/>
          <p:cNvSpPr>
            <a:spLocks noGrp="1" noChangeArrowheads="1"/>
          </p:cNvSpPr>
          <p:nvPr>
            <p:ph type="sldNum" idx="10"/>
          </p:nvPr>
        </p:nvSpPr>
        <p:spPr>
          <a:ln/>
        </p:spPr>
        <p:txBody>
          <a:bodyPr/>
          <a:lstStyle>
            <a:lvl1pPr>
              <a:defRPr/>
            </a:lvl1pPr>
          </a:lstStyle>
          <a:p>
            <a:pPr>
              <a:defRPr/>
            </a:pPr>
            <a:fld id="{2B842DAB-5854-43BB-9C71-5E1C4B2E7EC7}" type="slidenum">
              <a:rPr lang="ru-RU"/>
              <a:pPr>
                <a:defRPr/>
              </a:pPr>
              <a:t>‹#›</a:t>
            </a:fld>
            <a:endParaRPr lang="ru-RU"/>
          </a:p>
        </p:txBody>
      </p:sp>
      <p:sp>
        <p:nvSpPr>
          <p:cNvPr id="5" name="Rectangle 218"/>
          <p:cNvSpPr>
            <a:spLocks noGrp="1" noChangeArrowheads="1"/>
          </p:cNvSpPr>
          <p:nvPr>
            <p:ph type="dt" idx="11"/>
          </p:nvPr>
        </p:nvSpPr>
        <p:spPr>
          <a:ln/>
        </p:spPr>
        <p:txBody>
          <a:bodyPr/>
          <a:lstStyle>
            <a:lvl1pPr>
              <a:defRPr/>
            </a:lvl1pPr>
          </a:lstStyle>
          <a:p>
            <a:pPr>
              <a:defRPr/>
            </a:pPr>
            <a:endParaRPr lang="ru-RU"/>
          </a:p>
        </p:txBody>
      </p:sp>
      <p:sp>
        <p:nvSpPr>
          <p:cNvPr id="6" name="Rectangle 219"/>
          <p:cNvSpPr>
            <a:spLocks noGrp="1" noChangeArrowheads="1"/>
          </p:cNvSpPr>
          <p:nvPr>
            <p:ph type="ftr" idx="12"/>
          </p:nvPr>
        </p:nvSpPr>
        <p:spPr>
          <a:ln/>
        </p:spPr>
        <p:txBody>
          <a:bodyPr/>
          <a:lstStyle>
            <a:lvl1pPr>
              <a:defRPr/>
            </a:lvl1pPr>
          </a:lstStyle>
          <a:p>
            <a:pPr>
              <a:defRPr/>
            </a:pPr>
            <a:endParaRPr lang="ru-RU"/>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218"/>
          <p:cNvSpPr>
            <a:spLocks noGrp="1" noChangeArrowheads="1"/>
          </p:cNvSpPr>
          <p:nvPr>
            <p:ph type="dt" idx="10"/>
          </p:nvPr>
        </p:nvSpPr>
        <p:spPr>
          <a:ln/>
        </p:spPr>
        <p:txBody>
          <a:bodyPr/>
          <a:lstStyle>
            <a:lvl1pPr>
              <a:defRPr/>
            </a:lvl1pPr>
          </a:lstStyle>
          <a:p>
            <a:pPr>
              <a:defRPr/>
            </a:pPr>
            <a:endParaRPr lang="ru-RU"/>
          </a:p>
        </p:txBody>
      </p:sp>
      <p:sp>
        <p:nvSpPr>
          <p:cNvPr id="5" name="Rectangle 219"/>
          <p:cNvSpPr>
            <a:spLocks noGrp="1" noChangeArrowheads="1"/>
          </p:cNvSpPr>
          <p:nvPr>
            <p:ph type="ftr" idx="11"/>
          </p:nvPr>
        </p:nvSpPr>
        <p:spPr>
          <a:ln/>
        </p:spPr>
        <p:txBody>
          <a:bodyPr/>
          <a:lstStyle>
            <a:lvl1pPr>
              <a:defRPr/>
            </a:lvl1pPr>
          </a:lstStyle>
          <a:p>
            <a:pPr>
              <a:defRPr/>
            </a:pPr>
            <a:endParaRPr lang="ru-RU"/>
          </a:p>
        </p:txBody>
      </p:sp>
      <p:sp>
        <p:nvSpPr>
          <p:cNvPr id="6" name="Rectangle 220"/>
          <p:cNvSpPr>
            <a:spLocks noGrp="1" noChangeArrowheads="1"/>
          </p:cNvSpPr>
          <p:nvPr>
            <p:ph type="sldNum" idx="12"/>
          </p:nvPr>
        </p:nvSpPr>
        <p:spPr>
          <a:ln/>
        </p:spPr>
        <p:txBody>
          <a:bodyPr/>
          <a:lstStyle>
            <a:lvl1pPr>
              <a:defRPr/>
            </a:lvl1pPr>
          </a:lstStyle>
          <a:p>
            <a:pPr>
              <a:defRPr/>
            </a:pPr>
            <a:fld id="{4A53D30A-24C6-4D25-95D3-41B462B9CB3A}" type="slidenum">
              <a:rPr lang="ru-RU"/>
              <a:pPr>
                <a:defRPr/>
              </a:pPr>
              <a:t>‹#›</a:t>
            </a:fld>
            <a:endParaRPr lang="ru-RU"/>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18"/>
          <p:cNvSpPr>
            <a:spLocks noGrp="1" noChangeArrowheads="1"/>
          </p:cNvSpPr>
          <p:nvPr>
            <p:ph type="dt" idx="10"/>
          </p:nvPr>
        </p:nvSpPr>
        <p:spPr>
          <a:ln/>
        </p:spPr>
        <p:txBody>
          <a:bodyPr/>
          <a:lstStyle>
            <a:lvl1pPr>
              <a:defRPr/>
            </a:lvl1pPr>
          </a:lstStyle>
          <a:p>
            <a:pPr>
              <a:defRPr/>
            </a:pPr>
            <a:endParaRPr lang="ru-RU"/>
          </a:p>
        </p:txBody>
      </p:sp>
      <p:sp>
        <p:nvSpPr>
          <p:cNvPr id="5" name="Rectangle 219"/>
          <p:cNvSpPr>
            <a:spLocks noGrp="1" noChangeArrowheads="1"/>
          </p:cNvSpPr>
          <p:nvPr>
            <p:ph type="ftr" idx="11"/>
          </p:nvPr>
        </p:nvSpPr>
        <p:spPr>
          <a:ln/>
        </p:spPr>
        <p:txBody>
          <a:bodyPr/>
          <a:lstStyle>
            <a:lvl1pPr>
              <a:defRPr/>
            </a:lvl1pPr>
          </a:lstStyle>
          <a:p>
            <a:pPr>
              <a:defRPr/>
            </a:pPr>
            <a:endParaRPr lang="ru-RU"/>
          </a:p>
        </p:txBody>
      </p:sp>
      <p:sp>
        <p:nvSpPr>
          <p:cNvPr id="6" name="Rectangle 220"/>
          <p:cNvSpPr>
            <a:spLocks noGrp="1" noChangeArrowheads="1"/>
          </p:cNvSpPr>
          <p:nvPr>
            <p:ph type="sldNum" idx="12"/>
          </p:nvPr>
        </p:nvSpPr>
        <p:spPr>
          <a:ln/>
        </p:spPr>
        <p:txBody>
          <a:bodyPr/>
          <a:lstStyle>
            <a:lvl1pPr>
              <a:defRPr/>
            </a:lvl1pPr>
          </a:lstStyle>
          <a:p>
            <a:pPr>
              <a:defRPr/>
            </a:pPr>
            <a:fld id="{01A5EE3A-98CF-46F9-B538-429274DCC2B3}" type="slidenum">
              <a:rPr lang="ru-RU"/>
              <a:pPr>
                <a:defRPr/>
              </a:pPr>
              <a:t>‹#›</a:t>
            </a:fld>
            <a:endParaRPr lang="ru-RU"/>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18"/>
          <p:cNvSpPr>
            <a:spLocks noGrp="1" noChangeArrowheads="1"/>
          </p:cNvSpPr>
          <p:nvPr>
            <p:ph type="dt" idx="10"/>
          </p:nvPr>
        </p:nvSpPr>
        <p:spPr>
          <a:ln/>
        </p:spPr>
        <p:txBody>
          <a:bodyPr/>
          <a:lstStyle>
            <a:lvl1pPr>
              <a:defRPr/>
            </a:lvl1pPr>
          </a:lstStyle>
          <a:p>
            <a:pPr>
              <a:defRPr/>
            </a:pPr>
            <a:endParaRPr lang="ru-RU"/>
          </a:p>
        </p:txBody>
      </p:sp>
      <p:sp>
        <p:nvSpPr>
          <p:cNvPr id="5" name="Rectangle 219"/>
          <p:cNvSpPr>
            <a:spLocks noGrp="1" noChangeArrowheads="1"/>
          </p:cNvSpPr>
          <p:nvPr>
            <p:ph type="ftr" idx="11"/>
          </p:nvPr>
        </p:nvSpPr>
        <p:spPr>
          <a:ln/>
        </p:spPr>
        <p:txBody>
          <a:bodyPr/>
          <a:lstStyle>
            <a:lvl1pPr>
              <a:defRPr/>
            </a:lvl1pPr>
          </a:lstStyle>
          <a:p>
            <a:pPr>
              <a:defRPr/>
            </a:pPr>
            <a:endParaRPr lang="ru-RU"/>
          </a:p>
        </p:txBody>
      </p:sp>
      <p:sp>
        <p:nvSpPr>
          <p:cNvPr id="6" name="Rectangle 220"/>
          <p:cNvSpPr>
            <a:spLocks noGrp="1" noChangeArrowheads="1"/>
          </p:cNvSpPr>
          <p:nvPr>
            <p:ph type="sldNum" idx="12"/>
          </p:nvPr>
        </p:nvSpPr>
        <p:spPr>
          <a:ln/>
        </p:spPr>
        <p:txBody>
          <a:bodyPr/>
          <a:lstStyle>
            <a:lvl1pPr>
              <a:defRPr/>
            </a:lvl1pPr>
          </a:lstStyle>
          <a:p>
            <a:pPr>
              <a:defRPr/>
            </a:pPr>
            <a:fld id="{695BAC6F-4FD0-4AA7-9019-4EF6907849A1}" type="slidenum">
              <a:rPr lang="ru-RU"/>
              <a:pPr>
                <a:defRPr/>
              </a:pPr>
              <a:t>‹#›</a:t>
            </a:fld>
            <a:endParaRPr lang="ru-RU"/>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18"/>
          <p:cNvSpPr>
            <a:spLocks noGrp="1" noChangeArrowheads="1"/>
          </p:cNvSpPr>
          <p:nvPr>
            <p:ph type="dt" idx="10"/>
          </p:nvPr>
        </p:nvSpPr>
        <p:spPr>
          <a:ln/>
        </p:spPr>
        <p:txBody>
          <a:bodyPr/>
          <a:lstStyle>
            <a:lvl1pPr>
              <a:defRPr/>
            </a:lvl1pPr>
          </a:lstStyle>
          <a:p>
            <a:pPr>
              <a:defRPr/>
            </a:pPr>
            <a:endParaRPr lang="ru-RU"/>
          </a:p>
        </p:txBody>
      </p:sp>
      <p:sp>
        <p:nvSpPr>
          <p:cNvPr id="6" name="Rectangle 219"/>
          <p:cNvSpPr>
            <a:spLocks noGrp="1" noChangeArrowheads="1"/>
          </p:cNvSpPr>
          <p:nvPr>
            <p:ph type="ftr" idx="11"/>
          </p:nvPr>
        </p:nvSpPr>
        <p:spPr>
          <a:ln/>
        </p:spPr>
        <p:txBody>
          <a:bodyPr/>
          <a:lstStyle>
            <a:lvl1pPr>
              <a:defRPr/>
            </a:lvl1pPr>
          </a:lstStyle>
          <a:p>
            <a:pPr>
              <a:defRPr/>
            </a:pPr>
            <a:endParaRPr lang="ru-RU"/>
          </a:p>
        </p:txBody>
      </p:sp>
      <p:sp>
        <p:nvSpPr>
          <p:cNvPr id="7" name="Rectangle 220"/>
          <p:cNvSpPr>
            <a:spLocks noGrp="1" noChangeArrowheads="1"/>
          </p:cNvSpPr>
          <p:nvPr>
            <p:ph type="sldNum" idx="12"/>
          </p:nvPr>
        </p:nvSpPr>
        <p:spPr>
          <a:ln/>
        </p:spPr>
        <p:txBody>
          <a:bodyPr/>
          <a:lstStyle>
            <a:lvl1pPr>
              <a:defRPr/>
            </a:lvl1pPr>
          </a:lstStyle>
          <a:p>
            <a:pPr>
              <a:defRPr/>
            </a:pPr>
            <a:fld id="{507FDB04-C58E-4EBA-AC9D-E90F93C4C2DC}" type="slidenum">
              <a:rPr lang="ru-RU"/>
              <a:pPr>
                <a:defRPr/>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3"/>
          <p:cNvSpPr>
            <a:spLocks noGrp="1" noChangeArrowheads="1"/>
          </p:cNvSpPr>
          <p:nvPr>
            <p:ph type="ftr" idx="10"/>
          </p:nvPr>
        </p:nvSpPr>
        <p:spPr>
          <a:ln/>
        </p:spPr>
        <p:txBody>
          <a:bodyPr/>
          <a:lstStyle>
            <a:lvl1pPr>
              <a:defRPr/>
            </a:lvl1pPr>
          </a:lstStyle>
          <a:p>
            <a:pPr>
              <a:defRPr/>
            </a:pPr>
            <a:endParaRPr lang="ru-RU"/>
          </a:p>
        </p:txBody>
      </p:sp>
      <p:sp>
        <p:nvSpPr>
          <p:cNvPr id="5" name="Rectangle 4"/>
          <p:cNvSpPr>
            <a:spLocks noGrp="1" noChangeArrowheads="1"/>
          </p:cNvSpPr>
          <p:nvPr>
            <p:ph type="sldNum" idx="11"/>
          </p:nvPr>
        </p:nvSpPr>
        <p:spPr>
          <a:ln/>
        </p:spPr>
        <p:txBody>
          <a:bodyPr/>
          <a:lstStyle>
            <a:lvl1pPr>
              <a:defRPr/>
            </a:lvl1pPr>
          </a:lstStyle>
          <a:p>
            <a:pPr>
              <a:defRPr/>
            </a:pPr>
            <a:fld id="{D4A23D13-CEF3-483D-9D0D-084659C40E9F}" type="slidenum">
              <a:rPr lang="ru-RU"/>
              <a:pPr>
                <a:defRPr/>
              </a:pPr>
              <a:t>‹#›</a:t>
            </a:fld>
            <a:endParaRPr lang="ru-RU"/>
          </a:p>
        </p:txBody>
      </p:sp>
      <p:sp>
        <p:nvSpPr>
          <p:cNvPr id="6" name="Rectangle 5"/>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18"/>
          <p:cNvSpPr>
            <a:spLocks noGrp="1" noChangeArrowheads="1"/>
          </p:cNvSpPr>
          <p:nvPr>
            <p:ph type="dt" idx="10"/>
          </p:nvPr>
        </p:nvSpPr>
        <p:spPr>
          <a:ln/>
        </p:spPr>
        <p:txBody>
          <a:bodyPr/>
          <a:lstStyle>
            <a:lvl1pPr>
              <a:defRPr/>
            </a:lvl1pPr>
          </a:lstStyle>
          <a:p>
            <a:pPr>
              <a:defRPr/>
            </a:pPr>
            <a:endParaRPr lang="ru-RU"/>
          </a:p>
        </p:txBody>
      </p:sp>
      <p:sp>
        <p:nvSpPr>
          <p:cNvPr id="8" name="Rectangle 219"/>
          <p:cNvSpPr>
            <a:spLocks noGrp="1" noChangeArrowheads="1"/>
          </p:cNvSpPr>
          <p:nvPr>
            <p:ph type="ftr" idx="11"/>
          </p:nvPr>
        </p:nvSpPr>
        <p:spPr>
          <a:ln/>
        </p:spPr>
        <p:txBody>
          <a:bodyPr/>
          <a:lstStyle>
            <a:lvl1pPr>
              <a:defRPr/>
            </a:lvl1pPr>
          </a:lstStyle>
          <a:p>
            <a:pPr>
              <a:defRPr/>
            </a:pPr>
            <a:endParaRPr lang="ru-RU"/>
          </a:p>
        </p:txBody>
      </p:sp>
      <p:sp>
        <p:nvSpPr>
          <p:cNvPr id="9" name="Rectangle 220"/>
          <p:cNvSpPr>
            <a:spLocks noGrp="1" noChangeArrowheads="1"/>
          </p:cNvSpPr>
          <p:nvPr>
            <p:ph type="sldNum" idx="12"/>
          </p:nvPr>
        </p:nvSpPr>
        <p:spPr>
          <a:ln/>
        </p:spPr>
        <p:txBody>
          <a:bodyPr/>
          <a:lstStyle>
            <a:lvl1pPr>
              <a:defRPr/>
            </a:lvl1pPr>
          </a:lstStyle>
          <a:p>
            <a:pPr>
              <a:defRPr/>
            </a:pPr>
            <a:fld id="{37904F30-AD8E-4706-8156-39F339426E31}" type="slidenum">
              <a:rPr lang="ru-RU"/>
              <a:pPr>
                <a:defRPr/>
              </a:pPr>
              <a:t>‹#›</a:t>
            </a:fld>
            <a:endParaRPr lang="ru-RU"/>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18"/>
          <p:cNvSpPr>
            <a:spLocks noGrp="1" noChangeArrowheads="1"/>
          </p:cNvSpPr>
          <p:nvPr>
            <p:ph type="dt" idx="10"/>
          </p:nvPr>
        </p:nvSpPr>
        <p:spPr>
          <a:ln/>
        </p:spPr>
        <p:txBody>
          <a:bodyPr/>
          <a:lstStyle>
            <a:lvl1pPr>
              <a:defRPr/>
            </a:lvl1pPr>
          </a:lstStyle>
          <a:p>
            <a:pPr>
              <a:defRPr/>
            </a:pPr>
            <a:endParaRPr lang="ru-RU"/>
          </a:p>
        </p:txBody>
      </p:sp>
      <p:sp>
        <p:nvSpPr>
          <p:cNvPr id="4" name="Rectangle 219"/>
          <p:cNvSpPr>
            <a:spLocks noGrp="1" noChangeArrowheads="1"/>
          </p:cNvSpPr>
          <p:nvPr>
            <p:ph type="ftr" idx="11"/>
          </p:nvPr>
        </p:nvSpPr>
        <p:spPr>
          <a:ln/>
        </p:spPr>
        <p:txBody>
          <a:bodyPr/>
          <a:lstStyle>
            <a:lvl1pPr>
              <a:defRPr/>
            </a:lvl1pPr>
          </a:lstStyle>
          <a:p>
            <a:pPr>
              <a:defRPr/>
            </a:pPr>
            <a:endParaRPr lang="ru-RU"/>
          </a:p>
        </p:txBody>
      </p:sp>
      <p:sp>
        <p:nvSpPr>
          <p:cNvPr id="5" name="Rectangle 220"/>
          <p:cNvSpPr>
            <a:spLocks noGrp="1" noChangeArrowheads="1"/>
          </p:cNvSpPr>
          <p:nvPr>
            <p:ph type="sldNum" idx="12"/>
          </p:nvPr>
        </p:nvSpPr>
        <p:spPr>
          <a:ln/>
        </p:spPr>
        <p:txBody>
          <a:bodyPr/>
          <a:lstStyle>
            <a:lvl1pPr>
              <a:defRPr/>
            </a:lvl1pPr>
          </a:lstStyle>
          <a:p>
            <a:pPr>
              <a:defRPr/>
            </a:pPr>
            <a:fld id="{0C1DD191-0FD8-4E8D-8002-26C3B941E53C}" type="slidenum">
              <a:rPr lang="ru-RU"/>
              <a:pPr>
                <a:defRPr/>
              </a:pPr>
              <a:t>‹#›</a:t>
            </a:fld>
            <a:endParaRPr lang="ru-RU"/>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18"/>
          <p:cNvSpPr>
            <a:spLocks noGrp="1" noChangeArrowheads="1"/>
          </p:cNvSpPr>
          <p:nvPr>
            <p:ph type="dt" idx="10"/>
          </p:nvPr>
        </p:nvSpPr>
        <p:spPr>
          <a:ln/>
        </p:spPr>
        <p:txBody>
          <a:bodyPr/>
          <a:lstStyle>
            <a:lvl1pPr>
              <a:defRPr/>
            </a:lvl1pPr>
          </a:lstStyle>
          <a:p>
            <a:pPr>
              <a:defRPr/>
            </a:pPr>
            <a:endParaRPr lang="ru-RU"/>
          </a:p>
        </p:txBody>
      </p:sp>
      <p:sp>
        <p:nvSpPr>
          <p:cNvPr id="3" name="Rectangle 219"/>
          <p:cNvSpPr>
            <a:spLocks noGrp="1" noChangeArrowheads="1"/>
          </p:cNvSpPr>
          <p:nvPr>
            <p:ph type="ftr" idx="11"/>
          </p:nvPr>
        </p:nvSpPr>
        <p:spPr>
          <a:ln/>
        </p:spPr>
        <p:txBody>
          <a:bodyPr/>
          <a:lstStyle>
            <a:lvl1pPr>
              <a:defRPr/>
            </a:lvl1pPr>
          </a:lstStyle>
          <a:p>
            <a:pPr>
              <a:defRPr/>
            </a:pPr>
            <a:endParaRPr lang="ru-RU"/>
          </a:p>
        </p:txBody>
      </p:sp>
      <p:sp>
        <p:nvSpPr>
          <p:cNvPr id="4" name="Rectangle 220"/>
          <p:cNvSpPr>
            <a:spLocks noGrp="1" noChangeArrowheads="1"/>
          </p:cNvSpPr>
          <p:nvPr>
            <p:ph type="sldNum" idx="12"/>
          </p:nvPr>
        </p:nvSpPr>
        <p:spPr>
          <a:ln/>
        </p:spPr>
        <p:txBody>
          <a:bodyPr/>
          <a:lstStyle>
            <a:lvl1pPr>
              <a:defRPr/>
            </a:lvl1pPr>
          </a:lstStyle>
          <a:p>
            <a:pPr>
              <a:defRPr/>
            </a:pPr>
            <a:fld id="{25B0FBD1-68E6-4CC5-9896-39CB27D79D0B}" type="slidenum">
              <a:rPr lang="ru-RU"/>
              <a:pPr>
                <a:defRPr/>
              </a:pPr>
              <a:t>‹#›</a:t>
            </a:fld>
            <a:endParaRPr lang="ru-RU"/>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18"/>
          <p:cNvSpPr>
            <a:spLocks noGrp="1" noChangeArrowheads="1"/>
          </p:cNvSpPr>
          <p:nvPr>
            <p:ph type="dt" idx="10"/>
          </p:nvPr>
        </p:nvSpPr>
        <p:spPr>
          <a:ln/>
        </p:spPr>
        <p:txBody>
          <a:bodyPr/>
          <a:lstStyle>
            <a:lvl1pPr>
              <a:defRPr/>
            </a:lvl1pPr>
          </a:lstStyle>
          <a:p>
            <a:pPr>
              <a:defRPr/>
            </a:pPr>
            <a:endParaRPr lang="ru-RU"/>
          </a:p>
        </p:txBody>
      </p:sp>
      <p:sp>
        <p:nvSpPr>
          <p:cNvPr id="6" name="Rectangle 219"/>
          <p:cNvSpPr>
            <a:spLocks noGrp="1" noChangeArrowheads="1"/>
          </p:cNvSpPr>
          <p:nvPr>
            <p:ph type="ftr" idx="11"/>
          </p:nvPr>
        </p:nvSpPr>
        <p:spPr>
          <a:ln/>
        </p:spPr>
        <p:txBody>
          <a:bodyPr/>
          <a:lstStyle>
            <a:lvl1pPr>
              <a:defRPr/>
            </a:lvl1pPr>
          </a:lstStyle>
          <a:p>
            <a:pPr>
              <a:defRPr/>
            </a:pPr>
            <a:endParaRPr lang="ru-RU"/>
          </a:p>
        </p:txBody>
      </p:sp>
      <p:sp>
        <p:nvSpPr>
          <p:cNvPr id="7" name="Rectangle 220"/>
          <p:cNvSpPr>
            <a:spLocks noGrp="1" noChangeArrowheads="1"/>
          </p:cNvSpPr>
          <p:nvPr>
            <p:ph type="sldNum" idx="12"/>
          </p:nvPr>
        </p:nvSpPr>
        <p:spPr>
          <a:ln/>
        </p:spPr>
        <p:txBody>
          <a:bodyPr/>
          <a:lstStyle>
            <a:lvl1pPr>
              <a:defRPr/>
            </a:lvl1pPr>
          </a:lstStyle>
          <a:p>
            <a:pPr>
              <a:defRPr/>
            </a:pPr>
            <a:fld id="{68F7DF99-8430-4B07-AD9C-B5A947B90CF9}" type="slidenum">
              <a:rPr lang="ru-RU"/>
              <a:pPr>
                <a:defRPr/>
              </a:pPr>
              <a:t>‹#›</a:t>
            </a:fld>
            <a:endParaRPr lang="ru-RU"/>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18"/>
          <p:cNvSpPr>
            <a:spLocks noGrp="1" noChangeArrowheads="1"/>
          </p:cNvSpPr>
          <p:nvPr>
            <p:ph type="dt" idx="10"/>
          </p:nvPr>
        </p:nvSpPr>
        <p:spPr>
          <a:ln/>
        </p:spPr>
        <p:txBody>
          <a:bodyPr/>
          <a:lstStyle>
            <a:lvl1pPr>
              <a:defRPr/>
            </a:lvl1pPr>
          </a:lstStyle>
          <a:p>
            <a:pPr>
              <a:defRPr/>
            </a:pPr>
            <a:endParaRPr lang="ru-RU"/>
          </a:p>
        </p:txBody>
      </p:sp>
      <p:sp>
        <p:nvSpPr>
          <p:cNvPr id="6" name="Rectangle 219"/>
          <p:cNvSpPr>
            <a:spLocks noGrp="1" noChangeArrowheads="1"/>
          </p:cNvSpPr>
          <p:nvPr>
            <p:ph type="ftr" idx="11"/>
          </p:nvPr>
        </p:nvSpPr>
        <p:spPr>
          <a:ln/>
        </p:spPr>
        <p:txBody>
          <a:bodyPr/>
          <a:lstStyle>
            <a:lvl1pPr>
              <a:defRPr/>
            </a:lvl1pPr>
          </a:lstStyle>
          <a:p>
            <a:pPr>
              <a:defRPr/>
            </a:pPr>
            <a:endParaRPr lang="ru-RU"/>
          </a:p>
        </p:txBody>
      </p:sp>
      <p:sp>
        <p:nvSpPr>
          <p:cNvPr id="7" name="Rectangle 220"/>
          <p:cNvSpPr>
            <a:spLocks noGrp="1" noChangeArrowheads="1"/>
          </p:cNvSpPr>
          <p:nvPr>
            <p:ph type="sldNum" idx="12"/>
          </p:nvPr>
        </p:nvSpPr>
        <p:spPr>
          <a:ln/>
        </p:spPr>
        <p:txBody>
          <a:bodyPr/>
          <a:lstStyle>
            <a:lvl1pPr>
              <a:defRPr/>
            </a:lvl1pPr>
          </a:lstStyle>
          <a:p>
            <a:pPr>
              <a:defRPr/>
            </a:pPr>
            <a:fld id="{E39F4D63-056E-455E-8839-4D75AEDE1F74}" type="slidenum">
              <a:rPr lang="ru-RU"/>
              <a:pPr>
                <a:defRPr/>
              </a:pPr>
              <a:t>‹#›</a:t>
            </a:fld>
            <a:endParaRPr lang="ru-RU"/>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18"/>
          <p:cNvSpPr>
            <a:spLocks noGrp="1" noChangeArrowheads="1"/>
          </p:cNvSpPr>
          <p:nvPr>
            <p:ph type="dt" idx="10"/>
          </p:nvPr>
        </p:nvSpPr>
        <p:spPr>
          <a:ln/>
        </p:spPr>
        <p:txBody>
          <a:bodyPr/>
          <a:lstStyle>
            <a:lvl1pPr>
              <a:defRPr/>
            </a:lvl1pPr>
          </a:lstStyle>
          <a:p>
            <a:pPr>
              <a:defRPr/>
            </a:pPr>
            <a:endParaRPr lang="ru-RU"/>
          </a:p>
        </p:txBody>
      </p:sp>
      <p:sp>
        <p:nvSpPr>
          <p:cNvPr id="5" name="Rectangle 219"/>
          <p:cNvSpPr>
            <a:spLocks noGrp="1" noChangeArrowheads="1"/>
          </p:cNvSpPr>
          <p:nvPr>
            <p:ph type="ftr" idx="11"/>
          </p:nvPr>
        </p:nvSpPr>
        <p:spPr>
          <a:ln/>
        </p:spPr>
        <p:txBody>
          <a:bodyPr/>
          <a:lstStyle>
            <a:lvl1pPr>
              <a:defRPr/>
            </a:lvl1pPr>
          </a:lstStyle>
          <a:p>
            <a:pPr>
              <a:defRPr/>
            </a:pPr>
            <a:endParaRPr lang="ru-RU"/>
          </a:p>
        </p:txBody>
      </p:sp>
      <p:sp>
        <p:nvSpPr>
          <p:cNvPr id="6" name="Rectangle 220"/>
          <p:cNvSpPr>
            <a:spLocks noGrp="1" noChangeArrowheads="1"/>
          </p:cNvSpPr>
          <p:nvPr>
            <p:ph type="sldNum" idx="12"/>
          </p:nvPr>
        </p:nvSpPr>
        <p:spPr>
          <a:ln/>
        </p:spPr>
        <p:txBody>
          <a:bodyPr/>
          <a:lstStyle>
            <a:lvl1pPr>
              <a:defRPr/>
            </a:lvl1pPr>
          </a:lstStyle>
          <a:p>
            <a:pPr>
              <a:defRPr/>
            </a:pPr>
            <a:fld id="{99F87EE9-A371-48EF-8DF4-4372DA46FD1C}" type="slidenum">
              <a:rPr lang="ru-RU"/>
              <a:pPr>
                <a:defRPr/>
              </a:pPr>
              <a:t>‹#›</a:t>
            </a:fld>
            <a:endParaRPr lang="ru-RU"/>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600200"/>
            <a:ext cx="2057400" cy="45259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60198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18"/>
          <p:cNvSpPr>
            <a:spLocks noGrp="1" noChangeArrowheads="1"/>
          </p:cNvSpPr>
          <p:nvPr>
            <p:ph type="dt" idx="10"/>
          </p:nvPr>
        </p:nvSpPr>
        <p:spPr>
          <a:ln/>
        </p:spPr>
        <p:txBody>
          <a:bodyPr/>
          <a:lstStyle>
            <a:lvl1pPr>
              <a:defRPr/>
            </a:lvl1pPr>
          </a:lstStyle>
          <a:p>
            <a:pPr>
              <a:defRPr/>
            </a:pPr>
            <a:endParaRPr lang="ru-RU"/>
          </a:p>
        </p:txBody>
      </p:sp>
      <p:sp>
        <p:nvSpPr>
          <p:cNvPr id="5" name="Rectangle 219"/>
          <p:cNvSpPr>
            <a:spLocks noGrp="1" noChangeArrowheads="1"/>
          </p:cNvSpPr>
          <p:nvPr>
            <p:ph type="ftr" idx="11"/>
          </p:nvPr>
        </p:nvSpPr>
        <p:spPr>
          <a:ln/>
        </p:spPr>
        <p:txBody>
          <a:bodyPr/>
          <a:lstStyle>
            <a:lvl1pPr>
              <a:defRPr/>
            </a:lvl1pPr>
          </a:lstStyle>
          <a:p>
            <a:pPr>
              <a:defRPr/>
            </a:pPr>
            <a:endParaRPr lang="ru-RU"/>
          </a:p>
        </p:txBody>
      </p:sp>
      <p:sp>
        <p:nvSpPr>
          <p:cNvPr id="6" name="Rectangle 220"/>
          <p:cNvSpPr>
            <a:spLocks noGrp="1" noChangeArrowheads="1"/>
          </p:cNvSpPr>
          <p:nvPr>
            <p:ph type="sldNum" idx="12"/>
          </p:nvPr>
        </p:nvSpPr>
        <p:spPr>
          <a:ln/>
        </p:spPr>
        <p:txBody>
          <a:bodyPr/>
          <a:lstStyle>
            <a:lvl1pPr>
              <a:defRPr/>
            </a:lvl1pPr>
          </a:lstStyle>
          <a:p>
            <a:pPr>
              <a:defRPr/>
            </a:pPr>
            <a:fld id="{A5EC7B7E-B1EA-4D0C-B87A-F1E8AD2518CC}" type="slidenum">
              <a:rPr lang="ru-RU"/>
              <a:pPr>
                <a:defRPr/>
              </a:pPr>
              <a:t>‹#›</a:t>
            </a:fld>
            <a:endParaRPr lang="ru-RU"/>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22"/>
          <p:cNvSpPr>
            <a:spLocks noGrp="1" noChangeArrowheads="1"/>
          </p:cNvSpPr>
          <p:nvPr>
            <p:ph type="dt" idx="10"/>
          </p:nvPr>
        </p:nvSpPr>
        <p:spPr>
          <a:ln/>
        </p:spPr>
        <p:txBody>
          <a:bodyPr/>
          <a:lstStyle>
            <a:lvl1pPr>
              <a:defRPr/>
            </a:lvl1pPr>
          </a:lstStyle>
          <a:p>
            <a:pPr>
              <a:defRPr/>
            </a:pPr>
            <a:endParaRPr lang="ru-RU"/>
          </a:p>
        </p:txBody>
      </p:sp>
      <p:sp>
        <p:nvSpPr>
          <p:cNvPr id="5" name="Rectangle 23"/>
          <p:cNvSpPr>
            <a:spLocks noGrp="1" noChangeArrowheads="1"/>
          </p:cNvSpPr>
          <p:nvPr>
            <p:ph type="ftr" idx="11"/>
          </p:nvPr>
        </p:nvSpPr>
        <p:spPr>
          <a:ln/>
        </p:spPr>
        <p:txBody>
          <a:bodyPr/>
          <a:lstStyle>
            <a:lvl1pPr>
              <a:defRPr/>
            </a:lvl1pPr>
          </a:lstStyle>
          <a:p>
            <a:pPr>
              <a:defRPr/>
            </a:pPr>
            <a:endParaRPr lang="ru-RU"/>
          </a:p>
        </p:txBody>
      </p:sp>
      <p:sp>
        <p:nvSpPr>
          <p:cNvPr id="6" name="Rectangle 24"/>
          <p:cNvSpPr>
            <a:spLocks noGrp="1" noChangeArrowheads="1"/>
          </p:cNvSpPr>
          <p:nvPr>
            <p:ph type="sldNum" idx="12"/>
          </p:nvPr>
        </p:nvSpPr>
        <p:spPr>
          <a:ln/>
        </p:spPr>
        <p:txBody>
          <a:bodyPr/>
          <a:lstStyle>
            <a:lvl1pPr>
              <a:defRPr/>
            </a:lvl1pPr>
          </a:lstStyle>
          <a:p>
            <a:pPr>
              <a:defRPr/>
            </a:pPr>
            <a:fld id="{4A5E71FE-DF2E-4AA7-808F-CC08E57663B6}" type="slidenum">
              <a:rPr lang="ru-RU"/>
              <a:pPr>
                <a:defRPr/>
              </a:pPr>
              <a:t>‹#›</a:t>
            </a:fld>
            <a:endParaRPr lang="ru-RU"/>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2"/>
          <p:cNvSpPr>
            <a:spLocks noGrp="1" noChangeArrowheads="1"/>
          </p:cNvSpPr>
          <p:nvPr>
            <p:ph type="dt" idx="10"/>
          </p:nvPr>
        </p:nvSpPr>
        <p:spPr>
          <a:ln/>
        </p:spPr>
        <p:txBody>
          <a:bodyPr/>
          <a:lstStyle>
            <a:lvl1pPr>
              <a:defRPr/>
            </a:lvl1pPr>
          </a:lstStyle>
          <a:p>
            <a:pPr>
              <a:defRPr/>
            </a:pPr>
            <a:endParaRPr lang="ru-RU"/>
          </a:p>
        </p:txBody>
      </p:sp>
      <p:sp>
        <p:nvSpPr>
          <p:cNvPr id="5" name="Rectangle 23"/>
          <p:cNvSpPr>
            <a:spLocks noGrp="1" noChangeArrowheads="1"/>
          </p:cNvSpPr>
          <p:nvPr>
            <p:ph type="ftr" idx="11"/>
          </p:nvPr>
        </p:nvSpPr>
        <p:spPr>
          <a:ln/>
        </p:spPr>
        <p:txBody>
          <a:bodyPr/>
          <a:lstStyle>
            <a:lvl1pPr>
              <a:defRPr/>
            </a:lvl1pPr>
          </a:lstStyle>
          <a:p>
            <a:pPr>
              <a:defRPr/>
            </a:pPr>
            <a:endParaRPr lang="ru-RU"/>
          </a:p>
        </p:txBody>
      </p:sp>
      <p:sp>
        <p:nvSpPr>
          <p:cNvPr id="6" name="Rectangle 24"/>
          <p:cNvSpPr>
            <a:spLocks noGrp="1" noChangeArrowheads="1"/>
          </p:cNvSpPr>
          <p:nvPr>
            <p:ph type="sldNum" idx="12"/>
          </p:nvPr>
        </p:nvSpPr>
        <p:spPr>
          <a:ln/>
        </p:spPr>
        <p:txBody>
          <a:bodyPr/>
          <a:lstStyle>
            <a:lvl1pPr>
              <a:defRPr/>
            </a:lvl1pPr>
          </a:lstStyle>
          <a:p>
            <a:pPr>
              <a:defRPr/>
            </a:pPr>
            <a:fld id="{800CBF62-D50B-4525-8825-E210C723313F}" type="slidenum">
              <a:rPr lang="ru-RU"/>
              <a:pPr>
                <a:defRPr/>
              </a:pPr>
              <a:t>‹#›</a:t>
            </a:fld>
            <a:endParaRPr lang="ru-RU"/>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2"/>
          <p:cNvSpPr>
            <a:spLocks noGrp="1" noChangeArrowheads="1"/>
          </p:cNvSpPr>
          <p:nvPr>
            <p:ph type="dt" idx="10"/>
          </p:nvPr>
        </p:nvSpPr>
        <p:spPr>
          <a:ln/>
        </p:spPr>
        <p:txBody>
          <a:bodyPr/>
          <a:lstStyle>
            <a:lvl1pPr>
              <a:defRPr/>
            </a:lvl1pPr>
          </a:lstStyle>
          <a:p>
            <a:pPr>
              <a:defRPr/>
            </a:pPr>
            <a:endParaRPr lang="ru-RU"/>
          </a:p>
        </p:txBody>
      </p:sp>
      <p:sp>
        <p:nvSpPr>
          <p:cNvPr id="5" name="Rectangle 23"/>
          <p:cNvSpPr>
            <a:spLocks noGrp="1" noChangeArrowheads="1"/>
          </p:cNvSpPr>
          <p:nvPr>
            <p:ph type="ftr" idx="11"/>
          </p:nvPr>
        </p:nvSpPr>
        <p:spPr>
          <a:ln/>
        </p:spPr>
        <p:txBody>
          <a:bodyPr/>
          <a:lstStyle>
            <a:lvl1pPr>
              <a:defRPr/>
            </a:lvl1pPr>
          </a:lstStyle>
          <a:p>
            <a:pPr>
              <a:defRPr/>
            </a:pPr>
            <a:endParaRPr lang="ru-RU"/>
          </a:p>
        </p:txBody>
      </p:sp>
      <p:sp>
        <p:nvSpPr>
          <p:cNvPr id="6" name="Rectangle 24"/>
          <p:cNvSpPr>
            <a:spLocks noGrp="1" noChangeArrowheads="1"/>
          </p:cNvSpPr>
          <p:nvPr>
            <p:ph type="sldNum" idx="12"/>
          </p:nvPr>
        </p:nvSpPr>
        <p:spPr>
          <a:ln/>
        </p:spPr>
        <p:txBody>
          <a:bodyPr/>
          <a:lstStyle>
            <a:lvl1pPr>
              <a:defRPr/>
            </a:lvl1pPr>
          </a:lstStyle>
          <a:p>
            <a:pPr>
              <a:defRPr/>
            </a:pPr>
            <a:fld id="{49D2E27D-7F2E-4C50-8AAB-821C0E45FA30}" type="slidenum">
              <a:rPr lang="ru-RU"/>
              <a:pPr>
                <a:defRPr/>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4963"/>
            <a:ext cx="4035425" cy="452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604963"/>
            <a:ext cx="4037013" cy="452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3"/>
          <p:cNvSpPr>
            <a:spLocks noGrp="1" noChangeArrowheads="1"/>
          </p:cNvSpPr>
          <p:nvPr>
            <p:ph type="ftr" idx="10"/>
          </p:nvPr>
        </p:nvSpPr>
        <p:spPr>
          <a:ln/>
        </p:spPr>
        <p:txBody>
          <a:bodyPr/>
          <a:lstStyle>
            <a:lvl1pPr>
              <a:defRPr/>
            </a:lvl1pPr>
          </a:lstStyle>
          <a:p>
            <a:pPr>
              <a:defRPr/>
            </a:pPr>
            <a:endParaRPr lang="ru-RU"/>
          </a:p>
        </p:txBody>
      </p:sp>
      <p:sp>
        <p:nvSpPr>
          <p:cNvPr id="6" name="Rectangle 4"/>
          <p:cNvSpPr>
            <a:spLocks noGrp="1" noChangeArrowheads="1"/>
          </p:cNvSpPr>
          <p:nvPr>
            <p:ph type="sldNum" idx="11"/>
          </p:nvPr>
        </p:nvSpPr>
        <p:spPr>
          <a:ln/>
        </p:spPr>
        <p:txBody>
          <a:bodyPr/>
          <a:lstStyle>
            <a:lvl1pPr>
              <a:defRPr/>
            </a:lvl1pPr>
          </a:lstStyle>
          <a:p>
            <a:pPr>
              <a:defRPr/>
            </a:pPr>
            <a:fld id="{A0B3B644-ACF0-49D1-A09C-95C50EC0705B}" type="slidenum">
              <a:rPr lang="ru-RU"/>
              <a:pPr>
                <a:defRPr/>
              </a:pPr>
              <a:t>‹#›</a:t>
            </a:fld>
            <a:endParaRPr lang="ru-RU"/>
          </a:p>
        </p:txBody>
      </p:sp>
      <p:sp>
        <p:nvSpPr>
          <p:cNvPr id="7" name="Rectangle 5"/>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54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2"/>
          <p:cNvSpPr>
            <a:spLocks noGrp="1" noChangeArrowheads="1"/>
          </p:cNvSpPr>
          <p:nvPr>
            <p:ph type="dt" idx="10"/>
          </p:nvPr>
        </p:nvSpPr>
        <p:spPr>
          <a:ln/>
        </p:spPr>
        <p:txBody>
          <a:bodyPr/>
          <a:lstStyle>
            <a:lvl1pPr>
              <a:defRPr/>
            </a:lvl1pPr>
          </a:lstStyle>
          <a:p>
            <a:pPr>
              <a:defRPr/>
            </a:pPr>
            <a:endParaRPr lang="ru-RU"/>
          </a:p>
        </p:txBody>
      </p:sp>
      <p:sp>
        <p:nvSpPr>
          <p:cNvPr id="6" name="Rectangle 23"/>
          <p:cNvSpPr>
            <a:spLocks noGrp="1" noChangeArrowheads="1"/>
          </p:cNvSpPr>
          <p:nvPr>
            <p:ph type="ftr" idx="11"/>
          </p:nvPr>
        </p:nvSpPr>
        <p:spPr>
          <a:ln/>
        </p:spPr>
        <p:txBody>
          <a:bodyPr/>
          <a:lstStyle>
            <a:lvl1pPr>
              <a:defRPr/>
            </a:lvl1pPr>
          </a:lstStyle>
          <a:p>
            <a:pPr>
              <a:defRPr/>
            </a:pPr>
            <a:endParaRPr lang="ru-RU"/>
          </a:p>
        </p:txBody>
      </p:sp>
      <p:sp>
        <p:nvSpPr>
          <p:cNvPr id="7" name="Rectangle 24"/>
          <p:cNvSpPr>
            <a:spLocks noGrp="1" noChangeArrowheads="1"/>
          </p:cNvSpPr>
          <p:nvPr>
            <p:ph type="sldNum" idx="12"/>
          </p:nvPr>
        </p:nvSpPr>
        <p:spPr>
          <a:ln/>
        </p:spPr>
        <p:txBody>
          <a:bodyPr/>
          <a:lstStyle>
            <a:lvl1pPr>
              <a:defRPr/>
            </a:lvl1pPr>
          </a:lstStyle>
          <a:p>
            <a:pPr>
              <a:defRPr/>
            </a:pPr>
            <a:fld id="{7930F56F-1D9E-4C06-9B00-66835AA135F1}" type="slidenum">
              <a:rPr lang="ru-RU"/>
              <a:pPr>
                <a:defRPr/>
              </a:pPr>
              <a:t>‹#›</a:t>
            </a:fld>
            <a:endParaRPr lang="ru-RU"/>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2"/>
          <p:cNvSpPr>
            <a:spLocks noGrp="1" noChangeArrowheads="1"/>
          </p:cNvSpPr>
          <p:nvPr>
            <p:ph type="dt" idx="10"/>
          </p:nvPr>
        </p:nvSpPr>
        <p:spPr>
          <a:ln/>
        </p:spPr>
        <p:txBody>
          <a:bodyPr/>
          <a:lstStyle>
            <a:lvl1pPr>
              <a:defRPr/>
            </a:lvl1pPr>
          </a:lstStyle>
          <a:p>
            <a:pPr>
              <a:defRPr/>
            </a:pPr>
            <a:endParaRPr lang="ru-RU"/>
          </a:p>
        </p:txBody>
      </p:sp>
      <p:sp>
        <p:nvSpPr>
          <p:cNvPr id="8" name="Rectangle 23"/>
          <p:cNvSpPr>
            <a:spLocks noGrp="1" noChangeArrowheads="1"/>
          </p:cNvSpPr>
          <p:nvPr>
            <p:ph type="ftr" idx="11"/>
          </p:nvPr>
        </p:nvSpPr>
        <p:spPr>
          <a:ln/>
        </p:spPr>
        <p:txBody>
          <a:bodyPr/>
          <a:lstStyle>
            <a:lvl1pPr>
              <a:defRPr/>
            </a:lvl1pPr>
          </a:lstStyle>
          <a:p>
            <a:pPr>
              <a:defRPr/>
            </a:pPr>
            <a:endParaRPr lang="ru-RU"/>
          </a:p>
        </p:txBody>
      </p:sp>
      <p:sp>
        <p:nvSpPr>
          <p:cNvPr id="9" name="Rectangle 24"/>
          <p:cNvSpPr>
            <a:spLocks noGrp="1" noChangeArrowheads="1"/>
          </p:cNvSpPr>
          <p:nvPr>
            <p:ph type="sldNum" idx="12"/>
          </p:nvPr>
        </p:nvSpPr>
        <p:spPr>
          <a:ln/>
        </p:spPr>
        <p:txBody>
          <a:bodyPr/>
          <a:lstStyle>
            <a:lvl1pPr>
              <a:defRPr/>
            </a:lvl1pPr>
          </a:lstStyle>
          <a:p>
            <a:pPr>
              <a:defRPr/>
            </a:pPr>
            <a:fld id="{7730BEE8-FEDA-4772-AACF-2E27267B697F}" type="slidenum">
              <a:rPr lang="ru-RU"/>
              <a:pPr>
                <a:defRPr/>
              </a:pPr>
              <a:t>‹#›</a:t>
            </a:fld>
            <a:endParaRPr lang="ru-RU"/>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2"/>
          <p:cNvSpPr>
            <a:spLocks noGrp="1" noChangeArrowheads="1"/>
          </p:cNvSpPr>
          <p:nvPr>
            <p:ph type="dt" idx="10"/>
          </p:nvPr>
        </p:nvSpPr>
        <p:spPr>
          <a:ln/>
        </p:spPr>
        <p:txBody>
          <a:bodyPr/>
          <a:lstStyle>
            <a:lvl1pPr>
              <a:defRPr/>
            </a:lvl1pPr>
          </a:lstStyle>
          <a:p>
            <a:pPr>
              <a:defRPr/>
            </a:pPr>
            <a:endParaRPr lang="ru-RU"/>
          </a:p>
        </p:txBody>
      </p:sp>
      <p:sp>
        <p:nvSpPr>
          <p:cNvPr id="4" name="Rectangle 23"/>
          <p:cNvSpPr>
            <a:spLocks noGrp="1" noChangeArrowheads="1"/>
          </p:cNvSpPr>
          <p:nvPr>
            <p:ph type="ftr" idx="11"/>
          </p:nvPr>
        </p:nvSpPr>
        <p:spPr>
          <a:ln/>
        </p:spPr>
        <p:txBody>
          <a:bodyPr/>
          <a:lstStyle>
            <a:lvl1pPr>
              <a:defRPr/>
            </a:lvl1pPr>
          </a:lstStyle>
          <a:p>
            <a:pPr>
              <a:defRPr/>
            </a:pPr>
            <a:endParaRPr lang="ru-RU"/>
          </a:p>
        </p:txBody>
      </p:sp>
      <p:sp>
        <p:nvSpPr>
          <p:cNvPr id="5" name="Rectangle 24"/>
          <p:cNvSpPr>
            <a:spLocks noGrp="1" noChangeArrowheads="1"/>
          </p:cNvSpPr>
          <p:nvPr>
            <p:ph type="sldNum" idx="12"/>
          </p:nvPr>
        </p:nvSpPr>
        <p:spPr>
          <a:ln/>
        </p:spPr>
        <p:txBody>
          <a:bodyPr/>
          <a:lstStyle>
            <a:lvl1pPr>
              <a:defRPr/>
            </a:lvl1pPr>
          </a:lstStyle>
          <a:p>
            <a:pPr>
              <a:defRPr/>
            </a:pPr>
            <a:fld id="{5698B07D-EAFF-4FBD-A4BE-E0201D180523}" type="slidenum">
              <a:rPr lang="ru-RU"/>
              <a:pPr>
                <a:defRPr/>
              </a:pPr>
              <a:t>‹#›</a:t>
            </a:fld>
            <a:endParaRPr lang="ru-RU"/>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2"/>
          <p:cNvSpPr>
            <a:spLocks noGrp="1" noChangeArrowheads="1"/>
          </p:cNvSpPr>
          <p:nvPr>
            <p:ph type="dt" idx="10"/>
          </p:nvPr>
        </p:nvSpPr>
        <p:spPr>
          <a:ln/>
        </p:spPr>
        <p:txBody>
          <a:bodyPr/>
          <a:lstStyle>
            <a:lvl1pPr>
              <a:defRPr/>
            </a:lvl1pPr>
          </a:lstStyle>
          <a:p>
            <a:pPr>
              <a:defRPr/>
            </a:pPr>
            <a:endParaRPr lang="ru-RU"/>
          </a:p>
        </p:txBody>
      </p:sp>
      <p:sp>
        <p:nvSpPr>
          <p:cNvPr id="3" name="Rectangle 23"/>
          <p:cNvSpPr>
            <a:spLocks noGrp="1" noChangeArrowheads="1"/>
          </p:cNvSpPr>
          <p:nvPr>
            <p:ph type="ftr" idx="11"/>
          </p:nvPr>
        </p:nvSpPr>
        <p:spPr>
          <a:ln/>
        </p:spPr>
        <p:txBody>
          <a:bodyPr/>
          <a:lstStyle>
            <a:lvl1pPr>
              <a:defRPr/>
            </a:lvl1pPr>
          </a:lstStyle>
          <a:p>
            <a:pPr>
              <a:defRPr/>
            </a:pPr>
            <a:endParaRPr lang="ru-RU"/>
          </a:p>
        </p:txBody>
      </p:sp>
      <p:sp>
        <p:nvSpPr>
          <p:cNvPr id="4" name="Rectangle 24"/>
          <p:cNvSpPr>
            <a:spLocks noGrp="1" noChangeArrowheads="1"/>
          </p:cNvSpPr>
          <p:nvPr>
            <p:ph type="sldNum" idx="12"/>
          </p:nvPr>
        </p:nvSpPr>
        <p:spPr>
          <a:ln/>
        </p:spPr>
        <p:txBody>
          <a:bodyPr/>
          <a:lstStyle>
            <a:lvl1pPr>
              <a:defRPr/>
            </a:lvl1pPr>
          </a:lstStyle>
          <a:p>
            <a:pPr>
              <a:defRPr/>
            </a:pPr>
            <a:fld id="{6E4D715C-D08A-491E-99BD-CFC8356760EF}" type="slidenum">
              <a:rPr lang="ru-RU"/>
              <a:pPr>
                <a:defRPr/>
              </a:pPr>
              <a:t>‹#›</a:t>
            </a:fld>
            <a:endParaRPr lang="ru-RU"/>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2"/>
          <p:cNvSpPr>
            <a:spLocks noGrp="1" noChangeArrowheads="1"/>
          </p:cNvSpPr>
          <p:nvPr>
            <p:ph type="dt" idx="10"/>
          </p:nvPr>
        </p:nvSpPr>
        <p:spPr>
          <a:ln/>
        </p:spPr>
        <p:txBody>
          <a:bodyPr/>
          <a:lstStyle>
            <a:lvl1pPr>
              <a:defRPr/>
            </a:lvl1pPr>
          </a:lstStyle>
          <a:p>
            <a:pPr>
              <a:defRPr/>
            </a:pPr>
            <a:endParaRPr lang="ru-RU"/>
          </a:p>
        </p:txBody>
      </p:sp>
      <p:sp>
        <p:nvSpPr>
          <p:cNvPr id="6" name="Rectangle 23"/>
          <p:cNvSpPr>
            <a:spLocks noGrp="1" noChangeArrowheads="1"/>
          </p:cNvSpPr>
          <p:nvPr>
            <p:ph type="ftr" idx="11"/>
          </p:nvPr>
        </p:nvSpPr>
        <p:spPr>
          <a:ln/>
        </p:spPr>
        <p:txBody>
          <a:bodyPr/>
          <a:lstStyle>
            <a:lvl1pPr>
              <a:defRPr/>
            </a:lvl1pPr>
          </a:lstStyle>
          <a:p>
            <a:pPr>
              <a:defRPr/>
            </a:pPr>
            <a:endParaRPr lang="ru-RU"/>
          </a:p>
        </p:txBody>
      </p:sp>
      <p:sp>
        <p:nvSpPr>
          <p:cNvPr id="7" name="Rectangle 24"/>
          <p:cNvSpPr>
            <a:spLocks noGrp="1" noChangeArrowheads="1"/>
          </p:cNvSpPr>
          <p:nvPr>
            <p:ph type="sldNum" idx="12"/>
          </p:nvPr>
        </p:nvSpPr>
        <p:spPr>
          <a:ln/>
        </p:spPr>
        <p:txBody>
          <a:bodyPr/>
          <a:lstStyle>
            <a:lvl1pPr>
              <a:defRPr/>
            </a:lvl1pPr>
          </a:lstStyle>
          <a:p>
            <a:pPr>
              <a:defRPr/>
            </a:pPr>
            <a:fld id="{FD22DB65-3BF9-457A-84C9-D919742E9D9E}" type="slidenum">
              <a:rPr lang="ru-RU"/>
              <a:pPr>
                <a:defRPr/>
              </a:pPr>
              <a:t>‹#›</a:t>
            </a:fld>
            <a:endParaRPr lang="ru-RU"/>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2"/>
          <p:cNvSpPr>
            <a:spLocks noGrp="1" noChangeArrowheads="1"/>
          </p:cNvSpPr>
          <p:nvPr>
            <p:ph type="dt" idx="10"/>
          </p:nvPr>
        </p:nvSpPr>
        <p:spPr>
          <a:ln/>
        </p:spPr>
        <p:txBody>
          <a:bodyPr/>
          <a:lstStyle>
            <a:lvl1pPr>
              <a:defRPr/>
            </a:lvl1pPr>
          </a:lstStyle>
          <a:p>
            <a:pPr>
              <a:defRPr/>
            </a:pPr>
            <a:endParaRPr lang="ru-RU"/>
          </a:p>
        </p:txBody>
      </p:sp>
      <p:sp>
        <p:nvSpPr>
          <p:cNvPr id="6" name="Rectangle 23"/>
          <p:cNvSpPr>
            <a:spLocks noGrp="1" noChangeArrowheads="1"/>
          </p:cNvSpPr>
          <p:nvPr>
            <p:ph type="ftr" idx="11"/>
          </p:nvPr>
        </p:nvSpPr>
        <p:spPr>
          <a:ln/>
        </p:spPr>
        <p:txBody>
          <a:bodyPr/>
          <a:lstStyle>
            <a:lvl1pPr>
              <a:defRPr/>
            </a:lvl1pPr>
          </a:lstStyle>
          <a:p>
            <a:pPr>
              <a:defRPr/>
            </a:pPr>
            <a:endParaRPr lang="ru-RU"/>
          </a:p>
        </p:txBody>
      </p:sp>
      <p:sp>
        <p:nvSpPr>
          <p:cNvPr id="7" name="Rectangle 24"/>
          <p:cNvSpPr>
            <a:spLocks noGrp="1" noChangeArrowheads="1"/>
          </p:cNvSpPr>
          <p:nvPr>
            <p:ph type="sldNum" idx="12"/>
          </p:nvPr>
        </p:nvSpPr>
        <p:spPr>
          <a:ln/>
        </p:spPr>
        <p:txBody>
          <a:bodyPr/>
          <a:lstStyle>
            <a:lvl1pPr>
              <a:defRPr/>
            </a:lvl1pPr>
          </a:lstStyle>
          <a:p>
            <a:pPr>
              <a:defRPr/>
            </a:pPr>
            <a:fld id="{E654A730-A6CB-4178-8342-730A434542B6}" type="slidenum">
              <a:rPr lang="ru-RU"/>
              <a:pPr>
                <a:defRPr/>
              </a:pPr>
              <a:t>‹#›</a:t>
            </a:fld>
            <a:endParaRPr lang="ru-RU"/>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2"/>
          <p:cNvSpPr>
            <a:spLocks noGrp="1" noChangeArrowheads="1"/>
          </p:cNvSpPr>
          <p:nvPr>
            <p:ph type="dt" idx="10"/>
          </p:nvPr>
        </p:nvSpPr>
        <p:spPr>
          <a:ln/>
        </p:spPr>
        <p:txBody>
          <a:bodyPr/>
          <a:lstStyle>
            <a:lvl1pPr>
              <a:defRPr/>
            </a:lvl1pPr>
          </a:lstStyle>
          <a:p>
            <a:pPr>
              <a:defRPr/>
            </a:pPr>
            <a:endParaRPr lang="ru-RU"/>
          </a:p>
        </p:txBody>
      </p:sp>
      <p:sp>
        <p:nvSpPr>
          <p:cNvPr id="5" name="Rectangle 23"/>
          <p:cNvSpPr>
            <a:spLocks noGrp="1" noChangeArrowheads="1"/>
          </p:cNvSpPr>
          <p:nvPr>
            <p:ph type="ftr" idx="11"/>
          </p:nvPr>
        </p:nvSpPr>
        <p:spPr>
          <a:ln/>
        </p:spPr>
        <p:txBody>
          <a:bodyPr/>
          <a:lstStyle>
            <a:lvl1pPr>
              <a:defRPr/>
            </a:lvl1pPr>
          </a:lstStyle>
          <a:p>
            <a:pPr>
              <a:defRPr/>
            </a:pPr>
            <a:endParaRPr lang="ru-RU"/>
          </a:p>
        </p:txBody>
      </p:sp>
      <p:sp>
        <p:nvSpPr>
          <p:cNvPr id="6" name="Rectangle 24"/>
          <p:cNvSpPr>
            <a:spLocks noGrp="1" noChangeArrowheads="1"/>
          </p:cNvSpPr>
          <p:nvPr>
            <p:ph type="sldNum" idx="12"/>
          </p:nvPr>
        </p:nvSpPr>
        <p:spPr>
          <a:ln/>
        </p:spPr>
        <p:txBody>
          <a:bodyPr/>
          <a:lstStyle>
            <a:lvl1pPr>
              <a:defRPr/>
            </a:lvl1pPr>
          </a:lstStyle>
          <a:p>
            <a:pPr>
              <a:defRPr/>
            </a:pPr>
            <a:fld id="{5671A46A-7F66-4F38-854C-5BF963A87687}" type="slidenum">
              <a:rPr lang="ru-RU"/>
              <a:pPr>
                <a:defRPr/>
              </a:pPr>
              <a:t>‹#›</a:t>
            </a:fld>
            <a:endParaRPr lang="ru-RU"/>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131763"/>
            <a:ext cx="2055813" cy="5994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31763"/>
            <a:ext cx="6016625" cy="5994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2"/>
          <p:cNvSpPr>
            <a:spLocks noGrp="1" noChangeArrowheads="1"/>
          </p:cNvSpPr>
          <p:nvPr>
            <p:ph type="dt" idx="10"/>
          </p:nvPr>
        </p:nvSpPr>
        <p:spPr>
          <a:ln/>
        </p:spPr>
        <p:txBody>
          <a:bodyPr/>
          <a:lstStyle>
            <a:lvl1pPr>
              <a:defRPr/>
            </a:lvl1pPr>
          </a:lstStyle>
          <a:p>
            <a:pPr>
              <a:defRPr/>
            </a:pPr>
            <a:endParaRPr lang="ru-RU"/>
          </a:p>
        </p:txBody>
      </p:sp>
      <p:sp>
        <p:nvSpPr>
          <p:cNvPr id="5" name="Rectangle 23"/>
          <p:cNvSpPr>
            <a:spLocks noGrp="1" noChangeArrowheads="1"/>
          </p:cNvSpPr>
          <p:nvPr>
            <p:ph type="ftr" idx="11"/>
          </p:nvPr>
        </p:nvSpPr>
        <p:spPr>
          <a:ln/>
        </p:spPr>
        <p:txBody>
          <a:bodyPr/>
          <a:lstStyle>
            <a:lvl1pPr>
              <a:defRPr/>
            </a:lvl1pPr>
          </a:lstStyle>
          <a:p>
            <a:pPr>
              <a:defRPr/>
            </a:pPr>
            <a:endParaRPr lang="ru-RU"/>
          </a:p>
        </p:txBody>
      </p:sp>
      <p:sp>
        <p:nvSpPr>
          <p:cNvPr id="6" name="Rectangle 24"/>
          <p:cNvSpPr>
            <a:spLocks noGrp="1" noChangeArrowheads="1"/>
          </p:cNvSpPr>
          <p:nvPr>
            <p:ph type="sldNum" idx="12"/>
          </p:nvPr>
        </p:nvSpPr>
        <p:spPr>
          <a:ln/>
        </p:spPr>
        <p:txBody>
          <a:bodyPr/>
          <a:lstStyle>
            <a:lvl1pPr>
              <a:defRPr/>
            </a:lvl1pPr>
          </a:lstStyle>
          <a:p>
            <a:pPr>
              <a:defRPr/>
            </a:pPr>
            <a:fld id="{DC615B58-08B0-40FF-AA16-2617A2A79DCE}" type="slidenum">
              <a:rPr lang="ru-RU"/>
              <a:pPr>
                <a:defRPr/>
              </a:pPr>
              <a:t>‹#›</a:t>
            </a:fld>
            <a:endParaRPr lang="ru-RU"/>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21"/>
          <p:cNvSpPr>
            <a:spLocks noGrp="1" noChangeArrowheads="1"/>
          </p:cNvSpPr>
          <p:nvPr>
            <p:ph type="dt" idx="10"/>
          </p:nvPr>
        </p:nvSpPr>
        <p:spPr>
          <a:ln/>
        </p:spPr>
        <p:txBody>
          <a:bodyPr/>
          <a:lstStyle>
            <a:lvl1pPr>
              <a:defRPr/>
            </a:lvl1pPr>
          </a:lstStyle>
          <a:p>
            <a:pPr>
              <a:defRPr/>
            </a:pPr>
            <a:endParaRPr lang="ru-RU"/>
          </a:p>
        </p:txBody>
      </p:sp>
      <p:sp>
        <p:nvSpPr>
          <p:cNvPr id="5" name="Rectangle 22"/>
          <p:cNvSpPr>
            <a:spLocks noGrp="1" noChangeArrowheads="1"/>
          </p:cNvSpPr>
          <p:nvPr>
            <p:ph type="ftr" idx="11"/>
          </p:nvPr>
        </p:nvSpPr>
        <p:spPr>
          <a:ln/>
        </p:spPr>
        <p:txBody>
          <a:bodyPr/>
          <a:lstStyle>
            <a:lvl1pPr>
              <a:defRPr/>
            </a:lvl1pPr>
          </a:lstStyle>
          <a:p>
            <a:pPr>
              <a:defRPr/>
            </a:pPr>
            <a:endParaRPr lang="ru-RU"/>
          </a:p>
        </p:txBody>
      </p:sp>
      <p:sp>
        <p:nvSpPr>
          <p:cNvPr id="6" name="Rectangle 23"/>
          <p:cNvSpPr>
            <a:spLocks noGrp="1" noChangeArrowheads="1"/>
          </p:cNvSpPr>
          <p:nvPr>
            <p:ph type="sldNum" idx="12"/>
          </p:nvPr>
        </p:nvSpPr>
        <p:spPr>
          <a:ln/>
        </p:spPr>
        <p:txBody>
          <a:bodyPr/>
          <a:lstStyle>
            <a:lvl1pPr>
              <a:defRPr/>
            </a:lvl1pPr>
          </a:lstStyle>
          <a:p>
            <a:pPr>
              <a:defRPr/>
            </a:pPr>
            <a:fld id="{2FFB0B3E-C2C9-447A-8C8D-F9D0A7949821}" type="slidenum">
              <a:rPr lang="ru-RU"/>
              <a:pPr>
                <a:defRPr/>
              </a:pPr>
              <a:t>‹#›</a:t>
            </a:fld>
            <a:endParaRPr lang="ru-RU"/>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1"/>
          <p:cNvSpPr>
            <a:spLocks noGrp="1" noChangeArrowheads="1"/>
          </p:cNvSpPr>
          <p:nvPr>
            <p:ph type="dt" idx="10"/>
          </p:nvPr>
        </p:nvSpPr>
        <p:spPr>
          <a:ln/>
        </p:spPr>
        <p:txBody>
          <a:bodyPr/>
          <a:lstStyle>
            <a:lvl1pPr>
              <a:defRPr/>
            </a:lvl1pPr>
          </a:lstStyle>
          <a:p>
            <a:pPr>
              <a:defRPr/>
            </a:pPr>
            <a:endParaRPr lang="ru-RU"/>
          </a:p>
        </p:txBody>
      </p:sp>
      <p:sp>
        <p:nvSpPr>
          <p:cNvPr id="5" name="Rectangle 22"/>
          <p:cNvSpPr>
            <a:spLocks noGrp="1" noChangeArrowheads="1"/>
          </p:cNvSpPr>
          <p:nvPr>
            <p:ph type="ftr" idx="11"/>
          </p:nvPr>
        </p:nvSpPr>
        <p:spPr>
          <a:ln/>
        </p:spPr>
        <p:txBody>
          <a:bodyPr/>
          <a:lstStyle>
            <a:lvl1pPr>
              <a:defRPr/>
            </a:lvl1pPr>
          </a:lstStyle>
          <a:p>
            <a:pPr>
              <a:defRPr/>
            </a:pPr>
            <a:endParaRPr lang="ru-RU"/>
          </a:p>
        </p:txBody>
      </p:sp>
      <p:sp>
        <p:nvSpPr>
          <p:cNvPr id="6" name="Rectangle 23"/>
          <p:cNvSpPr>
            <a:spLocks noGrp="1" noChangeArrowheads="1"/>
          </p:cNvSpPr>
          <p:nvPr>
            <p:ph type="sldNum" idx="12"/>
          </p:nvPr>
        </p:nvSpPr>
        <p:spPr>
          <a:ln/>
        </p:spPr>
        <p:txBody>
          <a:bodyPr/>
          <a:lstStyle>
            <a:lvl1pPr>
              <a:defRPr/>
            </a:lvl1pPr>
          </a:lstStyle>
          <a:p>
            <a:pPr>
              <a:defRPr/>
            </a:pPr>
            <a:fld id="{A28ECAE9-0648-4C49-9112-702700D96F5B}" type="slidenum">
              <a:rPr lang="ru-RU"/>
              <a:pPr>
                <a:defRPr/>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3"/>
          <p:cNvSpPr>
            <a:spLocks noGrp="1" noChangeArrowheads="1"/>
          </p:cNvSpPr>
          <p:nvPr>
            <p:ph type="ftr" idx="10"/>
          </p:nvPr>
        </p:nvSpPr>
        <p:spPr>
          <a:ln/>
        </p:spPr>
        <p:txBody>
          <a:bodyPr/>
          <a:lstStyle>
            <a:lvl1pPr>
              <a:defRPr/>
            </a:lvl1pPr>
          </a:lstStyle>
          <a:p>
            <a:pPr>
              <a:defRPr/>
            </a:pPr>
            <a:endParaRPr lang="ru-RU"/>
          </a:p>
        </p:txBody>
      </p:sp>
      <p:sp>
        <p:nvSpPr>
          <p:cNvPr id="8" name="Rectangle 4"/>
          <p:cNvSpPr>
            <a:spLocks noGrp="1" noChangeArrowheads="1"/>
          </p:cNvSpPr>
          <p:nvPr>
            <p:ph type="sldNum" idx="11"/>
          </p:nvPr>
        </p:nvSpPr>
        <p:spPr>
          <a:ln/>
        </p:spPr>
        <p:txBody>
          <a:bodyPr/>
          <a:lstStyle>
            <a:lvl1pPr>
              <a:defRPr/>
            </a:lvl1pPr>
          </a:lstStyle>
          <a:p>
            <a:pPr>
              <a:defRPr/>
            </a:pPr>
            <a:fld id="{B79C05E7-23E5-4060-8DE3-F4434F573B46}" type="slidenum">
              <a:rPr lang="ru-RU"/>
              <a:pPr>
                <a:defRPr/>
              </a:pPr>
              <a:t>‹#›</a:t>
            </a:fld>
            <a:endParaRPr lang="ru-RU"/>
          </a:p>
        </p:txBody>
      </p:sp>
      <p:sp>
        <p:nvSpPr>
          <p:cNvPr id="9" name="Rectangle 5"/>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1"/>
          <p:cNvSpPr>
            <a:spLocks noGrp="1" noChangeArrowheads="1"/>
          </p:cNvSpPr>
          <p:nvPr>
            <p:ph type="dt" idx="10"/>
          </p:nvPr>
        </p:nvSpPr>
        <p:spPr>
          <a:ln/>
        </p:spPr>
        <p:txBody>
          <a:bodyPr/>
          <a:lstStyle>
            <a:lvl1pPr>
              <a:defRPr/>
            </a:lvl1pPr>
          </a:lstStyle>
          <a:p>
            <a:pPr>
              <a:defRPr/>
            </a:pPr>
            <a:endParaRPr lang="ru-RU"/>
          </a:p>
        </p:txBody>
      </p:sp>
      <p:sp>
        <p:nvSpPr>
          <p:cNvPr id="5" name="Rectangle 22"/>
          <p:cNvSpPr>
            <a:spLocks noGrp="1" noChangeArrowheads="1"/>
          </p:cNvSpPr>
          <p:nvPr>
            <p:ph type="ftr" idx="11"/>
          </p:nvPr>
        </p:nvSpPr>
        <p:spPr>
          <a:ln/>
        </p:spPr>
        <p:txBody>
          <a:bodyPr/>
          <a:lstStyle>
            <a:lvl1pPr>
              <a:defRPr/>
            </a:lvl1pPr>
          </a:lstStyle>
          <a:p>
            <a:pPr>
              <a:defRPr/>
            </a:pPr>
            <a:endParaRPr lang="ru-RU"/>
          </a:p>
        </p:txBody>
      </p:sp>
      <p:sp>
        <p:nvSpPr>
          <p:cNvPr id="6" name="Rectangle 23"/>
          <p:cNvSpPr>
            <a:spLocks noGrp="1" noChangeArrowheads="1"/>
          </p:cNvSpPr>
          <p:nvPr>
            <p:ph type="sldNum" idx="12"/>
          </p:nvPr>
        </p:nvSpPr>
        <p:spPr>
          <a:ln/>
        </p:spPr>
        <p:txBody>
          <a:bodyPr/>
          <a:lstStyle>
            <a:lvl1pPr>
              <a:defRPr/>
            </a:lvl1pPr>
          </a:lstStyle>
          <a:p>
            <a:pPr>
              <a:defRPr/>
            </a:pPr>
            <a:fld id="{A8139CB2-C935-43FE-8C02-6FA4830FF190}" type="slidenum">
              <a:rPr lang="ru-RU"/>
              <a:pPr>
                <a:defRPr/>
              </a:pPr>
              <a:t>‹#›</a:t>
            </a:fld>
            <a:endParaRPr lang="ru-RU"/>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1"/>
          <p:cNvSpPr>
            <a:spLocks noGrp="1" noChangeArrowheads="1"/>
          </p:cNvSpPr>
          <p:nvPr>
            <p:ph type="dt" idx="10"/>
          </p:nvPr>
        </p:nvSpPr>
        <p:spPr>
          <a:ln/>
        </p:spPr>
        <p:txBody>
          <a:bodyPr/>
          <a:lstStyle>
            <a:lvl1pPr>
              <a:defRPr/>
            </a:lvl1pPr>
          </a:lstStyle>
          <a:p>
            <a:pPr>
              <a:defRPr/>
            </a:pPr>
            <a:endParaRPr lang="ru-RU"/>
          </a:p>
        </p:txBody>
      </p:sp>
      <p:sp>
        <p:nvSpPr>
          <p:cNvPr id="6" name="Rectangle 22"/>
          <p:cNvSpPr>
            <a:spLocks noGrp="1" noChangeArrowheads="1"/>
          </p:cNvSpPr>
          <p:nvPr>
            <p:ph type="ftr" idx="11"/>
          </p:nvPr>
        </p:nvSpPr>
        <p:spPr>
          <a:ln/>
        </p:spPr>
        <p:txBody>
          <a:bodyPr/>
          <a:lstStyle>
            <a:lvl1pPr>
              <a:defRPr/>
            </a:lvl1pPr>
          </a:lstStyle>
          <a:p>
            <a:pPr>
              <a:defRPr/>
            </a:pPr>
            <a:endParaRPr lang="ru-RU"/>
          </a:p>
        </p:txBody>
      </p:sp>
      <p:sp>
        <p:nvSpPr>
          <p:cNvPr id="7" name="Rectangle 23"/>
          <p:cNvSpPr>
            <a:spLocks noGrp="1" noChangeArrowheads="1"/>
          </p:cNvSpPr>
          <p:nvPr>
            <p:ph type="sldNum" idx="12"/>
          </p:nvPr>
        </p:nvSpPr>
        <p:spPr>
          <a:ln/>
        </p:spPr>
        <p:txBody>
          <a:bodyPr/>
          <a:lstStyle>
            <a:lvl1pPr>
              <a:defRPr/>
            </a:lvl1pPr>
          </a:lstStyle>
          <a:p>
            <a:pPr>
              <a:defRPr/>
            </a:pPr>
            <a:fld id="{FE0211D9-0076-4E42-8F81-B8C942AC4369}" type="slidenum">
              <a:rPr lang="ru-RU"/>
              <a:pPr>
                <a:defRPr/>
              </a:pPr>
              <a:t>‹#›</a:t>
            </a:fld>
            <a:endParaRPr lang="ru-RU"/>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1"/>
          <p:cNvSpPr>
            <a:spLocks noGrp="1" noChangeArrowheads="1"/>
          </p:cNvSpPr>
          <p:nvPr>
            <p:ph type="dt" idx="10"/>
          </p:nvPr>
        </p:nvSpPr>
        <p:spPr>
          <a:ln/>
        </p:spPr>
        <p:txBody>
          <a:bodyPr/>
          <a:lstStyle>
            <a:lvl1pPr>
              <a:defRPr/>
            </a:lvl1pPr>
          </a:lstStyle>
          <a:p>
            <a:pPr>
              <a:defRPr/>
            </a:pPr>
            <a:endParaRPr lang="ru-RU"/>
          </a:p>
        </p:txBody>
      </p:sp>
      <p:sp>
        <p:nvSpPr>
          <p:cNvPr id="8" name="Rectangle 22"/>
          <p:cNvSpPr>
            <a:spLocks noGrp="1" noChangeArrowheads="1"/>
          </p:cNvSpPr>
          <p:nvPr>
            <p:ph type="ftr" idx="11"/>
          </p:nvPr>
        </p:nvSpPr>
        <p:spPr>
          <a:ln/>
        </p:spPr>
        <p:txBody>
          <a:bodyPr/>
          <a:lstStyle>
            <a:lvl1pPr>
              <a:defRPr/>
            </a:lvl1pPr>
          </a:lstStyle>
          <a:p>
            <a:pPr>
              <a:defRPr/>
            </a:pPr>
            <a:endParaRPr lang="ru-RU"/>
          </a:p>
        </p:txBody>
      </p:sp>
      <p:sp>
        <p:nvSpPr>
          <p:cNvPr id="9" name="Rectangle 23"/>
          <p:cNvSpPr>
            <a:spLocks noGrp="1" noChangeArrowheads="1"/>
          </p:cNvSpPr>
          <p:nvPr>
            <p:ph type="sldNum" idx="12"/>
          </p:nvPr>
        </p:nvSpPr>
        <p:spPr>
          <a:ln/>
        </p:spPr>
        <p:txBody>
          <a:bodyPr/>
          <a:lstStyle>
            <a:lvl1pPr>
              <a:defRPr/>
            </a:lvl1pPr>
          </a:lstStyle>
          <a:p>
            <a:pPr>
              <a:defRPr/>
            </a:pPr>
            <a:fld id="{C9A378B0-77DB-4968-8957-821E75B48A52}" type="slidenum">
              <a:rPr lang="ru-RU"/>
              <a:pPr>
                <a:defRPr/>
              </a:pPr>
              <a:t>‹#›</a:t>
            </a:fld>
            <a:endParaRPr lang="ru-RU"/>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1"/>
          <p:cNvSpPr>
            <a:spLocks noGrp="1" noChangeArrowheads="1"/>
          </p:cNvSpPr>
          <p:nvPr>
            <p:ph type="dt" idx="10"/>
          </p:nvPr>
        </p:nvSpPr>
        <p:spPr>
          <a:ln/>
        </p:spPr>
        <p:txBody>
          <a:bodyPr/>
          <a:lstStyle>
            <a:lvl1pPr>
              <a:defRPr/>
            </a:lvl1pPr>
          </a:lstStyle>
          <a:p>
            <a:pPr>
              <a:defRPr/>
            </a:pPr>
            <a:endParaRPr lang="ru-RU"/>
          </a:p>
        </p:txBody>
      </p:sp>
      <p:sp>
        <p:nvSpPr>
          <p:cNvPr id="4" name="Rectangle 22"/>
          <p:cNvSpPr>
            <a:spLocks noGrp="1" noChangeArrowheads="1"/>
          </p:cNvSpPr>
          <p:nvPr>
            <p:ph type="ftr" idx="11"/>
          </p:nvPr>
        </p:nvSpPr>
        <p:spPr>
          <a:ln/>
        </p:spPr>
        <p:txBody>
          <a:bodyPr/>
          <a:lstStyle>
            <a:lvl1pPr>
              <a:defRPr/>
            </a:lvl1pPr>
          </a:lstStyle>
          <a:p>
            <a:pPr>
              <a:defRPr/>
            </a:pPr>
            <a:endParaRPr lang="ru-RU"/>
          </a:p>
        </p:txBody>
      </p:sp>
      <p:sp>
        <p:nvSpPr>
          <p:cNvPr id="5" name="Rectangle 23"/>
          <p:cNvSpPr>
            <a:spLocks noGrp="1" noChangeArrowheads="1"/>
          </p:cNvSpPr>
          <p:nvPr>
            <p:ph type="sldNum" idx="12"/>
          </p:nvPr>
        </p:nvSpPr>
        <p:spPr>
          <a:ln/>
        </p:spPr>
        <p:txBody>
          <a:bodyPr/>
          <a:lstStyle>
            <a:lvl1pPr>
              <a:defRPr/>
            </a:lvl1pPr>
          </a:lstStyle>
          <a:p>
            <a:pPr>
              <a:defRPr/>
            </a:pPr>
            <a:fld id="{8B8648B1-D423-454E-909D-C8846E2DE04B}" type="slidenum">
              <a:rPr lang="ru-RU"/>
              <a:pPr>
                <a:defRPr/>
              </a:pPr>
              <a:t>‹#›</a:t>
            </a:fld>
            <a:endParaRPr lang="ru-RU"/>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1"/>
          <p:cNvSpPr>
            <a:spLocks noGrp="1" noChangeArrowheads="1"/>
          </p:cNvSpPr>
          <p:nvPr>
            <p:ph type="dt" idx="10"/>
          </p:nvPr>
        </p:nvSpPr>
        <p:spPr>
          <a:ln/>
        </p:spPr>
        <p:txBody>
          <a:bodyPr/>
          <a:lstStyle>
            <a:lvl1pPr>
              <a:defRPr/>
            </a:lvl1pPr>
          </a:lstStyle>
          <a:p>
            <a:pPr>
              <a:defRPr/>
            </a:pPr>
            <a:endParaRPr lang="ru-RU"/>
          </a:p>
        </p:txBody>
      </p:sp>
      <p:sp>
        <p:nvSpPr>
          <p:cNvPr id="3" name="Rectangle 22"/>
          <p:cNvSpPr>
            <a:spLocks noGrp="1" noChangeArrowheads="1"/>
          </p:cNvSpPr>
          <p:nvPr>
            <p:ph type="ftr" idx="11"/>
          </p:nvPr>
        </p:nvSpPr>
        <p:spPr>
          <a:ln/>
        </p:spPr>
        <p:txBody>
          <a:bodyPr/>
          <a:lstStyle>
            <a:lvl1pPr>
              <a:defRPr/>
            </a:lvl1pPr>
          </a:lstStyle>
          <a:p>
            <a:pPr>
              <a:defRPr/>
            </a:pPr>
            <a:endParaRPr lang="ru-RU"/>
          </a:p>
        </p:txBody>
      </p:sp>
      <p:sp>
        <p:nvSpPr>
          <p:cNvPr id="4" name="Rectangle 23"/>
          <p:cNvSpPr>
            <a:spLocks noGrp="1" noChangeArrowheads="1"/>
          </p:cNvSpPr>
          <p:nvPr>
            <p:ph type="sldNum" idx="12"/>
          </p:nvPr>
        </p:nvSpPr>
        <p:spPr>
          <a:ln/>
        </p:spPr>
        <p:txBody>
          <a:bodyPr/>
          <a:lstStyle>
            <a:lvl1pPr>
              <a:defRPr/>
            </a:lvl1pPr>
          </a:lstStyle>
          <a:p>
            <a:pPr>
              <a:defRPr/>
            </a:pPr>
            <a:fld id="{ECECB789-43C2-47C3-81B4-C37B18D0A402}" type="slidenum">
              <a:rPr lang="ru-RU"/>
              <a:pPr>
                <a:defRPr/>
              </a:pPr>
              <a:t>‹#›</a:t>
            </a:fld>
            <a:endParaRPr lang="ru-RU"/>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1"/>
          <p:cNvSpPr>
            <a:spLocks noGrp="1" noChangeArrowheads="1"/>
          </p:cNvSpPr>
          <p:nvPr>
            <p:ph type="dt" idx="10"/>
          </p:nvPr>
        </p:nvSpPr>
        <p:spPr>
          <a:ln/>
        </p:spPr>
        <p:txBody>
          <a:bodyPr/>
          <a:lstStyle>
            <a:lvl1pPr>
              <a:defRPr/>
            </a:lvl1pPr>
          </a:lstStyle>
          <a:p>
            <a:pPr>
              <a:defRPr/>
            </a:pPr>
            <a:endParaRPr lang="ru-RU"/>
          </a:p>
        </p:txBody>
      </p:sp>
      <p:sp>
        <p:nvSpPr>
          <p:cNvPr id="6" name="Rectangle 22"/>
          <p:cNvSpPr>
            <a:spLocks noGrp="1" noChangeArrowheads="1"/>
          </p:cNvSpPr>
          <p:nvPr>
            <p:ph type="ftr" idx="11"/>
          </p:nvPr>
        </p:nvSpPr>
        <p:spPr>
          <a:ln/>
        </p:spPr>
        <p:txBody>
          <a:bodyPr/>
          <a:lstStyle>
            <a:lvl1pPr>
              <a:defRPr/>
            </a:lvl1pPr>
          </a:lstStyle>
          <a:p>
            <a:pPr>
              <a:defRPr/>
            </a:pPr>
            <a:endParaRPr lang="ru-RU"/>
          </a:p>
        </p:txBody>
      </p:sp>
      <p:sp>
        <p:nvSpPr>
          <p:cNvPr id="7" name="Rectangle 23"/>
          <p:cNvSpPr>
            <a:spLocks noGrp="1" noChangeArrowheads="1"/>
          </p:cNvSpPr>
          <p:nvPr>
            <p:ph type="sldNum" idx="12"/>
          </p:nvPr>
        </p:nvSpPr>
        <p:spPr>
          <a:ln/>
        </p:spPr>
        <p:txBody>
          <a:bodyPr/>
          <a:lstStyle>
            <a:lvl1pPr>
              <a:defRPr/>
            </a:lvl1pPr>
          </a:lstStyle>
          <a:p>
            <a:pPr>
              <a:defRPr/>
            </a:pPr>
            <a:fld id="{B9C3BAA2-88EA-4885-9F6A-A239E614D005}" type="slidenum">
              <a:rPr lang="ru-RU"/>
              <a:pPr>
                <a:defRPr/>
              </a:pPr>
              <a:t>‹#›</a:t>
            </a:fld>
            <a:endParaRPr lang="ru-RU"/>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1"/>
          <p:cNvSpPr>
            <a:spLocks noGrp="1" noChangeArrowheads="1"/>
          </p:cNvSpPr>
          <p:nvPr>
            <p:ph type="dt" idx="10"/>
          </p:nvPr>
        </p:nvSpPr>
        <p:spPr>
          <a:ln/>
        </p:spPr>
        <p:txBody>
          <a:bodyPr/>
          <a:lstStyle>
            <a:lvl1pPr>
              <a:defRPr/>
            </a:lvl1pPr>
          </a:lstStyle>
          <a:p>
            <a:pPr>
              <a:defRPr/>
            </a:pPr>
            <a:endParaRPr lang="ru-RU"/>
          </a:p>
        </p:txBody>
      </p:sp>
      <p:sp>
        <p:nvSpPr>
          <p:cNvPr id="6" name="Rectangle 22"/>
          <p:cNvSpPr>
            <a:spLocks noGrp="1" noChangeArrowheads="1"/>
          </p:cNvSpPr>
          <p:nvPr>
            <p:ph type="ftr" idx="11"/>
          </p:nvPr>
        </p:nvSpPr>
        <p:spPr>
          <a:ln/>
        </p:spPr>
        <p:txBody>
          <a:bodyPr/>
          <a:lstStyle>
            <a:lvl1pPr>
              <a:defRPr/>
            </a:lvl1pPr>
          </a:lstStyle>
          <a:p>
            <a:pPr>
              <a:defRPr/>
            </a:pPr>
            <a:endParaRPr lang="ru-RU"/>
          </a:p>
        </p:txBody>
      </p:sp>
      <p:sp>
        <p:nvSpPr>
          <p:cNvPr id="7" name="Rectangle 23"/>
          <p:cNvSpPr>
            <a:spLocks noGrp="1" noChangeArrowheads="1"/>
          </p:cNvSpPr>
          <p:nvPr>
            <p:ph type="sldNum" idx="12"/>
          </p:nvPr>
        </p:nvSpPr>
        <p:spPr>
          <a:ln/>
        </p:spPr>
        <p:txBody>
          <a:bodyPr/>
          <a:lstStyle>
            <a:lvl1pPr>
              <a:defRPr/>
            </a:lvl1pPr>
          </a:lstStyle>
          <a:p>
            <a:pPr>
              <a:defRPr/>
            </a:pPr>
            <a:fld id="{440B8C95-ED02-48EA-9EE4-27F204086DBF}" type="slidenum">
              <a:rPr lang="ru-RU"/>
              <a:pPr>
                <a:defRPr/>
              </a:pPr>
              <a:t>‹#›</a:t>
            </a:fld>
            <a:endParaRPr lang="ru-RU"/>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1"/>
          <p:cNvSpPr>
            <a:spLocks noGrp="1" noChangeArrowheads="1"/>
          </p:cNvSpPr>
          <p:nvPr>
            <p:ph type="dt" idx="10"/>
          </p:nvPr>
        </p:nvSpPr>
        <p:spPr>
          <a:ln/>
        </p:spPr>
        <p:txBody>
          <a:bodyPr/>
          <a:lstStyle>
            <a:lvl1pPr>
              <a:defRPr/>
            </a:lvl1pPr>
          </a:lstStyle>
          <a:p>
            <a:pPr>
              <a:defRPr/>
            </a:pPr>
            <a:endParaRPr lang="ru-RU"/>
          </a:p>
        </p:txBody>
      </p:sp>
      <p:sp>
        <p:nvSpPr>
          <p:cNvPr id="5" name="Rectangle 22"/>
          <p:cNvSpPr>
            <a:spLocks noGrp="1" noChangeArrowheads="1"/>
          </p:cNvSpPr>
          <p:nvPr>
            <p:ph type="ftr" idx="11"/>
          </p:nvPr>
        </p:nvSpPr>
        <p:spPr>
          <a:ln/>
        </p:spPr>
        <p:txBody>
          <a:bodyPr/>
          <a:lstStyle>
            <a:lvl1pPr>
              <a:defRPr/>
            </a:lvl1pPr>
          </a:lstStyle>
          <a:p>
            <a:pPr>
              <a:defRPr/>
            </a:pPr>
            <a:endParaRPr lang="ru-RU"/>
          </a:p>
        </p:txBody>
      </p:sp>
      <p:sp>
        <p:nvSpPr>
          <p:cNvPr id="6" name="Rectangle 23"/>
          <p:cNvSpPr>
            <a:spLocks noGrp="1" noChangeArrowheads="1"/>
          </p:cNvSpPr>
          <p:nvPr>
            <p:ph type="sldNum" idx="12"/>
          </p:nvPr>
        </p:nvSpPr>
        <p:spPr>
          <a:ln/>
        </p:spPr>
        <p:txBody>
          <a:bodyPr/>
          <a:lstStyle>
            <a:lvl1pPr>
              <a:defRPr/>
            </a:lvl1pPr>
          </a:lstStyle>
          <a:p>
            <a:pPr>
              <a:defRPr/>
            </a:pPr>
            <a:fld id="{CD5002CE-9957-42FA-BE6E-FD5F77F8C34E}" type="slidenum">
              <a:rPr lang="ru-RU"/>
              <a:pPr>
                <a:defRPr/>
              </a:pPr>
              <a:t>‹#›</a:t>
            </a:fld>
            <a:endParaRPr lang="ru-RU"/>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600200"/>
            <a:ext cx="2057400" cy="45259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60198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1"/>
          <p:cNvSpPr>
            <a:spLocks noGrp="1" noChangeArrowheads="1"/>
          </p:cNvSpPr>
          <p:nvPr>
            <p:ph type="dt" idx="10"/>
          </p:nvPr>
        </p:nvSpPr>
        <p:spPr>
          <a:ln/>
        </p:spPr>
        <p:txBody>
          <a:bodyPr/>
          <a:lstStyle>
            <a:lvl1pPr>
              <a:defRPr/>
            </a:lvl1pPr>
          </a:lstStyle>
          <a:p>
            <a:pPr>
              <a:defRPr/>
            </a:pPr>
            <a:endParaRPr lang="ru-RU"/>
          </a:p>
        </p:txBody>
      </p:sp>
      <p:sp>
        <p:nvSpPr>
          <p:cNvPr id="5" name="Rectangle 22"/>
          <p:cNvSpPr>
            <a:spLocks noGrp="1" noChangeArrowheads="1"/>
          </p:cNvSpPr>
          <p:nvPr>
            <p:ph type="ftr" idx="11"/>
          </p:nvPr>
        </p:nvSpPr>
        <p:spPr>
          <a:ln/>
        </p:spPr>
        <p:txBody>
          <a:bodyPr/>
          <a:lstStyle>
            <a:lvl1pPr>
              <a:defRPr/>
            </a:lvl1pPr>
          </a:lstStyle>
          <a:p>
            <a:pPr>
              <a:defRPr/>
            </a:pPr>
            <a:endParaRPr lang="ru-RU"/>
          </a:p>
        </p:txBody>
      </p:sp>
      <p:sp>
        <p:nvSpPr>
          <p:cNvPr id="6" name="Rectangle 23"/>
          <p:cNvSpPr>
            <a:spLocks noGrp="1" noChangeArrowheads="1"/>
          </p:cNvSpPr>
          <p:nvPr>
            <p:ph type="sldNum" idx="12"/>
          </p:nvPr>
        </p:nvSpPr>
        <p:spPr>
          <a:ln/>
        </p:spPr>
        <p:txBody>
          <a:bodyPr/>
          <a:lstStyle>
            <a:lvl1pPr>
              <a:defRPr/>
            </a:lvl1pPr>
          </a:lstStyle>
          <a:p>
            <a:pPr>
              <a:defRPr/>
            </a:pPr>
            <a:fld id="{F80C1083-471B-48AC-91C9-4C2EBDF27FE5}" type="slidenum">
              <a:rPr lang="ru-RU"/>
              <a:pPr>
                <a:defRPr/>
              </a:pPr>
              <a:t>‹#›</a:t>
            </a:fld>
            <a:endParaRPr lang="ru-RU"/>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38"/>
          <p:cNvSpPr>
            <a:spLocks noGrp="1" noChangeArrowheads="1"/>
          </p:cNvSpPr>
          <p:nvPr>
            <p:ph type="dt" idx="10"/>
          </p:nvPr>
        </p:nvSpPr>
        <p:spPr>
          <a:ln/>
        </p:spPr>
        <p:txBody>
          <a:bodyPr/>
          <a:lstStyle>
            <a:lvl1pPr>
              <a:defRPr/>
            </a:lvl1pPr>
          </a:lstStyle>
          <a:p>
            <a:pPr>
              <a:defRPr/>
            </a:pPr>
            <a:endParaRPr lang="ru-RU"/>
          </a:p>
        </p:txBody>
      </p:sp>
      <p:sp>
        <p:nvSpPr>
          <p:cNvPr id="5" name="Rectangle 39"/>
          <p:cNvSpPr>
            <a:spLocks noGrp="1" noChangeArrowheads="1"/>
          </p:cNvSpPr>
          <p:nvPr>
            <p:ph type="ftr" idx="11"/>
          </p:nvPr>
        </p:nvSpPr>
        <p:spPr>
          <a:ln/>
        </p:spPr>
        <p:txBody>
          <a:bodyPr/>
          <a:lstStyle>
            <a:lvl1pPr>
              <a:defRPr/>
            </a:lvl1pPr>
          </a:lstStyle>
          <a:p>
            <a:pPr>
              <a:defRPr/>
            </a:pPr>
            <a:endParaRPr lang="ru-RU"/>
          </a:p>
        </p:txBody>
      </p:sp>
      <p:sp>
        <p:nvSpPr>
          <p:cNvPr id="6" name="Rectangle 40"/>
          <p:cNvSpPr>
            <a:spLocks noGrp="1" noChangeArrowheads="1"/>
          </p:cNvSpPr>
          <p:nvPr>
            <p:ph type="sldNum" idx="12"/>
          </p:nvPr>
        </p:nvSpPr>
        <p:spPr>
          <a:ln/>
        </p:spPr>
        <p:txBody>
          <a:bodyPr/>
          <a:lstStyle>
            <a:lvl1pPr>
              <a:defRPr/>
            </a:lvl1pPr>
          </a:lstStyle>
          <a:p>
            <a:pPr>
              <a:defRPr/>
            </a:pPr>
            <a:fld id="{86F2647A-2CB5-4C2E-B5CF-4ABE190BA39E}" type="slidenum">
              <a:rPr lang="ru-RU"/>
              <a:pPr>
                <a:defRPr/>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3"/>
          <p:cNvSpPr>
            <a:spLocks noGrp="1" noChangeArrowheads="1"/>
          </p:cNvSpPr>
          <p:nvPr>
            <p:ph type="ftr" idx="10"/>
          </p:nvPr>
        </p:nvSpPr>
        <p:spPr>
          <a:ln/>
        </p:spPr>
        <p:txBody>
          <a:bodyPr/>
          <a:lstStyle>
            <a:lvl1pPr>
              <a:defRPr/>
            </a:lvl1pPr>
          </a:lstStyle>
          <a:p>
            <a:pPr>
              <a:defRPr/>
            </a:pPr>
            <a:endParaRPr lang="ru-RU"/>
          </a:p>
        </p:txBody>
      </p:sp>
      <p:sp>
        <p:nvSpPr>
          <p:cNvPr id="4" name="Rectangle 4"/>
          <p:cNvSpPr>
            <a:spLocks noGrp="1" noChangeArrowheads="1"/>
          </p:cNvSpPr>
          <p:nvPr>
            <p:ph type="sldNum" idx="11"/>
          </p:nvPr>
        </p:nvSpPr>
        <p:spPr>
          <a:ln/>
        </p:spPr>
        <p:txBody>
          <a:bodyPr/>
          <a:lstStyle>
            <a:lvl1pPr>
              <a:defRPr/>
            </a:lvl1pPr>
          </a:lstStyle>
          <a:p>
            <a:pPr>
              <a:defRPr/>
            </a:pPr>
            <a:fld id="{4BA547D2-3B9A-460B-94BF-6C83A0B6E9A0}" type="slidenum">
              <a:rPr lang="ru-RU"/>
              <a:pPr>
                <a:defRPr/>
              </a:pPr>
              <a:t>‹#›</a:t>
            </a:fld>
            <a:endParaRPr lang="ru-RU"/>
          </a:p>
        </p:txBody>
      </p:sp>
      <p:sp>
        <p:nvSpPr>
          <p:cNvPr id="5" name="Rectangle 5"/>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8"/>
          <p:cNvSpPr>
            <a:spLocks noGrp="1" noChangeArrowheads="1"/>
          </p:cNvSpPr>
          <p:nvPr>
            <p:ph type="dt" idx="10"/>
          </p:nvPr>
        </p:nvSpPr>
        <p:spPr>
          <a:ln/>
        </p:spPr>
        <p:txBody>
          <a:bodyPr/>
          <a:lstStyle>
            <a:lvl1pPr>
              <a:defRPr/>
            </a:lvl1pPr>
          </a:lstStyle>
          <a:p>
            <a:pPr>
              <a:defRPr/>
            </a:pPr>
            <a:endParaRPr lang="ru-RU"/>
          </a:p>
        </p:txBody>
      </p:sp>
      <p:sp>
        <p:nvSpPr>
          <p:cNvPr id="5" name="Rectangle 39"/>
          <p:cNvSpPr>
            <a:spLocks noGrp="1" noChangeArrowheads="1"/>
          </p:cNvSpPr>
          <p:nvPr>
            <p:ph type="ftr" idx="11"/>
          </p:nvPr>
        </p:nvSpPr>
        <p:spPr>
          <a:ln/>
        </p:spPr>
        <p:txBody>
          <a:bodyPr/>
          <a:lstStyle>
            <a:lvl1pPr>
              <a:defRPr/>
            </a:lvl1pPr>
          </a:lstStyle>
          <a:p>
            <a:pPr>
              <a:defRPr/>
            </a:pPr>
            <a:endParaRPr lang="ru-RU"/>
          </a:p>
        </p:txBody>
      </p:sp>
      <p:sp>
        <p:nvSpPr>
          <p:cNvPr id="6" name="Rectangle 40"/>
          <p:cNvSpPr>
            <a:spLocks noGrp="1" noChangeArrowheads="1"/>
          </p:cNvSpPr>
          <p:nvPr>
            <p:ph type="sldNum" idx="12"/>
          </p:nvPr>
        </p:nvSpPr>
        <p:spPr>
          <a:ln/>
        </p:spPr>
        <p:txBody>
          <a:bodyPr/>
          <a:lstStyle>
            <a:lvl1pPr>
              <a:defRPr/>
            </a:lvl1pPr>
          </a:lstStyle>
          <a:p>
            <a:pPr>
              <a:defRPr/>
            </a:pPr>
            <a:fld id="{E2F1E12D-440A-4C78-8291-E7D6D48AA9FA}" type="slidenum">
              <a:rPr lang="ru-RU"/>
              <a:pPr>
                <a:defRPr/>
              </a:pPr>
              <a:t>‹#›</a:t>
            </a:fld>
            <a:endParaRPr lang="ru-RU"/>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38"/>
          <p:cNvSpPr>
            <a:spLocks noGrp="1" noChangeArrowheads="1"/>
          </p:cNvSpPr>
          <p:nvPr>
            <p:ph type="dt" idx="10"/>
          </p:nvPr>
        </p:nvSpPr>
        <p:spPr>
          <a:ln/>
        </p:spPr>
        <p:txBody>
          <a:bodyPr/>
          <a:lstStyle>
            <a:lvl1pPr>
              <a:defRPr/>
            </a:lvl1pPr>
          </a:lstStyle>
          <a:p>
            <a:pPr>
              <a:defRPr/>
            </a:pPr>
            <a:endParaRPr lang="ru-RU"/>
          </a:p>
        </p:txBody>
      </p:sp>
      <p:sp>
        <p:nvSpPr>
          <p:cNvPr id="5" name="Rectangle 39"/>
          <p:cNvSpPr>
            <a:spLocks noGrp="1" noChangeArrowheads="1"/>
          </p:cNvSpPr>
          <p:nvPr>
            <p:ph type="ftr" idx="11"/>
          </p:nvPr>
        </p:nvSpPr>
        <p:spPr>
          <a:ln/>
        </p:spPr>
        <p:txBody>
          <a:bodyPr/>
          <a:lstStyle>
            <a:lvl1pPr>
              <a:defRPr/>
            </a:lvl1pPr>
          </a:lstStyle>
          <a:p>
            <a:pPr>
              <a:defRPr/>
            </a:pPr>
            <a:endParaRPr lang="ru-RU"/>
          </a:p>
        </p:txBody>
      </p:sp>
      <p:sp>
        <p:nvSpPr>
          <p:cNvPr id="6" name="Rectangle 40"/>
          <p:cNvSpPr>
            <a:spLocks noGrp="1" noChangeArrowheads="1"/>
          </p:cNvSpPr>
          <p:nvPr>
            <p:ph type="sldNum" idx="12"/>
          </p:nvPr>
        </p:nvSpPr>
        <p:spPr>
          <a:ln/>
        </p:spPr>
        <p:txBody>
          <a:bodyPr/>
          <a:lstStyle>
            <a:lvl1pPr>
              <a:defRPr/>
            </a:lvl1pPr>
          </a:lstStyle>
          <a:p>
            <a:pPr>
              <a:defRPr/>
            </a:pPr>
            <a:fld id="{BDF2314E-F53D-471B-B833-4525D20C1F8B}" type="slidenum">
              <a:rPr lang="ru-RU"/>
              <a:pPr>
                <a:defRPr/>
              </a:pPr>
              <a:t>‹#›</a:t>
            </a:fld>
            <a:endParaRPr lang="ru-RU"/>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54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38"/>
          <p:cNvSpPr>
            <a:spLocks noGrp="1" noChangeArrowheads="1"/>
          </p:cNvSpPr>
          <p:nvPr>
            <p:ph type="dt" idx="10"/>
          </p:nvPr>
        </p:nvSpPr>
        <p:spPr>
          <a:ln/>
        </p:spPr>
        <p:txBody>
          <a:bodyPr/>
          <a:lstStyle>
            <a:lvl1pPr>
              <a:defRPr/>
            </a:lvl1pPr>
          </a:lstStyle>
          <a:p>
            <a:pPr>
              <a:defRPr/>
            </a:pPr>
            <a:endParaRPr lang="ru-RU"/>
          </a:p>
        </p:txBody>
      </p:sp>
      <p:sp>
        <p:nvSpPr>
          <p:cNvPr id="6" name="Rectangle 39"/>
          <p:cNvSpPr>
            <a:spLocks noGrp="1" noChangeArrowheads="1"/>
          </p:cNvSpPr>
          <p:nvPr>
            <p:ph type="ftr" idx="11"/>
          </p:nvPr>
        </p:nvSpPr>
        <p:spPr>
          <a:ln/>
        </p:spPr>
        <p:txBody>
          <a:bodyPr/>
          <a:lstStyle>
            <a:lvl1pPr>
              <a:defRPr/>
            </a:lvl1pPr>
          </a:lstStyle>
          <a:p>
            <a:pPr>
              <a:defRPr/>
            </a:pPr>
            <a:endParaRPr lang="ru-RU"/>
          </a:p>
        </p:txBody>
      </p:sp>
      <p:sp>
        <p:nvSpPr>
          <p:cNvPr id="7" name="Rectangle 40"/>
          <p:cNvSpPr>
            <a:spLocks noGrp="1" noChangeArrowheads="1"/>
          </p:cNvSpPr>
          <p:nvPr>
            <p:ph type="sldNum" idx="12"/>
          </p:nvPr>
        </p:nvSpPr>
        <p:spPr>
          <a:ln/>
        </p:spPr>
        <p:txBody>
          <a:bodyPr/>
          <a:lstStyle>
            <a:lvl1pPr>
              <a:defRPr/>
            </a:lvl1pPr>
          </a:lstStyle>
          <a:p>
            <a:pPr>
              <a:defRPr/>
            </a:pPr>
            <a:fld id="{606DA349-8198-4614-981F-80FFBA926653}" type="slidenum">
              <a:rPr lang="ru-RU"/>
              <a:pPr>
                <a:defRPr/>
              </a:pPr>
              <a:t>‹#›</a:t>
            </a:fld>
            <a:endParaRPr lang="ru-RU"/>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38"/>
          <p:cNvSpPr>
            <a:spLocks noGrp="1" noChangeArrowheads="1"/>
          </p:cNvSpPr>
          <p:nvPr>
            <p:ph type="dt" idx="10"/>
          </p:nvPr>
        </p:nvSpPr>
        <p:spPr>
          <a:ln/>
        </p:spPr>
        <p:txBody>
          <a:bodyPr/>
          <a:lstStyle>
            <a:lvl1pPr>
              <a:defRPr/>
            </a:lvl1pPr>
          </a:lstStyle>
          <a:p>
            <a:pPr>
              <a:defRPr/>
            </a:pPr>
            <a:endParaRPr lang="ru-RU"/>
          </a:p>
        </p:txBody>
      </p:sp>
      <p:sp>
        <p:nvSpPr>
          <p:cNvPr id="8" name="Rectangle 39"/>
          <p:cNvSpPr>
            <a:spLocks noGrp="1" noChangeArrowheads="1"/>
          </p:cNvSpPr>
          <p:nvPr>
            <p:ph type="ftr" idx="11"/>
          </p:nvPr>
        </p:nvSpPr>
        <p:spPr>
          <a:ln/>
        </p:spPr>
        <p:txBody>
          <a:bodyPr/>
          <a:lstStyle>
            <a:lvl1pPr>
              <a:defRPr/>
            </a:lvl1pPr>
          </a:lstStyle>
          <a:p>
            <a:pPr>
              <a:defRPr/>
            </a:pPr>
            <a:endParaRPr lang="ru-RU"/>
          </a:p>
        </p:txBody>
      </p:sp>
      <p:sp>
        <p:nvSpPr>
          <p:cNvPr id="9" name="Rectangle 40"/>
          <p:cNvSpPr>
            <a:spLocks noGrp="1" noChangeArrowheads="1"/>
          </p:cNvSpPr>
          <p:nvPr>
            <p:ph type="sldNum" idx="12"/>
          </p:nvPr>
        </p:nvSpPr>
        <p:spPr>
          <a:ln/>
        </p:spPr>
        <p:txBody>
          <a:bodyPr/>
          <a:lstStyle>
            <a:lvl1pPr>
              <a:defRPr/>
            </a:lvl1pPr>
          </a:lstStyle>
          <a:p>
            <a:pPr>
              <a:defRPr/>
            </a:pPr>
            <a:fld id="{69F8EE81-D7C3-43AE-9E03-5916353529F9}" type="slidenum">
              <a:rPr lang="ru-RU"/>
              <a:pPr>
                <a:defRPr/>
              </a:pPr>
              <a:t>‹#›</a:t>
            </a:fld>
            <a:endParaRPr lang="ru-RU"/>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38"/>
          <p:cNvSpPr>
            <a:spLocks noGrp="1" noChangeArrowheads="1"/>
          </p:cNvSpPr>
          <p:nvPr>
            <p:ph type="dt" idx="10"/>
          </p:nvPr>
        </p:nvSpPr>
        <p:spPr>
          <a:ln/>
        </p:spPr>
        <p:txBody>
          <a:bodyPr/>
          <a:lstStyle>
            <a:lvl1pPr>
              <a:defRPr/>
            </a:lvl1pPr>
          </a:lstStyle>
          <a:p>
            <a:pPr>
              <a:defRPr/>
            </a:pPr>
            <a:endParaRPr lang="ru-RU"/>
          </a:p>
        </p:txBody>
      </p:sp>
      <p:sp>
        <p:nvSpPr>
          <p:cNvPr id="4" name="Rectangle 39"/>
          <p:cNvSpPr>
            <a:spLocks noGrp="1" noChangeArrowheads="1"/>
          </p:cNvSpPr>
          <p:nvPr>
            <p:ph type="ftr" idx="11"/>
          </p:nvPr>
        </p:nvSpPr>
        <p:spPr>
          <a:ln/>
        </p:spPr>
        <p:txBody>
          <a:bodyPr/>
          <a:lstStyle>
            <a:lvl1pPr>
              <a:defRPr/>
            </a:lvl1pPr>
          </a:lstStyle>
          <a:p>
            <a:pPr>
              <a:defRPr/>
            </a:pPr>
            <a:endParaRPr lang="ru-RU"/>
          </a:p>
        </p:txBody>
      </p:sp>
      <p:sp>
        <p:nvSpPr>
          <p:cNvPr id="5" name="Rectangle 40"/>
          <p:cNvSpPr>
            <a:spLocks noGrp="1" noChangeArrowheads="1"/>
          </p:cNvSpPr>
          <p:nvPr>
            <p:ph type="sldNum" idx="12"/>
          </p:nvPr>
        </p:nvSpPr>
        <p:spPr>
          <a:ln/>
        </p:spPr>
        <p:txBody>
          <a:bodyPr/>
          <a:lstStyle>
            <a:lvl1pPr>
              <a:defRPr/>
            </a:lvl1pPr>
          </a:lstStyle>
          <a:p>
            <a:pPr>
              <a:defRPr/>
            </a:pPr>
            <a:fld id="{0F17FE79-C92C-49AF-83B0-F7659D13DA28}" type="slidenum">
              <a:rPr lang="ru-RU"/>
              <a:pPr>
                <a:defRPr/>
              </a:pPr>
              <a:t>‹#›</a:t>
            </a:fld>
            <a:endParaRPr lang="ru-RU"/>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38"/>
          <p:cNvSpPr>
            <a:spLocks noGrp="1" noChangeArrowheads="1"/>
          </p:cNvSpPr>
          <p:nvPr>
            <p:ph type="dt" idx="10"/>
          </p:nvPr>
        </p:nvSpPr>
        <p:spPr>
          <a:ln/>
        </p:spPr>
        <p:txBody>
          <a:bodyPr/>
          <a:lstStyle>
            <a:lvl1pPr>
              <a:defRPr/>
            </a:lvl1pPr>
          </a:lstStyle>
          <a:p>
            <a:pPr>
              <a:defRPr/>
            </a:pPr>
            <a:endParaRPr lang="ru-RU"/>
          </a:p>
        </p:txBody>
      </p:sp>
      <p:sp>
        <p:nvSpPr>
          <p:cNvPr id="3" name="Rectangle 39"/>
          <p:cNvSpPr>
            <a:spLocks noGrp="1" noChangeArrowheads="1"/>
          </p:cNvSpPr>
          <p:nvPr>
            <p:ph type="ftr" idx="11"/>
          </p:nvPr>
        </p:nvSpPr>
        <p:spPr>
          <a:ln/>
        </p:spPr>
        <p:txBody>
          <a:bodyPr/>
          <a:lstStyle>
            <a:lvl1pPr>
              <a:defRPr/>
            </a:lvl1pPr>
          </a:lstStyle>
          <a:p>
            <a:pPr>
              <a:defRPr/>
            </a:pPr>
            <a:endParaRPr lang="ru-RU"/>
          </a:p>
        </p:txBody>
      </p:sp>
      <p:sp>
        <p:nvSpPr>
          <p:cNvPr id="4" name="Rectangle 40"/>
          <p:cNvSpPr>
            <a:spLocks noGrp="1" noChangeArrowheads="1"/>
          </p:cNvSpPr>
          <p:nvPr>
            <p:ph type="sldNum" idx="12"/>
          </p:nvPr>
        </p:nvSpPr>
        <p:spPr>
          <a:ln/>
        </p:spPr>
        <p:txBody>
          <a:bodyPr/>
          <a:lstStyle>
            <a:lvl1pPr>
              <a:defRPr/>
            </a:lvl1pPr>
          </a:lstStyle>
          <a:p>
            <a:pPr>
              <a:defRPr/>
            </a:pPr>
            <a:fld id="{A9DA279C-D2A8-42D0-A097-94E764F038F3}" type="slidenum">
              <a:rPr lang="ru-RU"/>
              <a:pPr>
                <a:defRPr/>
              </a:pPr>
              <a:t>‹#›</a:t>
            </a:fld>
            <a:endParaRPr lang="ru-RU"/>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8"/>
          <p:cNvSpPr>
            <a:spLocks noGrp="1" noChangeArrowheads="1"/>
          </p:cNvSpPr>
          <p:nvPr>
            <p:ph type="dt" idx="10"/>
          </p:nvPr>
        </p:nvSpPr>
        <p:spPr>
          <a:ln/>
        </p:spPr>
        <p:txBody>
          <a:bodyPr/>
          <a:lstStyle>
            <a:lvl1pPr>
              <a:defRPr/>
            </a:lvl1pPr>
          </a:lstStyle>
          <a:p>
            <a:pPr>
              <a:defRPr/>
            </a:pPr>
            <a:endParaRPr lang="ru-RU"/>
          </a:p>
        </p:txBody>
      </p:sp>
      <p:sp>
        <p:nvSpPr>
          <p:cNvPr id="6" name="Rectangle 39"/>
          <p:cNvSpPr>
            <a:spLocks noGrp="1" noChangeArrowheads="1"/>
          </p:cNvSpPr>
          <p:nvPr>
            <p:ph type="ftr" idx="11"/>
          </p:nvPr>
        </p:nvSpPr>
        <p:spPr>
          <a:ln/>
        </p:spPr>
        <p:txBody>
          <a:bodyPr/>
          <a:lstStyle>
            <a:lvl1pPr>
              <a:defRPr/>
            </a:lvl1pPr>
          </a:lstStyle>
          <a:p>
            <a:pPr>
              <a:defRPr/>
            </a:pPr>
            <a:endParaRPr lang="ru-RU"/>
          </a:p>
        </p:txBody>
      </p:sp>
      <p:sp>
        <p:nvSpPr>
          <p:cNvPr id="7" name="Rectangle 40"/>
          <p:cNvSpPr>
            <a:spLocks noGrp="1" noChangeArrowheads="1"/>
          </p:cNvSpPr>
          <p:nvPr>
            <p:ph type="sldNum" idx="12"/>
          </p:nvPr>
        </p:nvSpPr>
        <p:spPr>
          <a:ln/>
        </p:spPr>
        <p:txBody>
          <a:bodyPr/>
          <a:lstStyle>
            <a:lvl1pPr>
              <a:defRPr/>
            </a:lvl1pPr>
          </a:lstStyle>
          <a:p>
            <a:pPr>
              <a:defRPr/>
            </a:pPr>
            <a:fld id="{0345393B-8CDB-46AA-B888-0C5BDB4CEC66}" type="slidenum">
              <a:rPr lang="ru-RU"/>
              <a:pPr>
                <a:defRPr/>
              </a:pPr>
              <a:t>‹#›</a:t>
            </a:fld>
            <a:endParaRPr lang="ru-RU"/>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8"/>
          <p:cNvSpPr>
            <a:spLocks noGrp="1" noChangeArrowheads="1"/>
          </p:cNvSpPr>
          <p:nvPr>
            <p:ph type="dt" idx="10"/>
          </p:nvPr>
        </p:nvSpPr>
        <p:spPr>
          <a:ln/>
        </p:spPr>
        <p:txBody>
          <a:bodyPr/>
          <a:lstStyle>
            <a:lvl1pPr>
              <a:defRPr/>
            </a:lvl1pPr>
          </a:lstStyle>
          <a:p>
            <a:pPr>
              <a:defRPr/>
            </a:pPr>
            <a:endParaRPr lang="ru-RU"/>
          </a:p>
        </p:txBody>
      </p:sp>
      <p:sp>
        <p:nvSpPr>
          <p:cNvPr id="6" name="Rectangle 39"/>
          <p:cNvSpPr>
            <a:spLocks noGrp="1" noChangeArrowheads="1"/>
          </p:cNvSpPr>
          <p:nvPr>
            <p:ph type="ftr" idx="11"/>
          </p:nvPr>
        </p:nvSpPr>
        <p:spPr>
          <a:ln/>
        </p:spPr>
        <p:txBody>
          <a:bodyPr/>
          <a:lstStyle>
            <a:lvl1pPr>
              <a:defRPr/>
            </a:lvl1pPr>
          </a:lstStyle>
          <a:p>
            <a:pPr>
              <a:defRPr/>
            </a:pPr>
            <a:endParaRPr lang="ru-RU"/>
          </a:p>
        </p:txBody>
      </p:sp>
      <p:sp>
        <p:nvSpPr>
          <p:cNvPr id="7" name="Rectangle 40"/>
          <p:cNvSpPr>
            <a:spLocks noGrp="1" noChangeArrowheads="1"/>
          </p:cNvSpPr>
          <p:nvPr>
            <p:ph type="sldNum" idx="12"/>
          </p:nvPr>
        </p:nvSpPr>
        <p:spPr>
          <a:ln/>
        </p:spPr>
        <p:txBody>
          <a:bodyPr/>
          <a:lstStyle>
            <a:lvl1pPr>
              <a:defRPr/>
            </a:lvl1pPr>
          </a:lstStyle>
          <a:p>
            <a:pPr>
              <a:defRPr/>
            </a:pPr>
            <a:fld id="{28B0994D-C5E8-43B2-8CFC-35F9978AAAD8}" type="slidenum">
              <a:rPr lang="ru-RU"/>
              <a:pPr>
                <a:defRPr/>
              </a:pPr>
              <a:t>‹#›</a:t>
            </a:fld>
            <a:endParaRPr lang="ru-RU"/>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8"/>
          <p:cNvSpPr>
            <a:spLocks noGrp="1" noChangeArrowheads="1"/>
          </p:cNvSpPr>
          <p:nvPr>
            <p:ph type="dt" idx="10"/>
          </p:nvPr>
        </p:nvSpPr>
        <p:spPr>
          <a:ln/>
        </p:spPr>
        <p:txBody>
          <a:bodyPr/>
          <a:lstStyle>
            <a:lvl1pPr>
              <a:defRPr/>
            </a:lvl1pPr>
          </a:lstStyle>
          <a:p>
            <a:pPr>
              <a:defRPr/>
            </a:pPr>
            <a:endParaRPr lang="ru-RU"/>
          </a:p>
        </p:txBody>
      </p:sp>
      <p:sp>
        <p:nvSpPr>
          <p:cNvPr id="5" name="Rectangle 39"/>
          <p:cNvSpPr>
            <a:spLocks noGrp="1" noChangeArrowheads="1"/>
          </p:cNvSpPr>
          <p:nvPr>
            <p:ph type="ftr" idx="11"/>
          </p:nvPr>
        </p:nvSpPr>
        <p:spPr>
          <a:ln/>
        </p:spPr>
        <p:txBody>
          <a:bodyPr/>
          <a:lstStyle>
            <a:lvl1pPr>
              <a:defRPr/>
            </a:lvl1pPr>
          </a:lstStyle>
          <a:p>
            <a:pPr>
              <a:defRPr/>
            </a:pPr>
            <a:endParaRPr lang="ru-RU"/>
          </a:p>
        </p:txBody>
      </p:sp>
      <p:sp>
        <p:nvSpPr>
          <p:cNvPr id="6" name="Rectangle 40"/>
          <p:cNvSpPr>
            <a:spLocks noGrp="1" noChangeArrowheads="1"/>
          </p:cNvSpPr>
          <p:nvPr>
            <p:ph type="sldNum" idx="12"/>
          </p:nvPr>
        </p:nvSpPr>
        <p:spPr>
          <a:ln/>
        </p:spPr>
        <p:txBody>
          <a:bodyPr/>
          <a:lstStyle>
            <a:lvl1pPr>
              <a:defRPr/>
            </a:lvl1pPr>
          </a:lstStyle>
          <a:p>
            <a:pPr>
              <a:defRPr/>
            </a:pPr>
            <a:fld id="{6159DDFA-FDFA-4C93-AE64-56F801067F10}" type="slidenum">
              <a:rPr lang="ru-RU"/>
              <a:pPr>
                <a:defRPr/>
              </a:pPr>
              <a:t>‹#›</a:t>
            </a:fld>
            <a:endParaRPr lang="ru-RU"/>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131763"/>
            <a:ext cx="2055813" cy="5994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31763"/>
            <a:ext cx="6016625" cy="5994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8"/>
          <p:cNvSpPr>
            <a:spLocks noGrp="1" noChangeArrowheads="1"/>
          </p:cNvSpPr>
          <p:nvPr>
            <p:ph type="dt" idx="10"/>
          </p:nvPr>
        </p:nvSpPr>
        <p:spPr>
          <a:ln/>
        </p:spPr>
        <p:txBody>
          <a:bodyPr/>
          <a:lstStyle>
            <a:lvl1pPr>
              <a:defRPr/>
            </a:lvl1pPr>
          </a:lstStyle>
          <a:p>
            <a:pPr>
              <a:defRPr/>
            </a:pPr>
            <a:endParaRPr lang="ru-RU"/>
          </a:p>
        </p:txBody>
      </p:sp>
      <p:sp>
        <p:nvSpPr>
          <p:cNvPr id="5" name="Rectangle 39"/>
          <p:cNvSpPr>
            <a:spLocks noGrp="1" noChangeArrowheads="1"/>
          </p:cNvSpPr>
          <p:nvPr>
            <p:ph type="ftr" idx="11"/>
          </p:nvPr>
        </p:nvSpPr>
        <p:spPr>
          <a:ln/>
        </p:spPr>
        <p:txBody>
          <a:bodyPr/>
          <a:lstStyle>
            <a:lvl1pPr>
              <a:defRPr/>
            </a:lvl1pPr>
          </a:lstStyle>
          <a:p>
            <a:pPr>
              <a:defRPr/>
            </a:pPr>
            <a:endParaRPr lang="ru-RU"/>
          </a:p>
        </p:txBody>
      </p:sp>
      <p:sp>
        <p:nvSpPr>
          <p:cNvPr id="6" name="Rectangle 40"/>
          <p:cNvSpPr>
            <a:spLocks noGrp="1" noChangeArrowheads="1"/>
          </p:cNvSpPr>
          <p:nvPr>
            <p:ph type="sldNum" idx="12"/>
          </p:nvPr>
        </p:nvSpPr>
        <p:spPr>
          <a:ln/>
        </p:spPr>
        <p:txBody>
          <a:bodyPr/>
          <a:lstStyle>
            <a:lvl1pPr>
              <a:defRPr/>
            </a:lvl1pPr>
          </a:lstStyle>
          <a:p>
            <a:pPr>
              <a:defRPr/>
            </a:pPr>
            <a:fld id="{3A9565CB-03BA-40DC-B1AF-B9DBFBC62E6F}" type="slidenum">
              <a:rPr lang="ru-RU"/>
              <a:pPr>
                <a:defRPr/>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3"/>
          <p:cNvSpPr>
            <a:spLocks noGrp="1" noChangeArrowheads="1"/>
          </p:cNvSpPr>
          <p:nvPr>
            <p:ph type="ftr" idx="10"/>
          </p:nvPr>
        </p:nvSpPr>
        <p:spPr>
          <a:ln/>
        </p:spPr>
        <p:txBody>
          <a:bodyPr/>
          <a:lstStyle>
            <a:lvl1pPr>
              <a:defRPr/>
            </a:lvl1pPr>
          </a:lstStyle>
          <a:p>
            <a:pPr>
              <a:defRPr/>
            </a:pPr>
            <a:endParaRPr lang="ru-RU"/>
          </a:p>
        </p:txBody>
      </p:sp>
      <p:sp>
        <p:nvSpPr>
          <p:cNvPr id="3" name="Rectangle 4"/>
          <p:cNvSpPr>
            <a:spLocks noGrp="1" noChangeArrowheads="1"/>
          </p:cNvSpPr>
          <p:nvPr>
            <p:ph type="sldNum" idx="11"/>
          </p:nvPr>
        </p:nvSpPr>
        <p:spPr>
          <a:ln/>
        </p:spPr>
        <p:txBody>
          <a:bodyPr/>
          <a:lstStyle>
            <a:lvl1pPr>
              <a:defRPr/>
            </a:lvl1pPr>
          </a:lstStyle>
          <a:p>
            <a:pPr>
              <a:defRPr/>
            </a:pPr>
            <a:fld id="{6E253D04-3896-477C-85CF-6248BDECF792}" type="slidenum">
              <a:rPr lang="ru-RU"/>
              <a:pPr>
                <a:defRPr/>
              </a:pPr>
              <a:t>‹#›</a:t>
            </a:fld>
            <a:endParaRPr lang="ru-RU"/>
          </a:p>
        </p:txBody>
      </p:sp>
      <p:sp>
        <p:nvSpPr>
          <p:cNvPr id="4" name="Rectangle 5"/>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36"/>
          <p:cNvSpPr>
            <a:spLocks noGrp="1" noChangeArrowheads="1"/>
          </p:cNvSpPr>
          <p:nvPr>
            <p:ph type="dt" idx="10"/>
          </p:nvPr>
        </p:nvSpPr>
        <p:spPr>
          <a:ln/>
        </p:spPr>
        <p:txBody>
          <a:bodyPr/>
          <a:lstStyle>
            <a:lvl1pPr>
              <a:defRPr/>
            </a:lvl1pPr>
          </a:lstStyle>
          <a:p>
            <a:pPr>
              <a:defRPr/>
            </a:pPr>
            <a:endParaRPr lang="ru-RU"/>
          </a:p>
        </p:txBody>
      </p:sp>
      <p:sp>
        <p:nvSpPr>
          <p:cNvPr id="5" name="Rectangle 37"/>
          <p:cNvSpPr>
            <a:spLocks noGrp="1" noChangeArrowheads="1"/>
          </p:cNvSpPr>
          <p:nvPr>
            <p:ph type="ftr" idx="11"/>
          </p:nvPr>
        </p:nvSpPr>
        <p:spPr>
          <a:ln/>
        </p:spPr>
        <p:txBody>
          <a:bodyPr/>
          <a:lstStyle>
            <a:lvl1pPr>
              <a:defRPr/>
            </a:lvl1pPr>
          </a:lstStyle>
          <a:p>
            <a:pPr>
              <a:defRPr/>
            </a:pPr>
            <a:endParaRPr lang="ru-RU"/>
          </a:p>
        </p:txBody>
      </p:sp>
      <p:sp>
        <p:nvSpPr>
          <p:cNvPr id="6" name="Rectangle 39"/>
          <p:cNvSpPr>
            <a:spLocks noGrp="1" noChangeArrowheads="1"/>
          </p:cNvSpPr>
          <p:nvPr>
            <p:ph type="sldNum" idx="12"/>
          </p:nvPr>
        </p:nvSpPr>
        <p:spPr>
          <a:ln/>
        </p:spPr>
        <p:txBody>
          <a:bodyPr/>
          <a:lstStyle>
            <a:lvl1pPr>
              <a:defRPr/>
            </a:lvl1pPr>
          </a:lstStyle>
          <a:p>
            <a:pPr>
              <a:defRPr/>
            </a:pPr>
            <a:fld id="{98C6F8C7-AF63-4130-9AF9-18BBE1BFECC0}" type="slidenum">
              <a:rPr lang="ru-RU"/>
              <a:pPr>
                <a:defRPr/>
              </a:pPr>
              <a:t>‹#›</a:t>
            </a:fld>
            <a:endParaRPr lang="ru-RU"/>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6"/>
          <p:cNvSpPr>
            <a:spLocks noGrp="1" noChangeArrowheads="1"/>
          </p:cNvSpPr>
          <p:nvPr>
            <p:ph type="dt" idx="10"/>
          </p:nvPr>
        </p:nvSpPr>
        <p:spPr>
          <a:ln/>
        </p:spPr>
        <p:txBody>
          <a:bodyPr/>
          <a:lstStyle>
            <a:lvl1pPr>
              <a:defRPr/>
            </a:lvl1pPr>
          </a:lstStyle>
          <a:p>
            <a:pPr>
              <a:defRPr/>
            </a:pPr>
            <a:endParaRPr lang="ru-RU"/>
          </a:p>
        </p:txBody>
      </p:sp>
      <p:sp>
        <p:nvSpPr>
          <p:cNvPr id="5" name="Rectangle 37"/>
          <p:cNvSpPr>
            <a:spLocks noGrp="1" noChangeArrowheads="1"/>
          </p:cNvSpPr>
          <p:nvPr>
            <p:ph type="ftr" idx="11"/>
          </p:nvPr>
        </p:nvSpPr>
        <p:spPr>
          <a:ln/>
        </p:spPr>
        <p:txBody>
          <a:bodyPr/>
          <a:lstStyle>
            <a:lvl1pPr>
              <a:defRPr/>
            </a:lvl1pPr>
          </a:lstStyle>
          <a:p>
            <a:pPr>
              <a:defRPr/>
            </a:pPr>
            <a:endParaRPr lang="ru-RU"/>
          </a:p>
        </p:txBody>
      </p:sp>
      <p:sp>
        <p:nvSpPr>
          <p:cNvPr id="6" name="Rectangle 39"/>
          <p:cNvSpPr>
            <a:spLocks noGrp="1" noChangeArrowheads="1"/>
          </p:cNvSpPr>
          <p:nvPr>
            <p:ph type="sldNum" idx="12"/>
          </p:nvPr>
        </p:nvSpPr>
        <p:spPr>
          <a:ln/>
        </p:spPr>
        <p:txBody>
          <a:bodyPr/>
          <a:lstStyle>
            <a:lvl1pPr>
              <a:defRPr/>
            </a:lvl1pPr>
          </a:lstStyle>
          <a:p>
            <a:pPr>
              <a:defRPr/>
            </a:pPr>
            <a:fld id="{980A1D6C-A1AB-4045-BA47-B7FD735DAD34}" type="slidenum">
              <a:rPr lang="ru-RU"/>
              <a:pPr>
                <a:defRPr/>
              </a:pPr>
              <a:t>‹#›</a:t>
            </a:fld>
            <a:endParaRPr lang="ru-RU"/>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36"/>
          <p:cNvSpPr>
            <a:spLocks noGrp="1" noChangeArrowheads="1"/>
          </p:cNvSpPr>
          <p:nvPr>
            <p:ph type="dt" idx="10"/>
          </p:nvPr>
        </p:nvSpPr>
        <p:spPr>
          <a:ln/>
        </p:spPr>
        <p:txBody>
          <a:bodyPr/>
          <a:lstStyle>
            <a:lvl1pPr>
              <a:defRPr/>
            </a:lvl1pPr>
          </a:lstStyle>
          <a:p>
            <a:pPr>
              <a:defRPr/>
            </a:pPr>
            <a:endParaRPr lang="ru-RU"/>
          </a:p>
        </p:txBody>
      </p:sp>
      <p:sp>
        <p:nvSpPr>
          <p:cNvPr id="5" name="Rectangle 37"/>
          <p:cNvSpPr>
            <a:spLocks noGrp="1" noChangeArrowheads="1"/>
          </p:cNvSpPr>
          <p:nvPr>
            <p:ph type="ftr" idx="11"/>
          </p:nvPr>
        </p:nvSpPr>
        <p:spPr>
          <a:ln/>
        </p:spPr>
        <p:txBody>
          <a:bodyPr/>
          <a:lstStyle>
            <a:lvl1pPr>
              <a:defRPr/>
            </a:lvl1pPr>
          </a:lstStyle>
          <a:p>
            <a:pPr>
              <a:defRPr/>
            </a:pPr>
            <a:endParaRPr lang="ru-RU"/>
          </a:p>
        </p:txBody>
      </p:sp>
      <p:sp>
        <p:nvSpPr>
          <p:cNvPr id="6" name="Rectangle 39"/>
          <p:cNvSpPr>
            <a:spLocks noGrp="1" noChangeArrowheads="1"/>
          </p:cNvSpPr>
          <p:nvPr>
            <p:ph type="sldNum" idx="12"/>
          </p:nvPr>
        </p:nvSpPr>
        <p:spPr>
          <a:ln/>
        </p:spPr>
        <p:txBody>
          <a:bodyPr/>
          <a:lstStyle>
            <a:lvl1pPr>
              <a:defRPr/>
            </a:lvl1pPr>
          </a:lstStyle>
          <a:p>
            <a:pPr>
              <a:defRPr/>
            </a:pPr>
            <a:fld id="{EFB7B2DA-60A8-4714-BF7C-24D495D53DA5}" type="slidenum">
              <a:rPr lang="ru-RU"/>
              <a:pPr>
                <a:defRPr/>
              </a:pPr>
              <a:t>‹#›</a:t>
            </a:fld>
            <a:endParaRPr lang="ru-RU"/>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36"/>
          <p:cNvSpPr>
            <a:spLocks noGrp="1" noChangeArrowheads="1"/>
          </p:cNvSpPr>
          <p:nvPr>
            <p:ph type="dt" idx="10"/>
          </p:nvPr>
        </p:nvSpPr>
        <p:spPr>
          <a:ln/>
        </p:spPr>
        <p:txBody>
          <a:bodyPr/>
          <a:lstStyle>
            <a:lvl1pPr>
              <a:defRPr/>
            </a:lvl1pPr>
          </a:lstStyle>
          <a:p>
            <a:pPr>
              <a:defRPr/>
            </a:pPr>
            <a:endParaRPr lang="ru-RU"/>
          </a:p>
        </p:txBody>
      </p:sp>
      <p:sp>
        <p:nvSpPr>
          <p:cNvPr id="6" name="Rectangle 37"/>
          <p:cNvSpPr>
            <a:spLocks noGrp="1" noChangeArrowheads="1"/>
          </p:cNvSpPr>
          <p:nvPr>
            <p:ph type="ftr" idx="11"/>
          </p:nvPr>
        </p:nvSpPr>
        <p:spPr>
          <a:ln/>
        </p:spPr>
        <p:txBody>
          <a:bodyPr/>
          <a:lstStyle>
            <a:lvl1pPr>
              <a:defRPr/>
            </a:lvl1pPr>
          </a:lstStyle>
          <a:p>
            <a:pPr>
              <a:defRPr/>
            </a:pPr>
            <a:endParaRPr lang="ru-RU"/>
          </a:p>
        </p:txBody>
      </p:sp>
      <p:sp>
        <p:nvSpPr>
          <p:cNvPr id="7" name="Rectangle 39"/>
          <p:cNvSpPr>
            <a:spLocks noGrp="1" noChangeArrowheads="1"/>
          </p:cNvSpPr>
          <p:nvPr>
            <p:ph type="sldNum" idx="12"/>
          </p:nvPr>
        </p:nvSpPr>
        <p:spPr>
          <a:ln/>
        </p:spPr>
        <p:txBody>
          <a:bodyPr/>
          <a:lstStyle>
            <a:lvl1pPr>
              <a:defRPr/>
            </a:lvl1pPr>
          </a:lstStyle>
          <a:p>
            <a:pPr>
              <a:defRPr/>
            </a:pPr>
            <a:fld id="{3B2D59DD-935B-452C-8138-CE9A60927219}" type="slidenum">
              <a:rPr lang="ru-RU"/>
              <a:pPr>
                <a:defRPr/>
              </a:pPr>
              <a:t>‹#›</a:t>
            </a:fld>
            <a:endParaRPr lang="ru-RU"/>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36"/>
          <p:cNvSpPr>
            <a:spLocks noGrp="1" noChangeArrowheads="1"/>
          </p:cNvSpPr>
          <p:nvPr>
            <p:ph type="dt" idx="10"/>
          </p:nvPr>
        </p:nvSpPr>
        <p:spPr>
          <a:ln/>
        </p:spPr>
        <p:txBody>
          <a:bodyPr/>
          <a:lstStyle>
            <a:lvl1pPr>
              <a:defRPr/>
            </a:lvl1pPr>
          </a:lstStyle>
          <a:p>
            <a:pPr>
              <a:defRPr/>
            </a:pPr>
            <a:endParaRPr lang="ru-RU"/>
          </a:p>
        </p:txBody>
      </p:sp>
      <p:sp>
        <p:nvSpPr>
          <p:cNvPr id="8" name="Rectangle 37"/>
          <p:cNvSpPr>
            <a:spLocks noGrp="1" noChangeArrowheads="1"/>
          </p:cNvSpPr>
          <p:nvPr>
            <p:ph type="ftr" idx="11"/>
          </p:nvPr>
        </p:nvSpPr>
        <p:spPr>
          <a:ln/>
        </p:spPr>
        <p:txBody>
          <a:bodyPr/>
          <a:lstStyle>
            <a:lvl1pPr>
              <a:defRPr/>
            </a:lvl1pPr>
          </a:lstStyle>
          <a:p>
            <a:pPr>
              <a:defRPr/>
            </a:pPr>
            <a:endParaRPr lang="ru-RU"/>
          </a:p>
        </p:txBody>
      </p:sp>
      <p:sp>
        <p:nvSpPr>
          <p:cNvPr id="9" name="Rectangle 39"/>
          <p:cNvSpPr>
            <a:spLocks noGrp="1" noChangeArrowheads="1"/>
          </p:cNvSpPr>
          <p:nvPr>
            <p:ph type="sldNum" idx="12"/>
          </p:nvPr>
        </p:nvSpPr>
        <p:spPr>
          <a:ln/>
        </p:spPr>
        <p:txBody>
          <a:bodyPr/>
          <a:lstStyle>
            <a:lvl1pPr>
              <a:defRPr/>
            </a:lvl1pPr>
          </a:lstStyle>
          <a:p>
            <a:pPr>
              <a:defRPr/>
            </a:pPr>
            <a:fld id="{7063A0CB-9C1A-4136-A437-99AC90E90751}" type="slidenum">
              <a:rPr lang="ru-RU"/>
              <a:pPr>
                <a:defRPr/>
              </a:pPr>
              <a:t>‹#›</a:t>
            </a:fld>
            <a:endParaRPr lang="ru-RU"/>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36"/>
          <p:cNvSpPr>
            <a:spLocks noGrp="1" noChangeArrowheads="1"/>
          </p:cNvSpPr>
          <p:nvPr>
            <p:ph type="dt" idx="10"/>
          </p:nvPr>
        </p:nvSpPr>
        <p:spPr>
          <a:ln/>
        </p:spPr>
        <p:txBody>
          <a:bodyPr/>
          <a:lstStyle>
            <a:lvl1pPr>
              <a:defRPr/>
            </a:lvl1pPr>
          </a:lstStyle>
          <a:p>
            <a:pPr>
              <a:defRPr/>
            </a:pPr>
            <a:endParaRPr lang="ru-RU"/>
          </a:p>
        </p:txBody>
      </p:sp>
      <p:sp>
        <p:nvSpPr>
          <p:cNvPr id="4" name="Rectangle 37"/>
          <p:cNvSpPr>
            <a:spLocks noGrp="1" noChangeArrowheads="1"/>
          </p:cNvSpPr>
          <p:nvPr>
            <p:ph type="ftr" idx="11"/>
          </p:nvPr>
        </p:nvSpPr>
        <p:spPr>
          <a:ln/>
        </p:spPr>
        <p:txBody>
          <a:bodyPr/>
          <a:lstStyle>
            <a:lvl1pPr>
              <a:defRPr/>
            </a:lvl1pPr>
          </a:lstStyle>
          <a:p>
            <a:pPr>
              <a:defRPr/>
            </a:pPr>
            <a:endParaRPr lang="ru-RU"/>
          </a:p>
        </p:txBody>
      </p:sp>
      <p:sp>
        <p:nvSpPr>
          <p:cNvPr id="5" name="Rectangle 39"/>
          <p:cNvSpPr>
            <a:spLocks noGrp="1" noChangeArrowheads="1"/>
          </p:cNvSpPr>
          <p:nvPr>
            <p:ph type="sldNum" idx="12"/>
          </p:nvPr>
        </p:nvSpPr>
        <p:spPr>
          <a:ln/>
        </p:spPr>
        <p:txBody>
          <a:bodyPr/>
          <a:lstStyle>
            <a:lvl1pPr>
              <a:defRPr/>
            </a:lvl1pPr>
          </a:lstStyle>
          <a:p>
            <a:pPr>
              <a:defRPr/>
            </a:pPr>
            <a:fld id="{B5F81DE8-6331-492D-86DF-DA9559D3FA00}" type="slidenum">
              <a:rPr lang="ru-RU"/>
              <a:pPr>
                <a:defRPr/>
              </a:pPr>
              <a:t>‹#›</a:t>
            </a:fld>
            <a:endParaRPr lang="ru-RU"/>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36"/>
          <p:cNvSpPr>
            <a:spLocks noGrp="1" noChangeArrowheads="1"/>
          </p:cNvSpPr>
          <p:nvPr>
            <p:ph type="dt" idx="10"/>
          </p:nvPr>
        </p:nvSpPr>
        <p:spPr>
          <a:ln/>
        </p:spPr>
        <p:txBody>
          <a:bodyPr/>
          <a:lstStyle>
            <a:lvl1pPr>
              <a:defRPr/>
            </a:lvl1pPr>
          </a:lstStyle>
          <a:p>
            <a:pPr>
              <a:defRPr/>
            </a:pPr>
            <a:endParaRPr lang="ru-RU"/>
          </a:p>
        </p:txBody>
      </p:sp>
      <p:sp>
        <p:nvSpPr>
          <p:cNvPr id="3" name="Rectangle 37"/>
          <p:cNvSpPr>
            <a:spLocks noGrp="1" noChangeArrowheads="1"/>
          </p:cNvSpPr>
          <p:nvPr>
            <p:ph type="ftr" idx="11"/>
          </p:nvPr>
        </p:nvSpPr>
        <p:spPr>
          <a:ln/>
        </p:spPr>
        <p:txBody>
          <a:bodyPr/>
          <a:lstStyle>
            <a:lvl1pPr>
              <a:defRPr/>
            </a:lvl1pPr>
          </a:lstStyle>
          <a:p>
            <a:pPr>
              <a:defRPr/>
            </a:pPr>
            <a:endParaRPr lang="ru-RU"/>
          </a:p>
        </p:txBody>
      </p:sp>
      <p:sp>
        <p:nvSpPr>
          <p:cNvPr id="4" name="Rectangle 39"/>
          <p:cNvSpPr>
            <a:spLocks noGrp="1" noChangeArrowheads="1"/>
          </p:cNvSpPr>
          <p:nvPr>
            <p:ph type="sldNum" idx="12"/>
          </p:nvPr>
        </p:nvSpPr>
        <p:spPr>
          <a:ln/>
        </p:spPr>
        <p:txBody>
          <a:bodyPr/>
          <a:lstStyle>
            <a:lvl1pPr>
              <a:defRPr/>
            </a:lvl1pPr>
          </a:lstStyle>
          <a:p>
            <a:pPr>
              <a:defRPr/>
            </a:pPr>
            <a:fld id="{3E028410-32CB-4B35-9DE3-3B412919971B}" type="slidenum">
              <a:rPr lang="ru-RU"/>
              <a:pPr>
                <a:defRPr/>
              </a:pPr>
              <a:t>‹#›</a:t>
            </a:fld>
            <a:endParaRPr lang="ru-RU"/>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6"/>
          <p:cNvSpPr>
            <a:spLocks noGrp="1" noChangeArrowheads="1"/>
          </p:cNvSpPr>
          <p:nvPr>
            <p:ph type="dt" idx="10"/>
          </p:nvPr>
        </p:nvSpPr>
        <p:spPr>
          <a:ln/>
        </p:spPr>
        <p:txBody>
          <a:bodyPr/>
          <a:lstStyle>
            <a:lvl1pPr>
              <a:defRPr/>
            </a:lvl1pPr>
          </a:lstStyle>
          <a:p>
            <a:pPr>
              <a:defRPr/>
            </a:pPr>
            <a:endParaRPr lang="ru-RU"/>
          </a:p>
        </p:txBody>
      </p:sp>
      <p:sp>
        <p:nvSpPr>
          <p:cNvPr id="6" name="Rectangle 37"/>
          <p:cNvSpPr>
            <a:spLocks noGrp="1" noChangeArrowheads="1"/>
          </p:cNvSpPr>
          <p:nvPr>
            <p:ph type="ftr" idx="11"/>
          </p:nvPr>
        </p:nvSpPr>
        <p:spPr>
          <a:ln/>
        </p:spPr>
        <p:txBody>
          <a:bodyPr/>
          <a:lstStyle>
            <a:lvl1pPr>
              <a:defRPr/>
            </a:lvl1pPr>
          </a:lstStyle>
          <a:p>
            <a:pPr>
              <a:defRPr/>
            </a:pPr>
            <a:endParaRPr lang="ru-RU"/>
          </a:p>
        </p:txBody>
      </p:sp>
      <p:sp>
        <p:nvSpPr>
          <p:cNvPr id="7" name="Rectangle 39"/>
          <p:cNvSpPr>
            <a:spLocks noGrp="1" noChangeArrowheads="1"/>
          </p:cNvSpPr>
          <p:nvPr>
            <p:ph type="sldNum" idx="12"/>
          </p:nvPr>
        </p:nvSpPr>
        <p:spPr>
          <a:ln/>
        </p:spPr>
        <p:txBody>
          <a:bodyPr/>
          <a:lstStyle>
            <a:lvl1pPr>
              <a:defRPr/>
            </a:lvl1pPr>
          </a:lstStyle>
          <a:p>
            <a:pPr>
              <a:defRPr/>
            </a:pPr>
            <a:fld id="{B7D0E1AB-4D62-4280-8F12-D87EC6C3670A}" type="slidenum">
              <a:rPr lang="ru-RU"/>
              <a:pPr>
                <a:defRPr/>
              </a:pPr>
              <a:t>‹#›</a:t>
            </a:fld>
            <a:endParaRPr lang="ru-RU"/>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6"/>
          <p:cNvSpPr>
            <a:spLocks noGrp="1" noChangeArrowheads="1"/>
          </p:cNvSpPr>
          <p:nvPr>
            <p:ph type="dt" idx="10"/>
          </p:nvPr>
        </p:nvSpPr>
        <p:spPr>
          <a:ln/>
        </p:spPr>
        <p:txBody>
          <a:bodyPr/>
          <a:lstStyle>
            <a:lvl1pPr>
              <a:defRPr/>
            </a:lvl1pPr>
          </a:lstStyle>
          <a:p>
            <a:pPr>
              <a:defRPr/>
            </a:pPr>
            <a:endParaRPr lang="ru-RU"/>
          </a:p>
        </p:txBody>
      </p:sp>
      <p:sp>
        <p:nvSpPr>
          <p:cNvPr id="6" name="Rectangle 37"/>
          <p:cNvSpPr>
            <a:spLocks noGrp="1" noChangeArrowheads="1"/>
          </p:cNvSpPr>
          <p:nvPr>
            <p:ph type="ftr" idx="11"/>
          </p:nvPr>
        </p:nvSpPr>
        <p:spPr>
          <a:ln/>
        </p:spPr>
        <p:txBody>
          <a:bodyPr/>
          <a:lstStyle>
            <a:lvl1pPr>
              <a:defRPr/>
            </a:lvl1pPr>
          </a:lstStyle>
          <a:p>
            <a:pPr>
              <a:defRPr/>
            </a:pPr>
            <a:endParaRPr lang="ru-RU"/>
          </a:p>
        </p:txBody>
      </p:sp>
      <p:sp>
        <p:nvSpPr>
          <p:cNvPr id="7" name="Rectangle 39"/>
          <p:cNvSpPr>
            <a:spLocks noGrp="1" noChangeArrowheads="1"/>
          </p:cNvSpPr>
          <p:nvPr>
            <p:ph type="sldNum" idx="12"/>
          </p:nvPr>
        </p:nvSpPr>
        <p:spPr>
          <a:ln/>
        </p:spPr>
        <p:txBody>
          <a:bodyPr/>
          <a:lstStyle>
            <a:lvl1pPr>
              <a:defRPr/>
            </a:lvl1pPr>
          </a:lstStyle>
          <a:p>
            <a:pPr>
              <a:defRPr/>
            </a:pPr>
            <a:fld id="{A497E430-2517-4988-95D9-435F628AA9DE}" type="slidenum">
              <a:rPr lang="ru-RU"/>
              <a:pPr>
                <a:defRPr/>
              </a:pPr>
              <a:t>‹#›</a:t>
            </a:fld>
            <a:endParaRPr lang="ru-RU"/>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6"/>
          <p:cNvSpPr>
            <a:spLocks noGrp="1" noChangeArrowheads="1"/>
          </p:cNvSpPr>
          <p:nvPr>
            <p:ph type="dt" idx="10"/>
          </p:nvPr>
        </p:nvSpPr>
        <p:spPr>
          <a:ln/>
        </p:spPr>
        <p:txBody>
          <a:bodyPr/>
          <a:lstStyle>
            <a:lvl1pPr>
              <a:defRPr/>
            </a:lvl1pPr>
          </a:lstStyle>
          <a:p>
            <a:pPr>
              <a:defRPr/>
            </a:pPr>
            <a:endParaRPr lang="ru-RU"/>
          </a:p>
        </p:txBody>
      </p:sp>
      <p:sp>
        <p:nvSpPr>
          <p:cNvPr id="5" name="Rectangle 37"/>
          <p:cNvSpPr>
            <a:spLocks noGrp="1" noChangeArrowheads="1"/>
          </p:cNvSpPr>
          <p:nvPr>
            <p:ph type="ftr" idx="11"/>
          </p:nvPr>
        </p:nvSpPr>
        <p:spPr>
          <a:ln/>
        </p:spPr>
        <p:txBody>
          <a:bodyPr/>
          <a:lstStyle>
            <a:lvl1pPr>
              <a:defRPr/>
            </a:lvl1pPr>
          </a:lstStyle>
          <a:p>
            <a:pPr>
              <a:defRPr/>
            </a:pPr>
            <a:endParaRPr lang="ru-RU"/>
          </a:p>
        </p:txBody>
      </p:sp>
      <p:sp>
        <p:nvSpPr>
          <p:cNvPr id="6" name="Rectangle 39"/>
          <p:cNvSpPr>
            <a:spLocks noGrp="1" noChangeArrowheads="1"/>
          </p:cNvSpPr>
          <p:nvPr>
            <p:ph type="sldNum" idx="12"/>
          </p:nvPr>
        </p:nvSpPr>
        <p:spPr>
          <a:ln/>
        </p:spPr>
        <p:txBody>
          <a:bodyPr/>
          <a:lstStyle>
            <a:lvl1pPr>
              <a:defRPr/>
            </a:lvl1pPr>
          </a:lstStyle>
          <a:p>
            <a:pPr>
              <a:defRPr/>
            </a:pPr>
            <a:fld id="{9160AB81-52F1-420A-A142-23F53AAE0E81}"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idx="10"/>
          </p:nvPr>
        </p:nvSpPr>
        <p:spPr>
          <a:ln/>
        </p:spPr>
        <p:txBody>
          <a:bodyPr/>
          <a:lstStyle>
            <a:lvl1pPr>
              <a:defRPr/>
            </a:lvl1pPr>
          </a:lstStyle>
          <a:p>
            <a:pPr>
              <a:defRPr/>
            </a:pPr>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ru-RU"/>
          </a:p>
        </p:txBody>
      </p:sp>
      <p:sp>
        <p:nvSpPr>
          <p:cNvPr id="6" name="Rectangle 5"/>
          <p:cNvSpPr>
            <a:spLocks noGrp="1" noChangeArrowheads="1"/>
          </p:cNvSpPr>
          <p:nvPr>
            <p:ph type="sldNum" idx="12"/>
          </p:nvPr>
        </p:nvSpPr>
        <p:spPr>
          <a:ln/>
        </p:spPr>
        <p:txBody>
          <a:bodyPr/>
          <a:lstStyle>
            <a:lvl1pPr>
              <a:defRPr/>
            </a:lvl1pPr>
          </a:lstStyle>
          <a:p>
            <a:pPr>
              <a:defRPr/>
            </a:pPr>
            <a:fld id="{0D5EF885-0801-46B5-97C0-FC8BE34A747F}" type="slidenum">
              <a:rPr lang="ru-RU"/>
              <a:pPr>
                <a:defRPr/>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
          <p:cNvSpPr>
            <a:spLocks noGrp="1" noChangeArrowheads="1"/>
          </p:cNvSpPr>
          <p:nvPr>
            <p:ph type="ftr" idx="10"/>
          </p:nvPr>
        </p:nvSpPr>
        <p:spPr>
          <a:ln/>
        </p:spPr>
        <p:txBody>
          <a:bodyPr/>
          <a:lstStyle>
            <a:lvl1pPr>
              <a:defRPr/>
            </a:lvl1pPr>
          </a:lstStyle>
          <a:p>
            <a:pPr>
              <a:defRPr/>
            </a:pPr>
            <a:endParaRPr lang="ru-RU"/>
          </a:p>
        </p:txBody>
      </p:sp>
      <p:sp>
        <p:nvSpPr>
          <p:cNvPr id="6" name="Rectangle 4"/>
          <p:cNvSpPr>
            <a:spLocks noGrp="1" noChangeArrowheads="1"/>
          </p:cNvSpPr>
          <p:nvPr>
            <p:ph type="sldNum" idx="11"/>
          </p:nvPr>
        </p:nvSpPr>
        <p:spPr>
          <a:ln/>
        </p:spPr>
        <p:txBody>
          <a:bodyPr/>
          <a:lstStyle>
            <a:lvl1pPr>
              <a:defRPr/>
            </a:lvl1pPr>
          </a:lstStyle>
          <a:p>
            <a:pPr>
              <a:defRPr/>
            </a:pPr>
            <a:fld id="{3BD72B3F-CBF8-43B7-AFDD-6B72C1A425E0}" type="slidenum">
              <a:rPr lang="ru-RU"/>
              <a:pPr>
                <a:defRPr/>
              </a:pPr>
              <a:t>‹#›</a:t>
            </a:fld>
            <a:endParaRPr lang="ru-RU"/>
          </a:p>
        </p:txBody>
      </p:sp>
      <p:sp>
        <p:nvSpPr>
          <p:cNvPr id="7" name="Rectangle 5"/>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600200"/>
            <a:ext cx="2057400" cy="45259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60198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6"/>
          <p:cNvSpPr>
            <a:spLocks noGrp="1" noChangeArrowheads="1"/>
          </p:cNvSpPr>
          <p:nvPr>
            <p:ph type="dt" idx="10"/>
          </p:nvPr>
        </p:nvSpPr>
        <p:spPr>
          <a:ln/>
        </p:spPr>
        <p:txBody>
          <a:bodyPr/>
          <a:lstStyle>
            <a:lvl1pPr>
              <a:defRPr/>
            </a:lvl1pPr>
          </a:lstStyle>
          <a:p>
            <a:pPr>
              <a:defRPr/>
            </a:pPr>
            <a:endParaRPr lang="ru-RU"/>
          </a:p>
        </p:txBody>
      </p:sp>
      <p:sp>
        <p:nvSpPr>
          <p:cNvPr id="5" name="Rectangle 37"/>
          <p:cNvSpPr>
            <a:spLocks noGrp="1" noChangeArrowheads="1"/>
          </p:cNvSpPr>
          <p:nvPr>
            <p:ph type="ftr" idx="11"/>
          </p:nvPr>
        </p:nvSpPr>
        <p:spPr>
          <a:ln/>
        </p:spPr>
        <p:txBody>
          <a:bodyPr/>
          <a:lstStyle>
            <a:lvl1pPr>
              <a:defRPr/>
            </a:lvl1pPr>
          </a:lstStyle>
          <a:p>
            <a:pPr>
              <a:defRPr/>
            </a:pPr>
            <a:endParaRPr lang="ru-RU"/>
          </a:p>
        </p:txBody>
      </p:sp>
      <p:sp>
        <p:nvSpPr>
          <p:cNvPr id="6" name="Rectangle 39"/>
          <p:cNvSpPr>
            <a:spLocks noGrp="1" noChangeArrowheads="1"/>
          </p:cNvSpPr>
          <p:nvPr>
            <p:ph type="sldNum" idx="12"/>
          </p:nvPr>
        </p:nvSpPr>
        <p:spPr>
          <a:ln/>
        </p:spPr>
        <p:txBody>
          <a:bodyPr/>
          <a:lstStyle>
            <a:lvl1pPr>
              <a:defRPr/>
            </a:lvl1pPr>
          </a:lstStyle>
          <a:p>
            <a:pPr>
              <a:defRPr/>
            </a:pPr>
            <a:fld id="{E63C26CC-CA5C-4A16-A886-93F8461DB6EE}" type="slidenum">
              <a:rPr lang="ru-RU"/>
              <a:pPr>
                <a:defRPr/>
              </a:pPr>
              <a:t>‹#›</a:t>
            </a:fld>
            <a:endParaRPr lang="ru-RU"/>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68"/>
          <p:cNvSpPr>
            <a:spLocks noGrp="1" noChangeArrowheads="1"/>
          </p:cNvSpPr>
          <p:nvPr>
            <p:ph type="dt" idx="10"/>
          </p:nvPr>
        </p:nvSpPr>
        <p:spPr>
          <a:ln/>
        </p:spPr>
        <p:txBody>
          <a:bodyPr/>
          <a:lstStyle>
            <a:lvl1pPr>
              <a:defRPr/>
            </a:lvl1pPr>
          </a:lstStyle>
          <a:p>
            <a:pPr>
              <a:defRPr/>
            </a:pPr>
            <a:endParaRPr lang="ru-RU"/>
          </a:p>
        </p:txBody>
      </p:sp>
      <p:sp>
        <p:nvSpPr>
          <p:cNvPr id="5" name="Rectangle 69"/>
          <p:cNvSpPr>
            <a:spLocks noGrp="1" noChangeArrowheads="1"/>
          </p:cNvSpPr>
          <p:nvPr>
            <p:ph type="ftr" idx="11"/>
          </p:nvPr>
        </p:nvSpPr>
        <p:spPr>
          <a:ln/>
        </p:spPr>
        <p:txBody>
          <a:bodyPr/>
          <a:lstStyle>
            <a:lvl1pPr>
              <a:defRPr/>
            </a:lvl1pPr>
          </a:lstStyle>
          <a:p>
            <a:pPr>
              <a:defRPr/>
            </a:pPr>
            <a:endParaRPr lang="ru-RU"/>
          </a:p>
        </p:txBody>
      </p:sp>
      <p:sp>
        <p:nvSpPr>
          <p:cNvPr id="6" name="Rectangle 70"/>
          <p:cNvSpPr>
            <a:spLocks noGrp="1" noChangeArrowheads="1"/>
          </p:cNvSpPr>
          <p:nvPr>
            <p:ph type="sldNum" idx="12"/>
          </p:nvPr>
        </p:nvSpPr>
        <p:spPr>
          <a:ln/>
        </p:spPr>
        <p:txBody>
          <a:bodyPr/>
          <a:lstStyle>
            <a:lvl1pPr>
              <a:defRPr/>
            </a:lvl1pPr>
          </a:lstStyle>
          <a:p>
            <a:pPr>
              <a:defRPr/>
            </a:pPr>
            <a:fld id="{5059F211-AD5A-461A-91F9-7E08E16CE9F2}" type="slidenum">
              <a:rPr lang="ru-RU"/>
              <a:pPr>
                <a:defRPr/>
              </a:pPr>
              <a:t>‹#›</a:t>
            </a:fld>
            <a:endParaRPr lang="ru-RU"/>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8"/>
          <p:cNvSpPr>
            <a:spLocks noGrp="1" noChangeArrowheads="1"/>
          </p:cNvSpPr>
          <p:nvPr>
            <p:ph type="dt" idx="10"/>
          </p:nvPr>
        </p:nvSpPr>
        <p:spPr>
          <a:ln/>
        </p:spPr>
        <p:txBody>
          <a:bodyPr/>
          <a:lstStyle>
            <a:lvl1pPr>
              <a:defRPr/>
            </a:lvl1pPr>
          </a:lstStyle>
          <a:p>
            <a:pPr>
              <a:defRPr/>
            </a:pPr>
            <a:endParaRPr lang="ru-RU"/>
          </a:p>
        </p:txBody>
      </p:sp>
      <p:sp>
        <p:nvSpPr>
          <p:cNvPr id="5" name="Rectangle 69"/>
          <p:cNvSpPr>
            <a:spLocks noGrp="1" noChangeArrowheads="1"/>
          </p:cNvSpPr>
          <p:nvPr>
            <p:ph type="ftr" idx="11"/>
          </p:nvPr>
        </p:nvSpPr>
        <p:spPr>
          <a:ln/>
        </p:spPr>
        <p:txBody>
          <a:bodyPr/>
          <a:lstStyle>
            <a:lvl1pPr>
              <a:defRPr/>
            </a:lvl1pPr>
          </a:lstStyle>
          <a:p>
            <a:pPr>
              <a:defRPr/>
            </a:pPr>
            <a:endParaRPr lang="ru-RU"/>
          </a:p>
        </p:txBody>
      </p:sp>
      <p:sp>
        <p:nvSpPr>
          <p:cNvPr id="6" name="Rectangle 70"/>
          <p:cNvSpPr>
            <a:spLocks noGrp="1" noChangeArrowheads="1"/>
          </p:cNvSpPr>
          <p:nvPr>
            <p:ph type="sldNum" idx="12"/>
          </p:nvPr>
        </p:nvSpPr>
        <p:spPr>
          <a:ln/>
        </p:spPr>
        <p:txBody>
          <a:bodyPr/>
          <a:lstStyle>
            <a:lvl1pPr>
              <a:defRPr/>
            </a:lvl1pPr>
          </a:lstStyle>
          <a:p>
            <a:pPr>
              <a:defRPr/>
            </a:pPr>
            <a:fld id="{ED79DCF3-8A47-4052-A98D-3491E520B437}" type="slidenum">
              <a:rPr lang="ru-RU"/>
              <a:pPr>
                <a:defRPr/>
              </a:pPr>
              <a:t>‹#›</a:t>
            </a:fld>
            <a:endParaRPr lang="ru-RU"/>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68"/>
          <p:cNvSpPr>
            <a:spLocks noGrp="1" noChangeArrowheads="1"/>
          </p:cNvSpPr>
          <p:nvPr>
            <p:ph type="dt" idx="10"/>
          </p:nvPr>
        </p:nvSpPr>
        <p:spPr>
          <a:ln/>
        </p:spPr>
        <p:txBody>
          <a:bodyPr/>
          <a:lstStyle>
            <a:lvl1pPr>
              <a:defRPr/>
            </a:lvl1pPr>
          </a:lstStyle>
          <a:p>
            <a:pPr>
              <a:defRPr/>
            </a:pPr>
            <a:endParaRPr lang="ru-RU"/>
          </a:p>
        </p:txBody>
      </p:sp>
      <p:sp>
        <p:nvSpPr>
          <p:cNvPr id="5" name="Rectangle 69"/>
          <p:cNvSpPr>
            <a:spLocks noGrp="1" noChangeArrowheads="1"/>
          </p:cNvSpPr>
          <p:nvPr>
            <p:ph type="ftr" idx="11"/>
          </p:nvPr>
        </p:nvSpPr>
        <p:spPr>
          <a:ln/>
        </p:spPr>
        <p:txBody>
          <a:bodyPr/>
          <a:lstStyle>
            <a:lvl1pPr>
              <a:defRPr/>
            </a:lvl1pPr>
          </a:lstStyle>
          <a:p>
            <a:pPr>
              <a:defRPr/>
            </a:pPr>
            <a:endParaRPr lang="ru-RU"/>
          </a:p>
        </p:txBody>
      </p:sp>
      <p:sp>
        <p:nvSpPr>
          <p:cNvPr id="6" name="Rectangle 70"/>
          <p:cNvSpPr>
            <a:spLocks noGrp="1" noChangeArrowheads="1"/>
          </p:cNvSpPr>
          <p:nvPr>
            <p:ph type="sldNum" idx="12"/>
          </p:nvPr>
        </p:nvSpPr>
        <p:spPr>
          <a:ln/>
        </p:spPr>
        <p:txBody>
          <a:bodyPr/>
          <a:lstStyle>
            <a:lvl1pPr>
              <a:defRPr/>
            </a:lvl1pPr>
          </a:lstStyle>
          <a:p>
            <a:pPr>
              <a:defRPr/>
            </a:pPr>
            <a:fld id="{95B85821-5551-49C7-A50B-AED175B3CF33}" type="slidenum">
              <a:rPr lang="ru-RU"/>
              <a:pPr>
                <a:defRPr/>
              </a:pPr>
              <a:t>‹#›</a:t>
            </a:fld>
            <a:endParaRPr lang="ru-RU"/>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5425" cy="452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600200"/>
            <a:ext cx="4037013" cy="452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68"/>
          <p:cNvSpPr>
            <a:spLocks noGrp="1" noChangeArrowheads="1"/>
          </p:cNvSpPr>
          <p:nvPr>
            <p:ph type="dt" idx="10"/>
          </p:nvPr>
        </p:nvSpPr>
        <p:spPr>
          <a:ln/>
        </p:spPr>
        <p:txBody>
          <a:bodyPr/>
          <a:lstStyle>
            <a:lvl1pPr>
              <a:defRPr/>
            </a:lvl1pPr>
          </a:lstStyle>
          <a:p>
            <a:pPr>
              <a:defRPr/>
            </a:pPr>
            <a:endParaRPr lang="ru-RU"/>
          </a:p>
        </p:txBody>
      </p:sp>
      <p:sp>
        <p:nvSpPr>
          <p:cNvPr id="6" name="Rectangle 69"/>
          <p:cNvSpPr>
            <a:spLocks noGrp="1" noChangeArrowheads="1"/>
          </p:cNvSpPr>
          <p:nvPr>
            <p:ph type="ftr" idx="11"/>
          </p:nvPr>
        </p:nvSpPr>
        <p:spPr>
          <a:ln/>
        </p:spPr>
        <p:txBody>
          <a:bodyPr/>
          <a:lstStyle>
            <a:lvl1pPr>
              <a:defRPr/>
            </a:lvl1pPr>
          </a:lstStyle>
          <a:p>
            <a:pPr>
              <a:defRPr/>
            </a:pPr>
            <a:endParaRPr lang="ru-RU"/>
          </a:p>
        </p:txBody>
      </p:sp>
      <p:sp>
        <p:nvSpPr>
          <p:cNvPr id="7" name="Rectangle 70"/>
          <p:cNvSpPr>
            <a:spLocks noGrp="1" noChangeArrowheads="1"/>
          </p:cNvSpPr>
          <p:nvPr>
            <p:ph type="sldNum" idx="12"/>
          </p:nvPr>
        </p:nvSpPr>
        <p:spPr>
          <a:ln/>
        </p:spPr>
        <p:txBody>
          <a:bodyPr/>
          <a:lstStyle>
            <a:lvl1pPr>
              <a:defRPr/>
            </a:lvl1pPr>
          </a:lstStyle>
          <a:p>
            <a:pPr>
              <a:defRPr/>
            </a:pPr>
            <a:fld id="{4075CF7C-5063-4C1C-987C-6078AD0162D9}" type="slidenum">
              <a:rPr lang="ru-RU"/>
              <a:pPr>
                <a:defRPr/>
              </a:pPr>
              <a:t>‹#›</a:t>
            </a:fld>
            <a:endParaRPr lang="ru-RU"/>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68"/>
          <p:cNvSpPr>
            <a:spLocks noGrp="1" noChangeArrowheads="1"/>
          </p:cNvSpPr>
          <p:nvPr>
            <p:ph type="dt" idx="10"/>
          </p:nvPr>
        </p:nvSpPr>
        <p:spPr>
          <a:ln/>
        </p:spPr>
        <p:txBody>
          <a:bodyPr/>
          <a:lstStyle>
            <a:lvl1pPr>
              <a:defRPr/>
            </a:lvl1pPr>
          </a:lstStyle>
          <a:p>
            <a:pPr>
              <a:defRPr/>
            </a:pPr>
            <a:endParaRPr lang="ru-RU"/>
          </a:p>
        </p:txBody>
      </p:sp>
      <p:sp>
        <p:nvSpPr>
          <p:cNvPr id="8" name="Rectangle 69"/>
          <p:cNvSpPr>
            <a:spLocks noGrp="1" noChangeArrowheads="1"/>
          </p:cNvSpPr>
          <p:nvPr>
            <p:ph type="ftr" idx="11"/>
          </p:nvPr>
        </p:nvSpPr>
        <p:spPr>
          <a:ln/>
        </p:spPr>
        <p:txBody>
          <a:bodyPr/>
          <a:lstStyle>
            <a:lvl1pPr>
              <a:defRPr/>
            </a:lvl1pPr>
          </a:lstStyle>
          <a:p>
            <a:pPr>
              <a:defRPr/>
            </a:pPr>
            <a:endParaRPr lang="ru-RU"/>
          </a:p>
        </p:txBody>
      </p:sp>
      <p:sp>
        <p:nvSpPr>
          <p:cNvPr id="9" name="Rectangle 70"/>
          <p:cNvSpPr>
            <a:spLocks noGrp="1" noChangeArrowheads="1"/>
          </p:cNvSpPr>
          <p:nvPr>
            <p:ph type="sldNum" idx="12"/>
          </p:nvPr>
        </p:nvSpPr>
        <p:spPr>
          <a:ln/>
        </p:spPr>
        <p:txBody>
          <a:bodyPr/>
          <a:lstStyle>
            <a:lvl1pPr>
              <a:defRPr/>
            </a:lvl1pPr>
          </a:lstStyle>
          <a:p>
            <a:pPr>
              <a:defRPr/>
            </a:pPr>
            <a:fld id="{0448BAB5-45E9-455B-BF68-23BD60012AA9}" type="slidenum">
              <a:rPr lang="ru-RU"/>
              <a:pPr>
                <a:defRPr/>
              </a:pPr>
              <a:t>‹#›</a:t>
            </a:fld>
            <a:endParaRPr lang="ru-RU"/>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68"/>
          <p:cNvSpPr>
            <a:spLocks noGrp="1" noChangeArrowheads="1"/>
          </p:cNvSpPr>
          <p:nvPr>
            <p:ph type="dt" idx="10"/>
          </p:nvPr>
        </p:nvSpPr>
        <p:spPr>
          <a:ln/>
        </p:spPr>
        <p:txBody>
          <a:bodyPr/>
          <a:lstStyle>
            <a:lvl1pPr>
              <a:defRPr/>
            </a:lvl1pPr>
          </a:lstStyle>
          <a:p>
            <a:pPr>
              <a:defRPr/>
            </a:pPr>
            <a:endParaRPr lang="ru-RU"/>
          </a:p>
        </p:txBody>
      </p:sp>
      <p:sp>
        <p:nvSpPr>
          <p:cNvPr id="4" name="Rectangle 69"/>
          <p:cNvSpPr>
            <a:spLocks noGrp="1" noChangeArrowheads="1"/>
          </p:cNvSpPr>
          <p:nvPr>
            <p:ph type="ftr" idx="11"/>
          </p:nvPr>
        </p:nvSpPr>
        <p:spPr>
          <a:ln/>
        </p:spPr>
        <p:txBody>
          <a:bodyPr/>
          <a:lstStyle>
            <a:lvl1pPr>
              <a:defRPr/>
            </a:lvl1pPr>
          </a:lstStyle>
          <a:p>
            <a:pPr>
              <a:defRPr/>
            </a:pPr>
            <a:endParaRPr lang="ru-RU"/>
          </a:p>
        </p:txBody>
      </p:sp>
      <p:sp>
        <p:nvSpPr>
          <p:cNvPr id="5" name="Rectangle 70"/>
          <p:cNvSpPr>
            <a:spLocks noGrp="1" noChangeArrowheads="1"/>
          </p:cNvSpPr>
          <p:nvPr>
            <p:ph type="sldNum" idx="12"/>
          </p:nvPr>
        </p:nvSpPr>
        <p:spPr>
          <a:ln/>
        </p:spPr>
        <p:txBody>
          <a:bodyPr/>
          <a:lstStyle>
            <a:lvl1pPr>
              <a:defRPr/>
            </a:lvl1pPr>
          </a:lstStyle>
          <a:p>
            <a:pPr>
              <a:defRPr/>
            </a:pPr>
            <a:fld id="{0F8B635F-E6DF-417F-B485-FC07A06CA5C1}" type="slidenum">
              <a:rPr lang="ru-RU"/>
              <a:pPr>
                <a:defRPr/>
              </a:pPr>
              <a:t>‹#›</a:t>
            </a:fld>
            <a:endParaRPr lang="ru-RU"/>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68"/>
          <p:cNvSpPr>
            <a:spLocks noGrp="1" noChangeArrowheads="1"/>
          </p:cNvSpPr>
          <p:nvPr>
            <p:ph type="dt" idx="10"/>
          </p:nvPr>
        </p:nvSpPr>
        <p:spPr>
          <a:ln/>
        </p:spPr>
        <p:txBody>
          <a:bodyPr/>
          <a:lstStyle>
            <a:lvl1pPr>
              <a:defRPr/>
            </a:lvl1pPr>
          </a:lstStyle>
          <a:p>
            <a:pPr>
              <a:defRPr/>
            </a:pPr>
            <a:endParaRPr lang="ru-RU"/>
          </a:p>
        </p:txBody>
      </p:sp>
      <p:sp>
        <p:nvSpPr>
          <p:cNvPr id="3" name="Rectangle 69"/>
          <p:cNvSpPr>
            <a:spLocks noGrp="1" noChangeArrowheads="1"/>
          </p:cNvSpPr>
          <p:nvPr>
            <p:ph type="ftr" idx="11"/>
          </p:nvPr>
        </p:nvSpPr>
        <p:spPr>
          <a:ln/>
        </p:spPr>
        <p:txBody>
          <a:bodyPr/>
          <a:lstStyle>
            <a:lvl1pPr>
              <a:defRPr/>
            </a:lvl1pPr>
          </a:lstStyle>
          <a:p>
            <a:pPr>
              <a:defRPr/>
            </a:pPr>
            <a:endParaRPr lang="ru-RU"/>
          </a:p>
        </p:txBody>
      </p:sp>
      <p:sp>
        <p:nvSpPr>
          <p:cNvPr id="4" name="Rectangle 70"/>
          <p:cNvSpPr>
            <a:spLocks noGrp="1" noChangeArrowheads="1"/>
          </p:cNvSpPr>
          <p:nvPr>
            <p:ph type="sldNum" idx="12"/>
          </p:nvPr>
        </p:nvSpPr>
        <p:spPr>
          <a:ln/>
        </p:spPr>
        <p:txBody>
          <a:bodyPr/>
          <a:lstStyle>
            <a:lvl1pPr>
              <a:defRPr/>
            </a:lvl1pPr>
          </a:lstStyle>
          <a:p>
            <a:pPr>
              <a:defRPr/>
            </a:pPr>
            <a:fld id="{51A75531-99CF-413B-A34E-90E68ABC681C}" type="slidenum">
              <a:rPr lang="ru-RU"/>
              <a:pPr>
                <a:defRPr/>
              </a:pPr>
              <a:t>‹#›</a:t>
            </a:fld>
            <a:endParaRPr lang="ru-RU"/>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68"/>
          <p:cNvSpPr>
            <a:spLocks noGrp="1" noChangeArrowheads="1"/>
          </p:cNvSpPr>
          <p:nvPr>
            <p:ph type="dt" idx="10"/>
          </p:nvPr>
        </p:nvSpPr>
        <p:spPr>
          <a:ln/>
        </p:spPr>
        <p:txBody>
          <a:bodyPr/>
          <a:lstStyle>
            <a:lvl1pPr>
              <a:defRPr/>
            </a:lvl1pPr>
          </a:lstStyle>
          <a:p>
            <a:pPr>
              <a:defRPr/>
            </a:pPr>
            <a:endParaRPr lang="ru-RU"/>
          </a:p>
        </p:txBody>
      </p:sp>
      <p:sp>
        <p:nvSpPr>
          <p:cNvPr id="6" name="Rectangle 69"/>
          <p:cNvSpPr>
            <a:spLocks noGrp="1" noChangeArrowheads="1"/>
          </p:cNvSpPr>
          <p:nvPr>
            <p:ph type="ftr" idx="11"/>
          </p:nvPr>
        </p:nvSpPr>
        <p:spPr>
          <a:ln/>
        </p:spPr>
        <p:txBody>
          <a:bodyPr/>
          <a:lstStyle>
            <a:lvl1pPr>
              <a:defRPr/>
            </a:lvl1pPr>
          </a:lstStyle>
          <a:p>
            <a:pPr>
              <a:defRPr/>
            </a:pPr>
            <a:endParaRPr lang="ru-RU"/>
          </a:p>
        </p:txBody>
      </p:sp>
      <p:sp>
        <p:nvSpPr>
          <p:cNvPr id="7" name="Rectangle 70"/>
          <p:cNvSpPr>
            <a:spLocks noGrp="1" noChangeArrowheads="1"/>
          </p:cNvSpPr>
          <p:nvPr>
            <p:ph type="sldNum" idx="12"/>
          </p:nvPr>
        </p:nvSpPr>
        <p:spPr>
          <a:ln/>
        </p:spPr>
        <p:txBody>
          <a:bodyPr/>
          <a:lstStyle>
            <a:lvl1pPr>
              <a:defRPr/>
            </a:lvl1pPr>
          </a:lstStyle>
          <a:p>
            <a:pPr>
              <a:defRPr/>
            </a:pPr>
            <a:fld id="{C7B4274D-5655-4535-8A4E-12936F83D842}" type="slidenum">
              <a:rPr lang="ru-RU"/>
              <a:pPr>
                <a:defRPr/>
              </a:pPr>
              <a:t>‹#›</a:t>
            </a:fld>
            <a:endParaRPr lang="ru-RU"/>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68"/>
          <p:cNvSpPr>
            <a:spLocks noGrp="1" noChangeArrowheads="1"/>
          </p:cNvSpPr>
          <p:nvPr>
            <p:ph type="dt" idx="10"/>
          </p:nvPr>
        </p:nvSpPr>
        <p:spPr>
          <a:ln/>
        </p:spPr>
        <p:txBody>
          <a:bodyPr/>
          <a:lstStyle>
            <a:lvl1pPr>
              <a:defRPr/>
            </a:lvl1pPr>
          </a:lstStyle>
          <a:p>
            <a:pPr>
              <a:defRPr/>
            </a:pPr>
            <a:endParaRPr lang="ru-RU"/>
          </a:p>
        </p:txBody>
      </p:sp>
      <p:sp>
        <p:nvSpPr>
          <p:cNvPr id="6" name="Rectangle 69"/>
          <p:cNvSpPr>
            <a:spLocks noGrp="1" noChangeArrowheads="1"/>
          </p:cNvSpPr>
          <p:nvPr>
            <p:ph type="ftr" idx="11"/>
          </p:nvPr>
        </p:nvSpPr>
        <p:spPr>
          <a:ln/>
        </p:spPr>
        <p:txBody>
          <a:bodyPr/>
          <a:lstStyle>
            <a:lvl1pPr>
              <a:defRPr/>
            </a:lvl1pPr>
          </a:lstStyle>
          <a:p>
            <a:pPr>
              <a:defRPr/>
            </a:pPr>
            <a:endParaRPr lang="ru-RU"/>
          </a:p>
        </p:txBody>
      </p:sp>
      <p:sp>
        <p:nvSpPr>
          <p:cNvPr id="7" name="Rectangle 70"/>
          <p:cNvSpPr>
            <a:spLocks noGrp="1" noChangeArrowheads="1"/>
          </p:cNvSpPr>
          <p:nvPr>
            <p:ph type="sldNum" idx="12"/>
          </p:nvPr>
        </p:nvSpPr>
        <p:spPr>
          <a:ln/>
        </p:spPr>
        <p:txBody>
          <a:bodyPr/>
          <a:lstStyle>
            <a:lvl1pPr>
              <a:defRPr/>
            </a:lvl1pPr>
          </a:lstStyle>
          <a:p>
            <a:pPr>
              <a:defRPr/>
            </a:pPr>
            <a:fld id="{7D9DD4C6-448B-45BA-832C-9A1CA5ED6932}" type="slidenum">
              <a:rPr lang="ru-RU"/>
              <a:pPr>
                <a:defRPr/>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
          <p:cNvSpPr>
            <a:spLocks noGrp="1" noChangeArrowheads="1"/>
          </p:cNvSpPr>
          <p:nvPr>
            <p:ph type="ftr" idx="10"/>
          </p:nvPr>
        </p:nvSpPr>
        <p:spPr>
          <a:ln/>
        </p:spPr>
        <p:txBody>
          <a:bodyPr/>
          <a:lstStyle>
            <a:lvl1pPr>
              <a:defRPr/>
            </a:lvl1pPr>
          </a:lstStyle>
          <a:p>
            <a:pPr>
              <a:defRPr/>
            </a:pPr>
            <a:endParaRPr lang="ru-RU"/>
          </a:p>
        </p:txBody>
      </p:sp>
      <p:sp>
        <p:nvSpPr>
          <p:cNvPr id="6" name="Rectangle 4"/>
          <p:cNvSpPr>
            <a:spLocks noGrp="1" noChangeArrowheads="1"/>
          </p:cNvSpPr>
          <p:nvPr>
            <p:ph type="sldNum" idx="11"/>
          </p:nvPr>
        </p:nvSpPr>
        <p:spPr>
          <a:ln/>
        </p:spPr>
        <p:txBody>
          <a:bodyPr/>
          <a:lstStyle>
            <a:lvl1pPr>
              <a:defRPr/>
            </a:lvl1pPr>
          </a:lstStyle>
          <a:p>
            <a:pPr>
              <a:defRPr/>
            </a:pPr>
            <a:fld id="{B22E8E77-B732-45F4-A81F-07343D4426D3}" type="slidenum">
              <a:rPr lang="ru-RU"/>
              <a:pPr>
                <a:defRPr/>
              </a:pPr>
              <a:t>‹#›</a:t>
            </a:fld>
            <a:endParaRPr lang="ru-RU"/>
          </a:p>
        </p:txBody>
      </p:sp>
      <p:sp>
        <p:nvSpPr>
          <p:cNvPr id="7" name="Rectangle 5"/>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8"/>
          <p:cNvSpPr>
            <a:spLocks noGrp="1" noChangeArrowheads="1"/>
          </p:cNvSpPr>
          <p:nvPr>
            <p:ph type="dt" idx="10"/>
          </p:nvPr>
        </p:nvSpPr>
        <p:spPr>
          <a:ln/>
        </p:spPr>
        <p:txBody>
          <a:bodyPr/>
          <a:lstStyle>
            <a:lvl1pPr>
              <a:defRPr/>
            </a:lvl1pPr>
          </a:lstStyle>
          <a:p>
            <a:pPr>
              <a:defRPr/>
            </a:pPr>
            <a:endParaRPr lang="ru-RU"/>
          </a:p>
        </p:txBody>
      </p:sp>
      <p:sp>
        <p:nvSpPr>
          <p:cNvPr id="5" name="Rectangle 69"/>
          <p:cNvSpPr>
            <a:spLocks noGrp="1" noChangeArrowheads="1"/>
          </p:cNvSpPr>
          <p:nvPr>
            <p:ph type="ftr" idx="11"/>
          </p:nvPr>
        </p:nvSpPr>
        <p:spPr>
          <a:ln/>
        </p:spPr>
        <p:txBody>
          <a:bodyPr/>
          <a:lstStyle>
            <a:lvl1pPr>
              <a:defRPr/>
            </a:lvl1pPr>
          </a:lstStyle>
          <a:p>
            <a:pPr>
              <a:defRPr/>
            </a:pPr>
            <a:endParaRPr lang="ru-RU"/>
          </a:p>
        </p:txBody>
      </p:sp>
      <p:sp>
        <p:nvSpPr>
          <p:cNvPr id="6" name="Rectangle 70"/>
          <p:cNvSpPr>
            <a:spLocks noGrp="1" noChangeArrowheads="1"/>
          </p:cNvSpPr>
          <p:nvPr>
            <p:ph type="sldNum" idx="12"/>
          </p:nvPr>
        </p:nvSpPr>
        <p:spPr>
          <a:ln/>
        </p:spPr>
        <p:txBody>
          <a:bodyPr/>
          <a:lstStyle>
            <a:lvl1pPr>
              <a:defRPr/>
            </a:lvl1pPr>
          </a:lstStyle>
          <a:p>
            <a:pPr>
              <a:defRPr/>
            </a:pPr>
            <a:fld id="{EF24451E-D497-485E-B14B-10B839C07CE1}" type="slidenum">
              <a:rPr lang="ru-RU"/>
              <a:pPr>
                <a:defRPr/>
              </a:pPr>
              <a:t>‹#›</a:t>
            </a:fld>
            <a:endParaRPr lang="ru-RU"/>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130175"/>
            <a:ext cx="2055813" cy="59912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30175"/>
            <a:ext cx="6016625" cy="59912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8"/>
          <p:cNvSpPr>
            <a:spLocks noGrp="1" noChangeArrowheads="1"/>
          </p:cNvSpPr>
          <p:nvPr>
            <p:ph type="dt" idx="10"/>
          </p:nvPr>
        </p:nvSpPr>
        <p:spPr>
          <a:ln/>
        </p:spPr>
        <p:txBody>
          <a:bodyPr/>
          <a:lstStyle>
            <a:lvl1pPr>
              <a:defRPr/>
            </a:lvl1pPr>
          </a:lstStyle>
          <a:p>
            <a:pPr>
              <a:defRPr/>
            </a:pPr>
            <a:endParaRPr lang="ru-RU"/>
          </a:p>
        </p:txBody>
      </p:sp>
      <p:sp>
        <p:nvSpPr>
          <p:cNvPr id="5" name="Rectangle 69"/>
          <p:cNvSpPr>
            <a:spLocks noGrp="1" noChangeArrowheads="1"/>
          </p:cNvSpPr>
          <p:nvPr>
            <p:ph type="ftr" idx="11"/>
          </p:nvPr>
        </p:nvSpPr>
        <p:spPr>
          <a:ln/>
        </p:spPr>
        <p:txBody>
          <a:bodyPr/>
          <a:lstStyle>
            <a:lvl1pPr>
              <a:defRPr/>
            </a:lvl1pPr>
          </a:lstStyle>
          <a:p>
            <a:pPr>
              <a:defRPr/>
            </a:pPr>
            <a:endParaRPr lang="ru-RU"/>
          </a:p>
        </p:txBody>
      </p:sp>
      <p:sp>
        <p:nvSpPr>
          <p:cNvPr id="6" name="Rectangle 70"/>
          <p:cNvSpPr>
            <a:spLocks noGrp="1" noChangeArrowheads="1"/>
          </p:cNvSpPr>
          <p:nvPr>
            <p:ph type="sldNum" idx="12"/>
          </p:nvPr>
        </p:nvSpPr>
        <p:spPr>
          <a:ln/>
        </p:spPr>
        <p:txBody>
          <a:bodyPr/>
          <a:lstStyle>
            <a:lvl1pPr>
              <a:defRPr/>
            </a:lvl1pPr>
          </a:lstStyle>
          <a:p>
            <a:pPr>
              <a:defRPr/>
            </a:pPr>
            <a:fld id="{E60B519D-B350-4856-91A1-D4BA9730B735}" type="slidenum">
              <a:rPr lang="ru-RU"/>
              <a:pPr>
                <a:defRPr/>
              </a:pPr>
              <a:t>‹#›</a:t>
            </a:fld>
            <a:endParaRPr lang="ru-RU"/>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66"/>
          <p:cNvSpPr>
            <a:spLocks noGrp="1" noChangeArrowheads="1"/>
          </p:cNvSpPr>
          <p:nvPr>
            <p:ph type="dt" idx="10"/>
          </p:nvPr>
        </p:nvSpPr>
        <p:spPr>
          <a:ln/>
        </p:spPr>
        <p:txBody>
          <a:bodyPr/>
          <a:lstStyle>
            <a:lvl1pPr>
              <a:defRPr/>
            </a:lvl1pPr>
          </a:lstStyle>
          <a:p>
            <a:pPr>
              <a:defRPr/>
            </a:pPr>
            <a:endParaRPr lang="ru-RU"/>
          </a:p>
        </p:txBody>
      </p:sp>
      <p:sp>
        <p:nvSpPr>
          <p:cNvPr id="5" name="Rectangle 67"/>
          <p:cNvSpPr>
            <a:spLocks noGrp="1" noChangeArrowheads="1"/>
          </p:cNvSpPr>
          <p:nvPr>
            <p:ph type="ftr" idx="11"/>
          </p:nvPr>
        </p:nvSpPr>
        <p:spPr>
          <a:ln/>
        </p:spPr>
        <p:txBody>
          <a:bodyPr/>
          <a:lstStyle>
            <a:lvl1pPr>
              <a:defRPr/>
            </a:lvl1pPr>
          </a:lstStyle>
          <a:p>
            <a:pPr>
              <a:defRPr/>
            </a:pPr>
            <a:endParaRPr lang="ru-RU"/>
          </a:p>
        </p:txBody>
      </p:sp>
      <p:sp>
        <p:nvSpPr>
          <p:cNvPr id="6" name="Rectangle 68"/>
          <p:cNvSpPr>
            <a:spLocks noGrp="1" noChangeArrowheads="1"/>
          </p:cNvSpPr>
          <p:nvPr>
            <p:ph type="sldNum" idx="12"/>
          </p:nvPr>
        </p:nvSpPr>
        <p:spPr>
          <a:ln/>
        </p:spPr>
        <p:txBody>
          <a:bodyPr/>
          <a:lstStyle>
            <a:lvl1pPr>
              <a:defRPr/>
            </a:lvl1pPr>
          </a:lstStyle>
          <a:p>
            <a:pPr>
              <a:defRPr/>
            </a:pPr>
            <a:fld id="{404DED5D-BB3B-4AA9-9C87-AACC34099096}" type="slidenum">
              <a:rPr lang="ru-RU"/>
              <a:pPr>
                <a:defRPr/>
              </a:pPr>
              <a:t>‹#›</a:t>
            </a:fld>
            <a:endParaRPr lang="ru-RU"/>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6"/>
          <p:cNvSpPr>
            <a:spLocks noGrp="1" noChangeArrowheads="1"/>
          </p:cNvSpPr>
          <p:nvPr>
            <p:ph type="dt" idx="10"/>
          </p:nvPr>
        </p:nvSpPr>
        <p:spPr>
          <a:ln/>
        </p:spPr>
        <p:txBody>
          <a:bodyPr/>
          <a:lstStyle>
            <a:lvl1pPr>
              <a:defRPr/>
            </a:lvl1pPr>
          </a:lstStyle>
          <a:p>
            <a:pPr>
              <a:defRPr/>
            </a:pPr>
            <a:endParaRPr lang="ru-RU"/>
          </a:p>
        </p:txBody>
      </p:sp>
      <p:sp>
        <p:nvSpPr>
          <p:cNvPr id="5" name="Rectangle 67"/>
          <p:cNvSpPr>
            <a:spLocks noGrp="1" noChangeArrowheads="1"/>
          </p:cNvSpPr>
          <p:nvPr>
            <p:ph type="ftr" idx="11"/>
          </p:nvPr>
        </p:nvSpPr>
        <p:spPr>
          <a:ln/>
        </p:spPr>
        <p:txBody>
          <a:bodyPr/>
          <a:lstStyle>
            <a:lvl1pPr>
              <a:defRPr/>
            </a:lvl1pPr>
          </a:lstStyle>
          <a:p>
            <a:pPr>
              <a:defRPr/>
            </a:pPr>
            <a:endParaRPr lang="ru-RU"/>
          </a:p>
        </p:txBody>
      </p:sp>
      <p:sp>
        <p:nvSpPr>
          <p:cNvPr id="6" name="Rectangle 68"/>
          <p:cNvSpPr>
            <a:spLocks noGrp="1" noChangeArrowheads="1"/>
          </p:cNvSpPr>
          <p:nvPr>
            <p:ph type="sldNum" idx="12"/>
          </p:nvPr>
        </p:nvSpPr>
        <p:spPr>
          <a:ln/>
        </p:spPr>
        <p:txBody>
          <a:bodyPr/>
          <a:lstStyle>
            <a:lvl1pPr>
              <a:defRPr/>
            </a:lvl1pPr>
          </a:lstStyle>
          <a:p>
            <a:pPr>
              <a:defRPr/>
            </a:pPr>
            <a:fld id="{5D467AF9-C335-47E3-81BB-2BB0792DAAE5}" type="slidenum">
              <a:rPr lang="ru-RU"/>
              <a:pPr>
                <a:defRPr/>
              </a:pPr>
              <a:t>‹#›</a:t>
            </a:fld>
            <a:endParaRPr lang="ru-RU"/>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66"/>
          <p:cNvSpPr>
            <a:spLocks noGrp="1" noChangeArrowheads="1"/>
          </p:cNvSpPr>
          <p:nvPr>
            <p:ph type="dt" idx="10"/>
          </p:nvPr>
        </p:nvSpPr>
        <p:spPr>
          <a:ln/>
        </p:spPr>
        <p:txBody>
          <a:bodyPr/>
          <a:lstStyle>
            <a:lvl1pPr>
              <a:defRPr/>
            </a:lvl1pPr>
          </a:lstStyle>
          <a:p>
            <a:pPr>
              <a:defRPr/>
            </a:pPr>
            <a:endParaRPr lang="ru-RU"/>
          </a:p>
        </p:txBody>
      </p:sp>
      <p:sp>
        <p:nvSpPr>
          <p:cNvPr id="5" name="Rectangle 67"/>
          <p:cNvSpPr>
            <a:spLocks noGrp="1" noChangeArrowheads="1"/>
          </p:cNvSpPr>
          <p:nvPr>
            <p:ph type="ftr" idx="11"/>
          </p:nvPr>
        </p:nvSpPr>
        <p:spPr>
          <a:ln/>
        </p:spPr>
        <p:txBody>
          <a:bodyPr/>
          <a:lstStyle>
            <a:lvl1pPr>
              <a:defRPr/>
            </a:lvl1pPr>
          </a:lstStyle>
          <a:p>
            <a:pPr>
              <a:defRPr/>
            </a:pPr>
            <a:endParaRPr lang="ru-RU"/>
          </a:p>
        </p:txBody>
      </p:sp>
      <p:sp>
        <p:nvSpPr>
          <p:cNvPr id="6" name="Rectangle 68"/>
          <p:cNvSpPr>
            <a:spLocks noGrp="1" noChangeArrowheads="1"/>
          </p:cNvSpPr>
          <p:nvPr>
            <p:ph type="sldNum" idx="12"/>
          </p:nvPr>
        </p:nvSpPr>
        <p:spPr>
          <a:ln/>
        </p:spPr>
        <p:txBody>
          <a:bodyPr/>
          <a:lstStyle>
            <a:lvl1pPr>
              <a:defRPr/>
            </a:lvl1pPr>
          </a:lstStyle>
          <a:p>
            <a:pPr>
              <a:defRPr/>
            </a:pPr>
            <a:fld id="{CC16132F-7363-4D2B-A428-0390EE99A79E}" type="slidenum">
              <a:rPr lang="ru-RU"/>
              <a:pPr>
                <a:defRPr/>
              </a:pPr>
              <a:t>‹#›</a:t>
            </a:fld>
            <a:endParaRPr lang="ru-RU"/>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66"/>
          <p:cNvSpPr>
            <a:spLocks noGrp="1" noChangeArrowheads="1"/>
          </p:cNvSpPr>
          <p:nvPr>
            <p:ph type="dt" idx="10"/>
          </p:nvPr>
        </p:nvSpPr>
        <p:spPr>
          <a:ln/>
        </p:spPr>
        <p:txBody>
          <a:bodyPr/>
          <a:lstStyle>
            <a:lvl1pPr>
              <a:defRPr/>
            </a:lvl1pPr>
          </a:lstStyle>
          <a:p>
            <a:pPr>
              <a:defRPr/>
            </a:pPr>
            <a:endParaRPr lang="ru-RU"/>
          </a:p>
        </p:txBody>
      </p:sp>
      <p:sp>
        <p:nvSpPr>
          <p:cNvPr id="6" name="Rectangle 67"/>
          <p:cNvSpPr>
            <a:spLocks noGrp="1" noChangeArrowheads="1"/>
          </p:cNvSpPr>
          <p:nvPr>
            <p:ph type="ftr" idx="11"/>
          </p:nvPr>
        </p:nvSpPr>
        <p:spPr>
          <a:ln/>
        </p:spPr>
        <p:txBody>
          <a:bodyPr/>
          <a:lstStyle>
            <a:lvl1pPr>
              <a:defRPr/>
            </a:lvl1pPr>
          </a:lstStyle>
          <a:p>
            <a:pPr>
              <a:defRPr/>
            </a:pPr>
            <a:endParaRPr lang="ru-RU"/>
          </a:p>
        </p:txBody>
      </p:sp>
      <p:sp>
        <p:nvSpPr>
          <p:cNvPr id="7" name="Rectangle 68"/>
          <p:cNvSpPr>
            <a:spLocks noGrp="1" noChangeArrowheads="1"/>
          </p:cNvSpPr>
          <p:nvPr>
            <p:ph type="sldNum" idx="12"/>
          </p:nvPr>
        </p:nvSpPr>
        <p:spPr>
          <a:ln/>
        </p:spPr>
        <p:txBody>
          <a:bodyPr/>
          <a:lstStyle>
            <a:lvl1pPr>
              <a:defRPr/>
            </a:lvl1pPr>
          </a:lstStyle>
          <a:p>
            <a:pPr>
              <a:defRPr/>
            </a:pPr>
            <a:fld id="{B62C0FA0-50C8-4AD6-8A9A-A5B4952C7419}" type="slidenum">
              <a:rPr lang="ru-RU"/>
              <a:pPr>
                <a:defRPr/>
              </a:pPr>
              <a:t>‹#›</a:t>
            </a:fld>
            <a:endParaRPr lang="ru-RU"/>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66"/>
          <p:cNvSpPr>
            <a:spLocks noGrp="1" noChangeArrowheads="1"/>
          </p:cNvSpPr>
          <p:nvPr>
            <p:ph type="dt" idx="10"/>
          </p:nvPr>
        </p:nvSpPr>
        <p:spPr>
          <a:ln/>
        </p:spPr>
        <p:txBody>
          <a:bodyPr/>
          <a:lstStyle>
            <a:lvl1pPr>
              <a:defRPr/>
            </a:lvl1pPr>
          </a:lstStyle>
          <a:p>
            <a:pPr>
              <a:defRPr/>
            </a:pPr>
            <a:endParaRPr lang="ru-RU"/>
          </a:p>
        </p:txBody>
      </p:sp>
      <p:sp>
        <p:nvSpPr>
          <p:cNvPr id="8" name="Rectangle 67"/>
          <p:cNvSpPr>
            <a:spLocks noGrp="1" noChangeArrowheads="1"/>
          </p:cNvSpPr>
          <p:nvPr>
            <p:ph type="ftr" idx="11"/>
          </p:nvPr>
        </p:nvSpPr>
        <p:spPr>
          <a:ln/>
        </p:spPr>
        <p:txBody>
          <a:bodyPr/>
          <a:lstStyle>
            <a:lvl1pPr>
              <a:defRPr/>
            </a:lvl1pPr>
          </a:lstStyle>
          <a:p>
            <a:pPr>
              <a:defRPr/>
            </a:pPr>
            <a:endParaRPr lang="ru-RU"/>
          </a:p>
        </p:txBody>
      </p:sp>
      <p:sp>
        <p:nvSpPr>
          <p:cNvPr id="9" name="Rectangle 68"/>
          <p:cNvSpPr>
            <a:spLocks noGrp="1" noChangeArrowheads="1"/>
          </p:cNvSpPr>
          <p:nvPr>
            <p:ph type="sldNum" idx="12"/>
          </p:nvPr>
        </p:nvSpPr>
        <p:spPr>
          <a:ln/>
        </p:spPr>
        <p:txBody>
          <a:bodyPr/>
          <a:lstStyle>
            <a:lvl1pPr>
              <a:defRPr/>
            </a:lvl1pPr>
          </a:lstStyle>
          <a:p>
            <a:pPr>
              <a:defRPr/>
            </a:pPr>
            <a:fld id="{4C314D85-DCA5-46AD-8AB4-94ACC940A17A}" type="slidenum">
              <a:rPr lang="ru-RU"/>
              <a:pPr>
                <a:defRPr/>
              </a:pPr>
              <a:t>‹#›</a:t>
            </a:fld>
            <a:endParaRPr lang="ru-RU"/>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66"/>
          <p:cNvSpPr>
            <a:spLocks noGrp="1" noChangeArrowheads="1"/>
          </p:cNvSpPr>
          <p:nvPr>
            <p:ph type="dt" idx="10"/>
          </p:nvPr>
        </p:nvSpPr>
        <p:spPr>
          <a:ln/>
        </p:spPr>
        <p:txBody>
          <a:bodyPr/>
          <a:lstStyle>
            <a:lvl1pPr>
              <a:defRPr/>
            </a:lvl1pPr>
          </a:lstStyle>
          <a:p>
            <a:pPr>
              <a:defRPr/>
            </a:pPr>
            <a:endParaRPr lang="ru-RU"/>
          </a:p>
        </p:txBody>
      </p:sp>
      <p:sp>
        <p:nvSpPr>
          <p:cNvPr id="4" name="Rectangle 67"/>
          <p:cNvSpPr>
            <a:spLocks noGrp="1" noChangeArrowheads="1"/>
          </p:cNvSpPr>
          <p:nvPr>
            <p:ph type="ftr" idx="11"/>
          </p:nvPr>
        </p:nvSpPr>
        <p:spPr>
          <a:ln/>
        </p:spPr>
        <p:txBody>
          <a:bodyPr/>
          <a:lstStyle>
            <a:lvl1pPr>
              <a:defRPr/>
            </a:lvl1pPr>
          </a:lstStyle>
          <a:p>
            <a:pPr>
              <a:defRPr/>
            </a:pPr>
            <a:endParaRPr lang="ru-RU"/>
          </a:p>
        </p:txBody>
      </p:sp>
      <p:sp>
        <p:nvSpPr>
          <p:cNvPr id="5" name="Rectangle 68"/>
          <p:cNvSpPr>
            <a:spLocks noGrp="1" noChangeArrowheads="1"/>
          </p:cNvSpPr>
          <p:nvPr>
            <p:ph type="sldNum" idx="12"/>
          </p:nvPr>
        </p:nvSpPr>
        <p:spPr>
          <a:ln/>
        </p:spPr>
        <p:txBody>
          <a:bodyPr/>
          <a:lstStyle>
            <a:lvl1pPr>
              <a:defRPr/>
            </a:lvl1pPr>
          </a:lstStyle>
          <a:p>
            <a:pPr>
              <a:defRPr/>
            </a:pPr>
            <a:fld id="{03B17280-1ABF-40FD-B7FE-F6349146FEC8}" type="slidenum">
              <a:rPr lang="ru-RU"/>
              <a:pPr>
                <a:defRPr/>
              </a:pPr>
              <a:t>‹#›</a:t>
            </a:fld>
            <a:endParaRPr lang="ru-RU"/>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66"/>
          <p:cNvSpPr>
            <a:spLocks noGrp="1" noChangeArrowheads="1"/>
          </p:cNvSpPr>
          <p:nvPr>
            <p:ph type="dt" idx="10"/>
          </p:nvPr>
        </p:nvSpPr>
        <p:spPr>
          <a:ln/>
        </p:spPr>
        <p:txBody>
          <a:bodyPr/>
          <a:lstStyle>
            <a:lvl1pPr>
              <a:defRPr/>
            </a:lvl1pPr>
          </a:lstStyle>
          <a:p>
            <a:pPr>
              <a:defRPr/>
            </a:pPr>
            <a:endParaRPr lang="ru-RU"/>
          </a:p>
        </p:txBody>
      </p:sp>
      <p:sp>
        <p:nvSpPr>
          <p:cNvPr id="3" name="Rectangle 67"/>
          <p:cNvSpPr>
            <a:spLocks noGrp="1" noChangeArrowheads="1"/>
          </p:cNvSpPr>
          <p:nvPr>
            <p:ph type="ftr" idx="11"/>
          </p:nvPr>
        </p:nvSpPr>
        <p:spPr>
          <a:ln/>
        </p:spPr>
        <p:txBody>
          <a:bodyPr/>
          <a:lstStyle>
            <a:lvl1pPr>
              <a:defRPr/>
            </a:lvl1pPr>
          </a:lstStyle>
          <a:p>
            <a:pPr>
              <a:defRPr/>
            </a:pPr>
            <a:endParaRPr lang="ru-RU"/>
          </a:p>
        </p:txBody>
      </p:sp>
      <p:sp>
        <p:nvSpPr>
          <p:cNvPr id="4" name="Rectangle 68"/>
          <p:cNvSpPr>
            <a:spLocks noGrp="1" noChangeArrowheads="1"/>
          </p:cNvSpPr>
          <p:nvPr>
            <p:ph type="sldNum" idx="12"/>
          </p:nvPr>
        </p:nvSpPr>
        <p:spPr>
          <a:ln/>
        </p:spPr>
        <p:txBody>
          <a:bodyPr/>
          <a:lstStyle>
            <a:lvl1pPr>
              <a:defRPr/>
            </a:lvl1pPr>
          </a:lstStyle>
          <a:p>
            <a:pPr>
              <a:defRPr/>
            </a:pPr>
            <a:fld id="{61022BD3-8AAC-4110-A958-C48571323D05}" type="slidenum">
              <a:rPr lang="ru-RU"/>
              <a:pPr>
                <a:defRPr/>
              </a:pPr>
              <a:t>‹#›</a:t>
            </a:fld>
            <a:endParaRPr lang="ru-RU"/>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66"/>
          <p:cNvSpPr>
            <a:spLocks noGrp="1" noChangeArrowheads="1"/>
          </p:cNvSpPr>
          <p:nvPr>
            <p:ph type="dt" idx="10"/>
          </p:nvPr>
        </p:nvSpPr>
        <p:spPr>
          <a:ln/>
        </p:spPr>
        <p:txBody>
          <a:bodyPr/>
          <a:lstStyle>
            <a:lvl1pPr>
              <a:defRPr/>
            </a:lvl1pPr>
          </a:lstStyle>
          <a:p>
            <a:pPr>
              <a:defRPr/>
            </a:pPr>
            <a:endParaRPr lang="ru-RU"/>
          </a:p>
        </p:txBody>
      </p:sp>
      <p:sp>
        <p:nvSpPr>
          <p:cNvPr id="6" name="Rectangle 67"/>
          <p:cNvSpPr>
            <a:spLocks noGrp="1" noChangeArrowheads="1"/>
          </p:cNvSpPr>
          <p:nvPr>
            <p:ph type="ftr" idx="11"/>
          </p:nvPr>
        </p:nvSpPr>
        <p:spPr>
          <a:ln/>
        </p:spPr>
        <p:txBody>
          <a:bodyPr/>
          <a:lstStyle>
            <a:lvl1pPr>
              <a:defRPr/>
            </a:lvl1pPr>
          </a:lstStyle>
          <a:p>
            <a:pPr>
              <a:defRPr/>
            </a:pPr>
            <a:endParaRPr lang="ru-RU"/>
          </a:p>
        </p:txBody>
      </p:sp>
      <p:sp>
        <p:nvSpPr>
          <p:cNvPr id="7" name="Rectangle 68"/>
          <p:cNvSpPr>
            <a:spLocks noGrp="1" noChangeArrowheads="1"/>
          </p:cNvSpPr>
          <p:nvPr>
            <p:ph type="sldNum" idx="12"/>
          </p:nvPr>
        </p:nvSpPr>
        <p:spPr>
          <a:ln/>
        </p:spPr>
        <p:txBody>
          <a:bodyPr/>
          <a:lstStyle>
            <a:lvl1pPr>
              <a:defRPr/>
            </a:lvl1pPr>
          </a:lstStyle>
          <a:p>
            <a:pPr>
              <a:defRPr/>
            </a:pPr>
            <a:fld id="{0BE723D9-20B9-46F3-A117-782F8726E1B7}" type="slidenum">
              <a:rPr lang="ru-RU"/>
              <a:pPr>
                <a:defRPr/>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ftr" idx="10"/>
          </p:nvPr>
        </p:nvSpPr>
        <p:spPr>
          <a:ln/>
        </p:spPr>
        <p:txBody>
          <a:bodyPr/>
          <a:lstStyle>
            <a:lvl1pPr>
              <a:defRPr/>
            </a:lvl1pPr>
          </a:lstStyle>
          <a:p>
            <a:pPr>
              <a:defRPr/>
            </a:pPr>
            <a:endParaRPr lang="ru-RU"/>
          </a:p>
        </p:txBody>
      </p:sp>
      <p:sp>
        <p:nvSpPr>
          <p:cNvPr id="5" name="Rectangle 4"/>
          <p:cNvSpPr>
            <a:spLocks noGrp="1" noChangeArrowheads="1"/>
          </p:cNvSpPr>
          <p:nvPr>
            <p:ph type="sldNum" idx="11"/>
          </p:nvPr>
        </p:nvSpPr>
        <p:spPr>
          <a:ln/>
        </p:spPr>
        <p:txBody>
          <a:bodyPr/>
          <a:lstStyle>
            <a:lvl1pPr>
              <a:defRPr/>
            </a:lvl1pPr>
          </a:lstStyle>
          <a:p>
            <a:pPr>
              <a:defRPr/>
            </a:pPr>
            <a:fld id="{B10B5D95-0278-4B73-8319-55FD4F5F6205}" type="slidenum">
              <a:rPr lang="ru-RU"/>
              <a:pPr>
                <a:defRPr/>
              </a:pPr>
              <a:t>‹#›</a:t>
            </a:fld>
            <a:endParaRPr lang="ru-RU"/>
          </a:p>
        </p:txBody>
      </p:sp>
      <p:sp>
        <p:nvSpPr>
          <p:cNvPr id="6" name="Rectangle 5"/>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66"/>
          <p:cNvSpPr>
            <a:spLocks noGrp="1" noChangeArrowheads="1"/>
          </p:cNvSpPr>
          <p:nvPr>
            <p:ph type="dt" idx="10"/>
          </p:nvPr>
        </p:nvSpPr>
        <p:spPr>
          <a:ln/>
        </p:spPr>
        <p:txBody>
          <a:bodyPr/>
          <a:lstStyle>
            <a:lvl1pPr>
              <a:defRPr/>
            </a:lvl1pPr>
          </a:lstStyle>
          <a:p>
            <a:pPr>
              <a:defRPr/>
            </a:pPr>
            <a:endParaRPr lang="ru-RU"/>
          </a:p>
        </p:txBody>
      </p:sp>
      <p:sp>
        <p:nvSpPr>
          <p:cNvPr id="6" name="Rectangle 67"/>
          <p:cNvSpPr>
            <a:spLocks noGrp="1" noChangeArrowheads="1"/>
          </p:cNvSpPr>
          <p:nvPr>
            <p:ph type="ftr" idx="11"/>
          </p:nvPr>
        </p:nvSpPr>
        <p:spPr>
          <a:ln/>
        </p:spPr>
        <p:txBody>
          <a:bodyPr/>
          <a:lstStyle>
            <a:lvl1pPr>
              <a:defRPr/>
            </a:lvl1pPr>
          </a:lstStyle>
          <a:p>
            <a:pPr>
              <a:defRPr/>
            </a:pPr>
            <a:endParaRPr lang="ru-RU"/>
          </a:p>
        </p:txBody>
      </p:sp>
      <p:sp>
        <p:nvSpPr>
          <p:cNvPr id="7" name="Rectangle 68"/>
          <p:cNvSpPr>
            <a:spLocks noGrp="1" noChangeArrowheads="1"/>
          </p:cNvSpPr>
          <p:nvPr>
            <p:ph type="sldNum" idx="12"/>
          </p:nvPr>
        </p:nvSpPr>
        <p:spPr>
          <a:ln/>
        </p:spPr>
        <p:txBody>
          <a:bodyPr/>
          <a:lstStyle>
            <a:lvl1pPr>
              <a:defRPr/>
            </a:lvl1pPr>
          </a:lstStyle>
          <a:p>
            <a:pPr>
              <a:defRPr/>
            </a:pPr>
            <a:fld id="{5A1DA032-890F-46F1-A65B-871438DD8CEA}" type="slidenum">
              <a:rPr lang="ru-RU"/>
              <a:pPr>
                <a:defRPr/>
              </a:pPr>
              <a:t>‹#›</a:t>
            </a:fld>
            <a:endParaRPr lang="ru-RU"/>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6"/>
          <p:cNvSpPr>
            <a:spLocks noGrp="1" noChangeArrowheads="1"/>
          </p:cNvSpPr>
          <p:nvPr>
            <p:ph type="dt" idx="10"/>
          </p:nvPr>
        </p:nvSpPr>
        <p:spPr>
          <a:ln/>
        </p:spPr>
        <p:txBody>
          <a:bodyPr/>
          <a:lstStyle>
            <a:lvl1pPr>
              <a:defRPr/>
            </a:lvl1pPr>
          </a:lstStyle>
          <a:p>
            <a:pPr>
              <a:defRPr/>
            </a:pPr>
            <a:endParaRPr lang="ru-RU"/>
          </a:p>
        </p:txBody>
      </p:sp>
      <p:sp>
        <p:nvSpPr>
          <p:cNvPr id="5" name="Rectangle 67"/>
          <p:cNvSpPr>
            <a:spLocks noGrp="1" noChangeArrowheads="1"/>
          </p:cNvSpPr>
          <p:nvPr>
            <p:ph type="ftr" idx="11"/>
          </p:nvPr>
        </p:nvSpPr>
        <p:spPr>
          <a:ln/>
        </p:spPr>
        <p:txBody>
          <a:bodyPr/>
          <a:lstStyle>
            <a:lvl1pPr>
              <a:defRPr/>
            </a:lvl1pPr>
          </a:lstStyle>
          <a:p>
            <a:pPr>
              <a:defRPr/>
            </a:pPr>
            <a:endParaRPr lang="ru-RU"/>
          </a:p>
        </p:txBody>
      </p:sp>
      <p:sp>
        <p:nvSpPr>
          <p:cNvPr id="6" name="Rectangle 68"/>
          <p:cNvSpPr>
            <a:spLocks noGrp="1" noChangeArrowheads="1"/>
          </p:cNvSpPr>
          <p:nvPr>
            <p:ph type="sldNum" idx="12"/>
          </p:nvPr>
        </p:nvSpPr>
        <p:spPr>
          <a:ln/>
        </p:spPr>
        <p:txBody>
          <a:bodyPr/>
          <a:lstStyle>
            <a:lvl1pPr>
              <a:defRPr/>
            </a:lvl1pPr>
          </a:lstStyle>
          <a:p>
            <a:pPr>
              <a:defRPr/>
            </a:pPr>
            <a:fld id="{EBA174BE-BA1D-478D-9A41-4A3C337F7013}" type="slidenum">
              <a:rPr lang="ru-RU"/>
              <a:pPr>
                <a:defRPr/>
              </a:pPr>
              <a:t>‹#›</a:t>
            </a:fld>
            <a:endParaRPr lang="ru-RU"/>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600200"/>
            <a:ext cx="2057400" cy="45259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60198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6"/>
          <p:cNvSpPr>
            <a:spLocks noGrp="1" noChangeArrowheads="1"/>
          </p:cNvSpPr>
          <p:nvPr>
            <p:ph type="dt" idx="10"/>
          </p:nvPr>
        </p:nvSpPr>
        <p:spPr>
          <a:ln/>
        </p:spPr>
        <p:txBody>
          <a:bodyPr/>
          <a:lstStyle>
            <a:lvl1pPr>
              <a:defRPr/>
            </a:lvl1pPr>
          </a:lstStyle>
          <a:p>
            <a:pPr>
              <a:defRPr/>
            </a:pPr>
            <a:endParaRPr lang="ru-RU"/>
          </a:p>
        </p:txBody>
      </p:sp>
      <p:sp>
        <p:nvSpPr>
          <p:cNvPr id="5" name="Rectangle 67"/>
          <p:cNvSpPr>
            <a:spLocks noGrp="1" noChangeArrowheads="1"/>
          </p:cNvSpPr>
          <p:nvPr>
            <p:ph type="ftr" idx="11"/>
          </p:nvPr>
        </p:nvSpPr>
        <p:spPr>
          <a:ln/>
        </p:spPr>
        <p:txBody>
          <a:bodyPr/>
          <a:lstStyle>
            <a:lvl1pPr>
              <a:defRPr/>
            </a:lvl1pPr>
          </a:lstStyle>
          <a:p>
            <a:pPr>
              <a:defRPr/>
            </a:pPr>
            <a:endParaRPr lang="ru-RU"/>
          </a:p>
        </p:txBody>
      </p:sp>
      <p:sp>
        <p:nvSpPr>
          <p:cNvPr id="6" name="Rectangle 68"/>
          <p:cNvSpPr>
            <a:spLocks noGrp="1" noChangeArrowheads="1"/>
          </p:cNvSpPr>
          <p:nvPr>
            <p:ph type="sldNum" idx="12"/>
          </p:nvPr>
        </p:nvSpPr>
        <p:spPr>
          <a:ln/>
        </p:spPr>
        <p:txBody>
          <a:bodyPr/>
          <a:lstStyle>
            <a:lvl1pPr>
              <a:defRPr/>
            </a:lvl1pPr>
          </a:lstStyle>
          <a:p>
            <a:pPr>
              <a:defRPr/>
            </a:pPr>
            <a:fld id="{5FF3EF20-60DF-437D-902C-74DAC67C9D8C}" type="slidenum">
              <a:rPr lang="ru-RU"/>
              <a:pPr>
                <a:defRPr/>
              </a:pPr>
              <a:t>‹#›</a:t>
            </a:fld>
            <a:endParaRPr lang="ru-RU"/>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25"/>
          <p:cNvSpPr>
            <a:spLocks noGrp="1" noChangeArrowheads="1"/>
          </p:cNvSpPr>
          <p:nvPr>
            <p:ph type="ftr" idx="10"/>
          </p:nvPr>
        </p:nvSpPr>
        <p:spPr>
          <a:ln/>
        </p:spPr>
        <p:txBody>
          <a:bodyPr/>
          <a:lstStyle>
            <a:lvl1pPr>
              <a:defRPr/>
            </a:lvl1pPr>
          </a:lstStyle>
          <a:p>
            <a:pPr>
              <a:defRPr/>
            </a:pPr>
            <a:endParaRPr lang="ru-RU"/>
          </a:p>
        </p:txBody>
      </p:sp>
      <p:sp>
        <p:nvSpPr>
          <p:cNvPr id="5" name="Rectangle 26"/>
          <p:cNvSpPr>
            <a:spLocks noGrp="1" noChangeArrowheads="1"/>
          </p:cNvSpPr>
          <p:nvPr>
            <p:ph type="sldNum" idx="11"/>
          </p:nvPr>
        </p:nvSpPr>
        <p:spPr>
          <a:ln/>
        </p:spPr>
        <p:txBody>
          <a:bodyPr/>
          <a:lstStyle>
            <a:lvl1pPr>
              <a:defRPr/>
            </a:lvl1pPr>
          </a:lstStyle>
          <a:p>
            <a:pPr>
              <a:defRPr/>
            </a:pPr>
            <a:fld id="{B498294F-9E66-4CAD-9DE8-DBF0F5323D35}" type="slidenum">
              <a:rPr lang="ru-RU"/>
              <a:pPr>
                <a:defRPr/>
              </a:pPr>
              <a:t>‹#›</a:t>
            </a:fld>
            <a:endParaRPr lang="ru-RU"/>
          </a:p>
        </p:txBody>
      </p:sp>
      <p:sp>
        <p:nvSpPr>
          <p:cNvPr id="6" name="Rectangle 27"/>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5"/>
          <p:cNvSpPr>
            <a:spLocks noGrp="1" noChangeArrowheads="1"/>
          </p:cNvSpPr>
          <p:nvPr>
            <p:ph type="ftr" idx="10"/>
          </p:nvPr>
        </p:nvSpPr>
        <p:spPr>
          <a:ln/>
        </p:spPr>
        <p:txBody>
          <a:bodyPr/>
          <a:lstStyle>
            <a:lvl1pPr>
              <a:defRPr/>
            </a:lvl1pPr>
          </a:lstStyle>
          <a:p>
            <a:pPr>
              <a:defRPr/>
            </a:pPr>
            <a:endParaRPr lang="ru-RU"/>
          </a:p>
        </p:txBody>
      </p:sp>
      <p:sp>
        <p:nvSpPr>
          <p:cNvPr id="5" name="Rectangle 26"/>
          <p:cNvSpPr>
            <a:spLocks noGrp="1" noChangeArrowheads="1"/>
          </p:cNvSpPr>
          <p:nvPr>
            <p:ph type="sldNum" idx="11"/>
          </p:nvPr>
        </p:nvSpPr>
        <p:spPr>
          <a:ln/>
        </p:spPr>
        <p:txBody>
          <a:bodyPr/>
          <a:lstStyle>
            <a:lvl1pPr>
              <a:defRPr/>
            </a:lvl1pPr>
          </a:lstStyle>
          <a:p>
            <a:pPr>
              <a:defRPr/>
            </a:pPr>
            <a:fld id="{51F3754F-71A2-4185-B4DD-8A74ECD62F86}" type="slidenum">
              <a:rPr lang="ru-RU"/>
              <a:pPr>
                <a:defRPr/>
              </a:pPr>
              <a:t>‹#›</a:t>
            </a:fld>
            <a:endParaRPr lang="ru-RU"/>
          </a:p>
        </p:txBody>
      </p:sp>
      <p:sp>
        <p:nvSpPr>
          <p:cNvPr id="6" name="Rectangle 27"/>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5"/>
          <p:cNvSpPr>
            <a:spLocks noGrp="1" noChangeArrowheads="1"/>
          </p:cNvSpPr>
          <p:nvPr>
            <p:ph type="ftr" idx="10"/>
          </p:nvPr>
        </p:nvSpPr>
        <p:spPr>
          <a:ln/>
        </p:spPr>
        <p:txBody>
          <a:bodyPr/>
          <a:lstStyle>
            <a:lvl1pPr>
              <a:defRPr/>
            </a:lvl1pPr>
          </a:lstStyle>
          <a:p>
            <a:pPr>
              <a:defRPr/>
            </a:pPr>
            <a:endParaRPr lang="ru-RU"/>
          </a:p>
        </p:txBody>
      </p:sp>
      <p:sp>
        <p:nvSpPr>
          <p:cNvPr id="5" name="Rectangle 26"/>
          <p:cNvSpPr>
            <a:spLocks noGrp="1" noChangeArrowheads="1"/>
          </p:cNvSpPr>
          <p:nvPr>
            <p:ph type="sldNum" idx="11"/>
          </p:nvPr>
        </p:nvSpPr>
        <p:spPr>
          <a:ln/>
        </p:spPr>
        <p:txBody>
          <a:bodyPr/>
          <a:lstStyle>
            <a:lvl1pPr>
              <a:defRPr/>
            </a:lvl1pPr>
          </a:lstStyle>
          <a:p>
            <a:pPr>
              <a:defRPr/>
            </a:pPr>
            <a:fld id="{E8AB92FD-7BF2-4716-BD5F-B108DE3EDD18}" type="slidenum">
              <a:rPr lang="ru-RU"/>
              <a:pPr>
                <a:defRPr/>
              </a:pPr>
              <a:t>‹#›</a:t>
            </a:fld>
            <a:endParaRPr lang="ru-RU"/>
          </a:p>
        </p:txBody>
      </p:sp>
      <p:sp>
        <p:nvSpPr>
          <p:cNvPr id="6" name="Rectangle 27"/>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54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5"/>
          <p:cNvSpPr>
            <a:spLocks noGrp="1" noChangeArrowheads="1"/>
          </p:cNvSpPr>
          <p:nvPr>
            <p:ph type="ftr" idx="10"/>
          </p:nvPr>
        </p:nvSpPr>
        <p:spPr>
          <a:ln/>
        </p:spPr>
        <p:txBody>
          <a:bodyPr/>
          <a:lstStyle>
            <a:lvl1pPr>
              <a:defRPr/>
            </a:lvl1pPr>
          </a:lstStyle>
          <a:p>
            <a:pPr>
              <a:defRPr/>
            </a:pPr>
            <a:endParaRPr lang="ru-RU"/>
          </a:p>
        </p:txBody>
      </p:sp>
      <p:sp>
        <p:nvSpPr>
          <p:cNvPr id="6" name="Rectangle 26"/>
          <p:cNvSpPr>
            <a:spLocks noGrp="1" noChangeArrowheads="1"/>
          </p:cNvSpPr>
          <p:nvPr>
            <p:ph type="sldNum" idx="11"/>
          </p:nvPr>
        </p:nvSpPr>
        <p:spPr>
          <a:ln/>
        </p:spPr>
        <p:txBody>
          <a:bodyPr/>
          <a:lstStyle>
            <a:lvl1pPr>
              <a:defRPr/>
            </a:lvl1pPr>
          </a:lstStyle>
          <a:p>
            <a:pPr>
              <a:defRPr/>
            </a:pPr>
            <a:fld id="{BD29F841-7C4D-4604-AFE2-531F6328AF8C}" type="slidenum">
              <a:rPr lang="ru-RU"/>
              <a:pPr>
                <a:defRPr/>
              </a:pPr>
              <a:t>‹#›</a:t>
            </a:fld>
            <a:endParaRPr lang="ru-RU"/>
          </a:p>
        </p:txBody>
      </p:sp>
      <p:sp>
        <p:nvSpPr>
          <p:cNvPr id="7" name="Rectangle 27"/>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5"/>
          <p:cNvSpPr>
            <a:spLocks noGrp="1" noChangeArrowheads="1"/>
          </p:cNvSpPr>
          <p:nvPr>
            <p:ph type="ftr" idx="10"/>
          </p:nvPr>
        </p:nvSpPr>
        <p:spPr>
          <a:ln/>
        </p:spPr>
        <p:txBody>
          <a:bodyPr/>
          <a:lstStyle>
            <a:lvl1pPr>
              <a:defRPr/>
            </a:lvl1pPr>
          </a:lstStyle>
          <a:p>
            <a:pPr>
              <a:defRPr/>
            </a:pPr>
            <a:endParaRPr lang="ru-RU"/>
          </a:p>
        </p:txBody>
      </p:sp>
      <p:sp>
        <p:nvSpPr>
          <p:cNvPr id="8" name="Rectangle 26"/>
          <p:cNvSpPr>
            <a:spLocks noGrp="1" noChangeArrowheads="1"/>
          </p:cNvSpPr>
          <p:nvPr>
            <p:ph type="sldNum" idx="11"/>
          </p:nvPr>
        </p:nvSpPr>
        <p:spPr>
          <a:ln/>
        </p:spPr>
        <p:txBody>
          <a:bodyPr/>
          <a:lstStyle>
            <a:lvl1pPr>
              <a:defRPr/>
            </a:lvl1pPr>
          </a:lstStyle>
          <a:p>
            <a:pPr>
              <a:defRPr/>
            </a:pPr>
            <a:fld id="{66972CCD-0726-4C24-A821-6A966A4EF0E7}" type="slidenum">
              <a:rPr lang="ru-RU"/>
              <a:pPr>
                <a:defRPr/>
              </a:pPr>
              <a:t>‹#›</a:t>
            </a:fld>
            <a:endParaRPr lang="ru-RU"/>
          </a:p>
        </p:txBody>
      </p:sp>
      <p:sp>
        <p:nvSpPr>
          <p:cNvPr id="9" name="Rectangle 27"/>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5"/>
          <p:cNvSpPr>
            <a:spLocks noGrp="1" noChangeArrowheads="1"/>
          </p:cNvSpPr>
          <p:nvPr>
            <p:ph type="ftr" idx="10"/>
          </p:nvPr>
        </p:nvSpPr>
        <p:spPr>
          <a:ln/>
        </p:spPr>
        <p:txBody>
          <a:bodyPr/>
          <a:lstStyle>
            <a:lvl1pPr>
              <a:defRPr/>
            </a:lvl1pPr>
          </a:lstStyle>
          <a:p>
            <a:pPr>
              <a:defRPr/>
            </a:pPr>
            <a:endParaRPr lang="ru-RU"/>
          </a:p>
        </p:txBody>
      </p:sp>
      <p:sp>
        <p:nvSpPr>
          <p:cNvPr id="4" name="Rectangle 26"/>
          <p:cNvSpPr>
            <a:spLocks noGrp="1" noChangeArrowheads="1"/>
          </p:cNvSpPr>
          <p:nvPr>
            <p:ph type="sldNum" idx="11"/>
          </p:nvPr>
        </p:nvSpPr>
        <p:spPr>
          <a:ln/>
        </p:spPr>
        <p:txBody>
          <a:bodyPr/>
          <a:lstStyle>
            <a:lvl1pPr>
              <a:defRPr/>
            </a:lvl1pPr>
          </a:lstStyle>
          <a:p>
            <a:pPr>
              <a:defRPr/>
            </a:pPr>
            <a:fld id="{E71923E1-2625-42B9-9049-75BBF8D8B6EF}" type="slidenum">
              <a:rPr lang="ru-RU"/>
              <a:pPr>
                <a:defRPr/>
              </a:pPr>
              <a:t>‹#›</a:t>
            </a:fld>
            <a:endParaRPr lang="ru-RU"/>
          </a:p>
        </p:txBody>
      </p:sp>
      <p:sp>
        <p:nvSpPr>
          <p:cNvPr id="5" name="Rectangle 27"/>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5"/>
          <p:cNvSpPr>
            <a:spLocks noGrp="1" noChangeArrowheads="1"/>
          </p:cNvSpPr>
          <p:nvPr>
            <p:ph type="ftr" idx="10"/>
          </p:nvPr>
        </p:nvSpPr>
        <p:spPr>
          <a:ln/>
        </p:spPr>
        <p:txBody>
          <a:bodyPr/>
          <a:lstStyle>
            <a:lvl1pPr>
              <a:defRPr/>
            </a:lvl1pPr>
          </a:lstStyle>
          <a:p>
            <a:pPr>
              <a:defRPr/>
            </a:pPr>
            <a:endParaRPr lang="ru-RU"/>
          </a:p>
        </p:txBody>
      </p:sp>
      <p:sp>
        <p:nvSpPr>
          <p:cNvPr id="3" name="Rectangle 26"/>
          <p:cNvSpPr>
            <a:spLocks noGrp="1" noChangeArrowheads="1"/>
          </p:cNvSpPr>
          <p:nvPr>
            <p:ph type="sldNum" idx="11"/>
          </p:nvPr>
        </p:nvSpPr>
        <p:spPr>
          <a:ln/>
        </p:spPr>
        <p:txBody>
          <a:bodyPr/>
          <a:lstStyle>
            <a:lvl1pPr>
              <a:defRPr/>
            </a:lvl1pPr>
          </a:lstStyle>
          <a:p>
            <a:pPr>
              <a:defRPr/>
            </a:pPr>
            <a:fld id="{9C80C66C-3587-45FD-BB00-299669050835}" type="slidenum">
              <a:rPr lang="ru-RU"/>
              <a:pPr>
                <a:defRPr/>
              </a:pPr>
              <a:t>‹#›</a:t>
            </a:fld>
            <a:endParaRPr lang="ru-RU"/>
          </a:p>
        </p:txBody>
      </p:sp>
      <p:sp>
        <p:nvSpPr>
          <p:cNvPr id="4" name="Rectangle 27"/>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1320800"/>
            <a:ext cx="2055813" cy="48053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320800"/>
            <a:ext cx="6016625" cy="48053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ftr" idx="10"/>
          </p:nvPr>
        </p:nvSpPr>
        <p:spPr>
          <a:ln/>
        </p:spPr>
        <p:txBody>
          <a:bodyPr/>
          <a:lstStyle>
            <a:lvl1pPr>
              <a:defRPr/>
            </a:lvl1pPr>
          </a:lstStyle>
          <a:p>
            <a:pPr>
              <a:defRPr/>
            </a:pPr>
            <a:endParaRPr lang="ru-RU"/>
          </a:p>
        </p:txBody>
      </p:sp>
      <p:sp>
        <p:nvSpPr>
          <p:cNvPr id="5" name="Rectangle 4"/>
          <p:cNvSpPr>
            <a:spLocks noGrp="1" noChangeArrowheads="1"/>
          </p:cNvSpPr>
          <p:nvPr>
            <p:ph type="sldNum" idx="11"/>
          </p:nvPr>
        </p:nvSpPr>
        <p:spPr>
          <a:ln/>
        </p:spPr>
        <p:txBody>
          <a:bodyPr/>
          <a:lstStyle>
            <a:lvl1pPr>
              <a:defRPr/>
            </a:lvl1pPr>
          </a:lstStyle>
          <a:p>
            <a:pPr>
              <a:defRPr/>
            </a:pPr>
            <a:fld id="{B589DB78-D684-4218-A5CC-274633E78016}" type="slidenum">
              <a:rPr lang="ru-RU"/>
              <a:pPr>
                <a:defRPr/>
              </a:pPr>
              <a:t>‹#›</a:t>
            </a:fld>
            <a:endParaRPr lang="ru-RU"/>
          </a:p>
        </p:txBody>
      </p:sp>
      <p:sp>
        <p:nvSpPr>
          <p:cNvPr id="6" name="Rectangle 5"/>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5"/>
          <p:cNvSpPr>
            <a:spLocks noGrp="1" noChangeArrowheads="1"/>
          </p:cNvSpPr>
          <p:nvPr>
            <p:ph type="ftr" idx="10"/>
          </p:nvPr>
        </p:nvSpPr>
        <p:spPr>
          <a:ln/>
        </p:spPr>
        <p:txBody>
          <a:bodyPr/>
          <a:lstStyle>
            <a:lvl1pPr>
              <a:defRPr/>
            </a:lvl1pPr>
          </a:lstStyle>
          <a:p>
            <a:pPr>
              <a:defRPr/>
            </a:pPr>
            <a:endParaRPr lang="ru-RU"/>
          </a:p>
        </p:txBody>
      </p:sp>
      <p:sp>
        <p:nvSpPr>
          <p:cNvPr id="6" name="Rectangle 26"/>
          <p:cNvSpPr>
            <a:spLocks noGrp="1" noChangeArrowheads="1"/>
          </p:cNvSpPr>
          <p:nvPr>
            <p:ph type="sldNum" idx="11"/>
          </p:nvPr>
        </p:nvSpPr>
        <p:spPr>
          <a:ln/>
        </p:spPr>
        <p:txBody>
          <a:bodyPr/>
          <a:lstStyle>
            <a:lvl1pPr>
              <a:defRPr/>
            </a:lvl1pPr>
          </a:lstStyle>
          <a:p>
            <a:pPr>
              <a:defRPr/>
            </a:pPr>
            <a:fld id="{881FEE15-9271-4E0A-845D-D03E1311F8CF}" type="slidenum">
              <a:rPr lang="ru-RU"/>
              <a:pPr>
                <a:defRPr/>
              </a:pPr>
              <a:t>‹#›</a:t>
            </a:fld>
            <a:endParaRPr lang="ru-RU"/>
          </a:p>
        </p:txBody>
      </p:sp>
      <p:sp>
        <p:nvSpPr>
          <p:cNvPr id="7" name="Rectangle 27"/>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5"/>
          <p:cNvSpPr>
            <a:spLocks noGrp="1" noChangeArrowheads="1"/>
          </p:cNvSpPr>
          <p:nvPr>
            <p:ph type="ftr" idx="10"/>
          </p:nvPr>
        </p:nvSpPr>
        <p:spPr>
          <a:ln/>
        </p:spPr>
        <p:txBody>
          <a:bodyPr/>
          <a:lstStyle>
            <a:lvl1pPr>
              <a:defRPr/>
            </a:lvl1pPr>
          </a:lstStyle>
          <a:p>
            <a:pPr>
              <a:defRPr/>
            </a:pPr>
            <a:endParaRPr lang="ru-RU"/>
          </a:p>
        </p:txBody>
      </p:sp>
      <p:sp>
        <p:nvSpPr>
          <p:cNvPr id="6" name="Rectangle 26"/>
          <p:cNvSpPr>
            <a:spLocks noGrp="1" noChangeArrowheads="1"/>
          </p:cNvSpPr>
          <p:nvPr>
            <p:ph type="sldNum" idx="11"/>
          </p:nvPr>
        </p:nvSpPr>
        <p:spPr>
          <a:ln/>
        </p:spPr>
        <p:txBody>
          <a:bodyPr/>
          <a:lstStyle>
            <a:lvl1pPr>
              <a:defRPr/>
            </a:lvl1pPr>
          </a:lstStyle>
          <a:p>
            <a:pPr>
              <a:defRPr/>
            </a:pPr>
            <a:fld id="{C24042C5-DF4F-4869-A2C4-AD86856DDE6E}" type="slidenum">
              <a:rPr lang="ru-RU"/>
              <a:pPr>
                <a:defRPr/>
              </a:pPr>
              <a:t>‹#›</a:t>
            </a:fld>
            <a:endParaRPr lang="ru-RU"/>
          </a:p>
        </p:txBody>
      </p:sp>
      <p:sp>
        <p:nvSpPr>
          <p:cNvPr id="7" name="Rectangle 27"/>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5"/>
          <p:cNvSpPr>
            <a:spLocks noGrp="1" noChangeArrowheads="1"/>
          </p:cNvSpPr>
          <p:nvPr>
            <p:ph type="ftr" idx="10"/>
          </p:nvPr>
        </p:nvSpPr>
        <p:spPr>
          <a:ln/>
        </p:spPr>
        <p:txBody>
          <a:bodyPr/>
          <a:lstStyle>
            <a:lvl1pPr>
              <a:defRPr/>
            </a:lvl1pPr>
          </a:lstStyle>
          <a:p>
            <a:pPr>
              <a:defRPr/>
            </a:pPr>
            <a:endParaRPr lang="ru-RU"/>
          </a:p>
        </p:txBody>
      </p:sp>
      <p:sp>
        <p:nvSpPr>
          <p:cNvPr id="5" name="Rectangle 26"/>
          <p:cNvSpPr>
            <a:spLocks noGrp="1" noChangeArrowheads="1"/>
          </p:cNvSpPr>
          <p:nvPr>
            <p:ph type="sldNum" idx="11"/>
          </p:nvPr>
        </p:nvSpPr>
        <p:spPr>
          <a:ln/>
        </p:spPr>
        <p:txBody>
          <a:bodyPr/>
          <a:lstStyle>
            <a:lvl1pPr>
              <a:defRPr/>
            </a:lvl1pPr>
          </a:lstStyle>
          <a:p>
            <a:pPr>
              <a:defRPr/>
            </a:pPr>
            <a:fld id="{67B2A3FC-1A79-4E3B-83A4-21ACCE704989}" type="slidenum">
              <a:rPr lang="ru-RU"/>
              <a:pPr>
                <a:defRPr/>
              </a:pPr>
              <a:t>‹#›</a:t>
            </a:fld>
            <a:endParaRPr lang="ru-RU"/>
          </a:p>
        </p:txBody>
      </p:sp>
      <p:sp>
        <p:nvSpPr>
          <p:cNvPr id="6" name="Rectangle 27"/>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158750"/>
            <a:ext cx="2055813" cy="628491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58750"/>
            <a:ext cx="6016625" cy="628491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5"/>
          <p:cNvSpPr>
            <a:spLocks noGrp="1" noChangeArrowheads="1"/>
          </p:cNvSpPr>
          <p:nvPr>
            <p:ph type="ftr" idx="10"/>
          </p:nvPr>
        </p:nvSpPr>
        <p:spPr>
          <a:ln/>
        </p:spPr>
        <p:txBody>
          <a:bodyPr/>
          <a:lstStyle>
            <a:lvl1pPr>
              <a:defRPr/>
            </a:lvl1pPr>
          </a:lstStyle>
          <a:p>
            <a:pPr>
              <a:defRPr/>
            </a:pPr>
            <a:endParaRPr lang="ru-RU"/>
          </a:p>
        </p:txBody>
      </p:sp>
      <p:sp>
        <p:nvSpPr>
          <p:cNvPr id="5" name="Rectangle 26"/>
          <p:cNvSpPr>
            <a:spLocks noGrp="1" noChangeArrowheads="1"/>
          </p:cNvSpPr>
          <p:nvPr>
            <p:ph type="sldNum" idx="11"/>
          </p:nvPr>
        </p:nvSpPr>
        <p:spPr>
          <a:ln/>
        </p:spPr>
        <p:txBody>
          <a:bodyPr/>
          <a:lstStyle>
            <a:lvl1pPr>
              <a:defRPr/>
            </a:lvl1pPr>
          </a:lstStyle>
          <a:p>
            <a:pPr>
              <a:defRPr/>
            </a:pPr>
            <a:fld id="{A0E6515F-957F-4120-908A-BEA524DCBFCD}" type="slidenum">
              <a:rPr lang="ru-RU"/>
              <a:pPr>
                <a:defRPr/>
              </a:pPr>
              <a:t>‹#›</a:t>
            </a:fld>
            <a:endParaRPr lang="ru-RU"/>
          </a:p>
        </p:txBody>
      </p:sp>
      <p:sp>
        <p:nvSpPr>
          <p:cNvPr id="6" name="Rectangle 27"/>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24"/>
          <p:cNvSpPr>
            <a:spLocks noGrp="1" noChangeArrowheads="1"/>
          </p:cNvSpPr>
          <p:nvPr>
            <p:ph type="dt" idx="10"/>
          </p:nvPr>
        </p:nvSpPr>
        <p:spPr>
          <a:ln/>
        </p:spPr>
        <p:txBody>
          <a:bodyPr/>
          <a:lstStyle>
            <a:lvl1pPr>
              <a:defRPr/>
            </a:lvl1pPr>
          </a:lstStyle>
          <a:p>
            <a:pPr>
              <a:defRPr/>
            </a:pPr>
            <a:endParaRPr lang="ru-RU"/>
          </a:p>
        </p:txBody>
      </p:sp>
      <p:sp>
        <p:nvSpPr>
          <p:cNvPr id="5" name="Rectangle 25"/>
          <p:cNvSpPr>
            <a:spLocks noGrp="1" noChangeArrowheads="1"/>
          </p:cNvSpPr>
          <p:nvPr>
            <p:ph type="ftr" idx="11"/>
          </p:nvPr>
        </p:nvSpPr>
        <p:spPr>
          <a:ln/>
        </p:spPr>
        <p:txBody>
          <a:bodyPr/>
          <a:lstStyle>
            <a:lvl1pPr>
              <a:defRPr/>
            </a:lvl1pPr>
          </a:lstStyle>
          <a:p>
            <a:pPr>
              <a:defRPr/>
            </a:pPr>
            <a:endParaRPr lang="ru-RU"/>
          </a:p>
        </p:txBody>
      </p:sp>
      <p:sp>
        <p:nvSpPr>
          <p:cNvPr id="6" name="Rectangle 26"/>
          <p:cNvSpPr>
            <a:spLocks noGrp="1" noChangeArrowheads="1"/>
          </p:cNvSpPr>
          <p:nvPr>
            <p:ph type="sldNum" idx="12"/>
          </p:nvPr>
        </p:nvSpPr>
        <p:spPr>
          <a:ln/>
        </p:spPr>
        <p:txBody>
          <a:bodyPr/>
          <a:lstStyle>
            <a:lvl1pPr>
              <a:defRPr/>
            </a:lvl1pPr>
          </a:lstStyle>
          <a:p>
            <a:pPr>
              <a:defRPr/>
            </a:pPr>
            <a:fld id="{85B99B6E-A18F-4341-9696-D6A6101E11C9}" type="slidenum">
              <a:rPr lang="ru-RU"/>
              <a:pPr>
                <a:defRPr/>
              </a:pPr>
              <a:t>‹#›</a:t>
            </a:fld>
            <a:endParaRPr lang="ru-RU"/>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4"/>
          <p:cNvSpPr>
            <a:spLocks noGrp="1" noChangeArrowheads="1"/>
          </p:cNvSpPr>
          <p:nvPr>
            <p:ph type="dt" idx="10"/>
          </p:nvPr>
        </p:nvSpPr>
        <p:spPr>
          <a:ln/>
        </p:spPr>
        <p:txBody>
          <a:bodyPr/>
          <a:lstStyle>
            <a:lvl1pPr>
              <a:defRPr/>
            </a:lvl1pPr>
          </a:lstStyle>
          <a:p>
            <a:pPr>
              <a:defRPr/>
            </a:pPr>
            <a:endParaRPr lang="ru-RU"/>
          </a:p>
        </p:txBody>
      </p:sp>
      <p:sp>
        <p:nvSpPr>
          <p:cNvPr id="5" name="Rectangle 25"/>
          <p:cNvSpPr>
            <a:spLocks noGrp="1" noChangeArrowheads="1"/>
          </p:cNvSpPr>
          <p:nvPr>
            <p:ph type="ftr" idx="11"/>
          </p:nvPr>
        </p:nvSpPr>
        <p:spPr>
          <a:ln/>
        </p:spPr>
        <p:txBody>
          <a:bodyPr/>
          <a:lstStyle>
            <a:lvl1pPr>
              <a:defRPr/>
            </a:lvl1pPr>
          </a:lstStyle>
          <a:p>
            <a:pPr>
              <a:defRPr/>
            </a:pPr>
            <a:endParaRPr lang="ru-RU"/>
          </a:p>
        </p:txBody>
      </p:sp>
      <p:sp>
        <p:nvSpPr>
          <p:cNvPr id="6" name="Rectangle 26"/>
          <p:cNvSpPr>
            <a:spLocks noGrp="1" noChangeArrowheads="1"/>
          </p:cNvSpPr>
          <p:nvPr>
            <p:ph type="sldNum" idx="12"/>
          </p:nvPr>
        </p:nvSpPr>
        <p:spPr>
          <a:ln/>
        </p:spPr>
        <p:txBody>
          <a:bodyPr/>
          <a:lstStyle>
            <a:lvl1pPr>
              <a:defRPr/>
            </a:lvl1pPr>
          </a:lstStyle>
          <a:p>
            <a:pPr>
              <a:defRPr/>
            </a:pPr>
            <a:fld id="{985F83AE-7BB0-401F-AF4E-F0C7BE925C05}" type="slidenum">
              <a:rPr lang="ru-RU"/>
              <a:pPr>
                <a:defRPr/>
              </a:pPr>
              <a:t>‹#›</a:t>
            </a:fld>
            <a:endParaRPr lang="ru-RU"/>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4"/>
          <p:cNvSpPr>
            <a:spLocks noGrp="1" noChangeArrowheads="1"/>
          </p:cNvSpPr>
          <p:nvPr>
            <p:ph type="dt" idx="10"/>
          </p:nvPr>
        </p:nvSpPr>
        <p:spPr>
          <a:ln/>
        </p:spPr>
        <p:txBody>
          <a:bodyPr/>
          <a:lstStyle>
            <a:lvl1pPr>
              <a:defRPr/>
            </a:lvl1pPr>
          </a:lstStyle>
          <a:p>
            <a:pPr>
              <a:defRPr/>
            </a:pPr>
            <a:endParaRPr lang="ru-RU"/>
          </a:p>
        </p:txBody>
      </p:sp>
      <p:sp>
        <p:nvSpPr>
          <p:cNvPr id="5" name="Rectangle 25"/>
          <p:cNvSpPr>
            <a:spLocks noGrp="1" noChangeArrowheads="1"/>
          </p:cNvSpPr>
          <p:nvPr>
            <p:ph type="ftr" idx="11"/>
          </p:nvPr>
        </p:nvSpPr>
        <p:spPr>
          <a:ln/>
        </p:spPr>
        <p:txBody>
          <a:bodyPr/>
          <a:lstStyle>
            <a:lvl1pPr>
              <a:defRPr/>
            </a:lvl1pPr>
          </a:lstStyle>
          <a:p>
            <a:pPr>
              <a:defRPr/>
            </a:pPr>
            <a:endParaRPr lang="ru-RU"/>
          </a:p>
        </p:txBody>
      </p:sp>
      <p:sp>
        <p:nvSpPr>
          <p:cNvPr id="6" name="Rectangle 26"/>
          <p:cNvSpPr>
            <a:spLocks noGrp="1" noChangeArrowheads="1"/>
          </p:cNvSpPr>
          <p:nvPr>
            <p:ph type="sldNum" idx="12"/>
          </p:nvPr>
        </p:nvSpPr>
        <p:spPr>
          <a:ln/>
        </p:spPr>
        <p:txBody>
          <a:bodyPr/>
          <a:lstStyle>
            <a:lvl1pPr>
              <a:defRPr/>
            </a:lvl1pPr>
          </a:lstStyle>
          <a:p>
            <a:pPr>
              <a:defRPr/>
            </a:pPr>
            <a:fld id="{9A1D0BCD-216E-423E-BB4E-26B89EBB6B2B}" type="slidenum">
              <a:rPr lang="ru-RU"/>
              <a:pPr>
                <a:defRPr/>
              </a:pPr>
              <a:t>‹#›</a:t>
            </a:fld>
            <a:endParaRPr lang="ru-RU"/>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4"/>
          <p:cNvSpPr>
            <a:spLocks noGrp="1" noChangeArrowheads="1"/>
          </p:cNvSpPr>
          <p:nvPr>
            <p:ph type="dt" idx="10"/>
          </p:nvPr>
        </p:nvSpPr>
        <p:spPr>
          <a:ln/>
        </p:spPr>
        <p:txBody>
          <a:bodyPr/>
          <a:lstStyle>
            <a:lvl1pPr>
              <a:defRPr/>
            </a:lvl1pPr>
          </a:lstStyle>
          <a:p>
            <a:pPr>
              <a:defRPr/>
            </a:pPr>
            <a:endParaRPr lang="ru-RU"/>
          </a:p>
        </p:txBody>
      </p:sp>
      <p:sp>
        <p:nvSpPr>
          <p:cNvPr id="6" name="Rectangle 25"/>
          <p:cNvSpPr>
            <a:spLocks noGrp="1" noChangeArrowheads="1"/>
          </p:cNvSpPr>
          <p:nvPr>
            <p:ph type="ftr" idx="11"/>
          </p:nvPr>
        </p:nvSpPr>
        <p:spPr>
          <a:ln/>
        </p:spPr>
        <p:txBody>
          <a:bodyPr/>
          <a:lstStyle>
            <a:lvl1pPr>
              <a:defRPr/>
            </a:lvl1pPr>
          </a:lstStyle>
          <a:p>
            <a:pPr>
              <a:defRPr/>
            </a:pPr>
            <a:endParaRPr lang="ru-RU"/>
          </a:p>
        </p:txBody>
      </p:sp>
      <p:sp>
        <p:nvSpPr>
          <p:cNvPr id="7" name="Rectangle 26"/>
          <p:cNvSpPr>
            <a:spLocks noGrp="1" noChangeArrowheads="1"/>
          </p:cNvSpPr>
          <p:nvPr>
            <p:ph type="sldNum" idx="12"/>
          </p:nvPr>
        </p:nvSpPr>
        <p:spPr>
          <a:ln/>
        </p:spPr>
        <p:txBody>
          <a:bodyPr/>
          <a:lstStyle>
            <a:lvl1pPr>
              <a:defRPr/>
            </a:lvl1pPr>
          </a:lstStyle>
          <a:p>
            <a:pPr>
              <a:defRPr/>
            </a:pPr>
            <a:fld id="{8EA6F7EF-3ED2-4F38-B33D-BC6155E2F9F1}" type="slidenum">
              <a:rPr lang="ru-RU"/>
              <a:pPr>
                <a:defRPr/>
              </a:pPr>
              <a:t>‹#›</a:t>
            </a:fld>
            <a:endParaRPr lang="ru-RU"/>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4"/>
          <p:cNvSpPr>
            <a:spLocks noGrp="1" noChangeArrowheads="1"/>
          </p:cNvSpPr>
          <p:nvPr>
            <p:ph type="dt" idx="10"/>
          </p:nvPr>
        </p:nvSpPr>
        <p:spPr>
          <a:ln/>
        </p:spPr>
        <p:txBody>
          <a:bodyPr/>
          <a:lstStyle>
            <a:lvl1pPr>
              <a:defRPr/>
            </a:lvl1pPr>
          </a:lstStyle>
          <a:p>
            <a:pPr>
              <a:defRPr/>
            </a:pPr>
            <a:endParaRPr lang="ru-RU"/>
          </a:p>
        </p:txBody>
      </p:sp>
      <p:sp>
        <p:nvSpPr>
          <p:cNvPr id="8" name="Rectangle 25"/>
          <p:cNvSpPr>
            <a:spLocks noGrp="1" noChangeArrowheads="1"/>
          </p:cNvSpPr>
          <p:nvPr>
            <p:ph type="ftr" idx="11"/>
          </p:nvPr>
        </p:nvSpPr>
        <p:spPr>
          <a:ln/>
        </p:spPr>
        <p:txBody>
          <a:bodyPr/>
          <a:lstStyle>
            <a:lvl1pPr>
              <a:defRPr/>
            </a:lvl1pPr>
          </a:lstStyle>
          <a:p>
            <a:pPr>
              <a:defRPr/>
            </a:pPr>
            <a:endParaRPr lang="ru-RU"/>
          </a:p>
        </p:txBody>
      </p:sp>
      <p:sp>
        <p:nvSpPr>
          <p:cNvPr id="9" name="Rectangle 26"/>
          <p:cNvSpPr>
            <a:spLocks noGrp="1" noChangeArrowheads="1"/>
          </p:cNvSpPr>
          <p:nvPr>
            <p:ph type="sldNum" idx="12"/>
          </p:nvPr>
        </p:nvSpPr>
        <p:spPr>
          <a:ln/>
        </p:spPr>
        <p:txBody>
          <a:bodyPr/>
          <a:lstStyle>
            <a:lvl1pPr>
              <a:defRPr/>
            </a:lvl1pPr>
          </a:lstStyle>
          <a:p>
            <a:pPr>
              <a:defRPr/>
            </a:pPr>
            <a:fld id="{3B27FAD3-435C-4BCB-8AD2-4CD52F255652}" type="slidenum">
              <a:rPr lang="ru-RU"/>
              <a:pPr>
                <a:defRPr/>
              </a:pPr>
              <a:t>‹#›</a:t>
            </a:fld>
            <a:endParaRPr lang="ru-RU"/>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4"/>
          <p:cNvSpPr>
            <a:spLocks noGrp="1" noChangeArrowheads="1"/>
          </p:cNvSpPr>
          <p:nvPr>
            <p:ph type="dt" idx="10"/>
          </p:nvPr>
        </p:nvSpPr>
        <p:spPr>
          <a:ln/>
        </p:spPr>
        <p:txBody>
          <a:bodyPr/>
          <a:lstStyle>
            <a:lvl1pPr>
              <a:defRPr/>
            </a:lvl1pPr>
          </a:lstStyle>
          <a:p>
            <a:pPr>
              <a:defRPr/>
            </a:pPr>
            <a:endParaRPr lang="ru-RU"/>
          </a:p>
        </p:txBody>
      </p:sp>
      <p:sp>
        <p:nvSpPr>
          <p:cNvPr id="4" name="Rectangle 25"/>
          <p:cNvSpPr>
            <a:spLocks noGrp="1" noChangeArrowheads="1"/>
          </p:cNvSpPr>
          <p:nvPr>
            <p:ph type="ftr" idx="11"/>
          </p:nvPr>
        </p:nvSpPr>
        <p:spPr>
          <a:ln/>
        </p:spPr>
        <p:txBody>
          <a:bodyPr/>
          <a:lstStyle>
            <a:lvl1pPr>
              <a:defRPr/>
            </a:lvl1pPr>
          </a:lstStyle>
          <a:p>
            <a:pPr>
              <a:defRPr/>
            </a:pPr>
            <a:endParaRPr lang="ru-RU"/>
          </a:p>
        </p:txBody>
      </p:sp>
      <p:sp>
        <p:nvSpPr>
          <p:cNvPr id="5" name="Rectangle 26"/>
          <p:cNvSpPr>
            <a:spLocks noGrp="1" noChangeArrowheads="1"/>
          </p:cNvSpPr>
          <p:nvPr>
            <p:ph type="sldNum" idx="12"/>
          </p:nvPr>
        </p:nvSpPr>
        <p:spPr>
          <a:ln/>
        </p:spPr>
        <p:txBody>
          <a:bodyPr/>
          <a:lstStyle>
            <a:lvl1pPr>
              <a:defRPr/>
            </a:lvl1pPr>
          </a:lstStyle>
          <a:p>
            <a:pPr>
              <a:defRPr/>
            </a:pPr>
            <a:fld id="{06F76A7A-4037-4B42-AB8C-945FFBF54911}" type="slidenum">
              <a:rPr lang="ru-RU"/>
              <a:pPr>
                <a:defRPr/>
              </a:pPr>
              <a:t>‹#›</a:t>
            </a:fld>
            <a:endParaRPr 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1320800"/>
            <a:ext cx="7767638" cy="2103438"/>
          </a:xfrm>
        </p:spPr>
        <p:txBody>
          <a:bodyPr/>
          <a:lstStyle/>
          <a:p>
            <a:r>
              <a:rPr lang="ru-RU" smtClean="0"/>
              <a:t>Образец заголовка</a:t>
            </a:r>
            <a:endParaRPr lang="ru-RU"/>
          </a:p>
        </p:txBody>
      </p:sp>
      <p:sp>
        <p:nvSpPr>
          <p:cNvPr id="3" name="Rectangle 3"/>
          <p:cNvSpPr>
            <a:spLocks noGrp="1" noChangeArrowheads="1"/>
          </p:cNvSpPr>
          <p:nvPr>
            <p:ph type="ftr" idx="10"/>
          </p:nvPr>
        </p:nvSpPr>
        <p:spPr>
          <a:ln/>
        </p:spPr>
        <p:txBody>
          <a:bodyPr/>
          <a:lstStyle>
            <a:lvl1pPr>
              <a:defRPr/>
            </a:lvl1pPr>
          </a:lstStyle>
          <a:p>
            <a:pPr>
              <a:defRPr/>
            </a:pPr>
            <a:endParaRPr lang="ru-RU"/>
          </a:p>
        </p:txBody>
      </p:sp>
      <p:sp>
        <p:nvSpPr>
          <p:cNvPr id="4" name="Rectangle 4"/>
          <p:cNvSpPr>
            <a:spLocks noGrp="1" noChangeArrowheads="1"/>
          </p:cNvSpPr>
          <p:nvPr>
            <p:ph type="sldNum" idx="11"/>
          </p:nvPr>
        </p:nvSpPr>
        <p:spPr>
          <a:ln/>
        </p:spPr>
        <p:txBody>
          <a:bodyPr/>
          <a:lstStyle>
            <a:lvl1pPr>
              <a:defRPr/>
            </a:lvl1pPr>
          </a:lstStyle>
          <a:p>
            <a:pPr>
              <a:defRPr/>
            </a:pPr>
            <a:fld id="{ECE1981C-8381-4041-8745-DD98BD9692B6}" type="slidenum">
              <a:rPr lang="ru-RU"/>
              <a:pPr>
                <a:defRPr/>
              </a:pPr>
              <a:t>‹#›</a:t>
            </a:fld>
            <a:endParaRPr lang="ru-RU"/>
          </a:p>
        </p:txBody>
      </p:sp>
      <p:sp>
        <p:nvSpPr>
          <p:cNvPr id="5" name="Rectangle 5"/>
          <p:cNvSpPr>
            <a:spLocks noGrp="1" noChangeArrowheads="1"/>
          </p:cNvSpPr>
          <p:nvPr>
            <p:ph type="dt" idx="12"/>
          </p:nvPr>
        </p:nvSpPr>
        <p:spPr>
          <a:ln/>
        </p:spPr>
        <p:txBody>
          <a:bodyPr/>
          <a:lstStyle>
            <a:lvl1pPr>
              <a:defRPr/>
            </a:lvl1pPr>
          </a:lstStyle>
          <a:p>
            <a:pPr>
              <a:defRPr/>
            </a:pPr>
            <a:endParaRPr lang="ru-RU"/>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4"/>
          <p:cNvSpPr>
            <a:spLocks noGrp="1" noChangeArrowheads="1"/>
          </p:cNvSpPr>
          <p:nvPr>
            <p:ph type="dt" idx="10"/>
          </p:nvPr>
        </p:nvSpPr>
        <p:spPr>
          <a:ln/>
        </p:spPr>
        <p:txBody>
          <a:bodyPr/>
          <a:lstStyle>
            <a:lvl1pPr>
              <a:defRPr/>
            </a:lvl1pPr>
          </a:lstStyle>
          <a:p>
            <a:pPr>
              <a:defRPr/>
            </a:pPr>
            <a:endParaRPr lang="ru-RU"/>
          </a:p>
        </p:txBody>
      </p:sp>
      <p:sp>
        <p:nvSpPr>
          <p:cNvPr id="3" name="Rectangle 25"/>
          <p:cNvSpPr>
            <a:spLocks noGrp="1" noChangeArrowheads="1"/>
          </p:cNvSpPr>
          <p:nvPr>
            <p:ph type="ftr" idx="11"/>
          </p:nvPr>
        </p:nvSpPr>
        <p:spPr>
          <a:ln/>
        </p:spPr>
        <p:txBody>
          <a:bodyPr/>
          <a:lstStyle>
            <a:lvl1pPr>
              <a:defRPr/>
            </a:lvl1pPr>
          </a:lstStyle>
          <a:p>
            <a:pPr>
              <a:defRPr/>
            </a:pPr>
            <a:endParaRPr lang="ru-RU"/>
          </a:p>
        </p:txBody>
      </p:sp>
      <p:sp>
        <p:nvSpPr>
          <p:cNvPr id="4" name="Rectangle 26"/>
          <p:cNvSpPr>
            <a:spLocks noGrp="1" noChangeArrowheads="1"/>
          </p:cNvSpPr>
          <p:nvPr>
            <p:ph type="sldNum" idx="12"/>
          </p:nvPr>
        </p:nvSpPr>
        <p:spPr>
          <a:ln/>
        </p:spPr>
        <p:txBody>
          <a:bodyPr/>
          <a:lstStyle>
            <a:lvl1pPr>
              <a:defRPr/>
            </a:lvl1pPr>
          </a:lstStyle>
          <a:p>
            <a:pPr>
              <a:defRPr/>
            </a:pPr>
            <a:fld id="{1F4D7744-C83F-4D36-85C6-F651829F4FD2}" type="slidenum">
              <a:rPr lang="ru-RU"/>
              <a:pPr>
                <a:defRPr/>
              </a:pPr>
              <a:t>‹#›</a:t>
            </a:fld>
            <a:endParaRPr lang="ru-RU"/>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4"/>
          <p:cNvSpPr>
            <a:spLocks noGrp="1" noChangeArrowheads="1"/>
          </p:cNvSpPr>
          <p:nvPr>
            <p:ph type="dt" idx="10"/>
          </p:nvPr>
        </p:nvSpPr>
        <p:spPr>
          <a:ln/>
        </p:spPr>
        <p:txBody>
          <a:bodyPr/>
          <a:lstStyle>
            <a:lvl1pPr>
              <a:defRPr/>
            </a:lvl1pPr>
          </a:lstStyle>
          <a:p>
            <a:pPr>
              <a:defRPr/>
            </a:pPr>
            <a:endParaRPr lang="ru-RU"/>
          </a:p>
        </p:txBody>
      </p:sp>
      <p:sp>
        <p:nvSpPr>
          <p:cNvPr id="6" name="Rectangle 25"/>
          <p:cNvSpPr>
            <a:spLocks noGrp="1" noChangeArrowheads="1"/>
          </p:cNvSpPr>
          <p:nvPr>
            <p:ph type="ftr" idx="11"/>
          </p:nvPr>
        </p:nvSpPr>
        <p:spPr>
          <a:ln/>
        </p:spPr>
        <p:txBody>
          <a:bodyPr/>
          <a:lstStyle>
            <a:lvl1pPr>
              <a:defRPr/>
            </a:lvl1pPr>
          </a:lstStyle>
          <a:p>
            <a:pPr>
              <a:defRPr/>
            </a:pPr>
            <a:endParaRPr lang="ru-RU"/>
          </a:p>
        </p:txBody>
      </p:sp>
      <p:sp>
        <p:nvSpPr>
          <p:cNvPr id="7" name="Rectangle 26"/>
          <p:cNvSpPr>
            <a:spLocks noGrp="1" noChangeArrowheads="1"/>
          </p:cNvSpPr>
          <p:nvPr>
            <p:ph type="sldNum" idx="12"/>
          </p:nvPr>
        </p:nvSpPr>
        <p:spPr>
          <a:ln/>
        </p:spPr>
        <p:txBody>
          <a:bodyPr/>
          <a:lstStyle>
            <a:lvl1pPr>
              <a:defRPr/>
            </a:lvl1pPr>
          </a:lstStyle>
          <a:p>
            <a:pPr>
              <a:defRPr/>
            </a:pPr>
            <a:fld id="{5D211648-1B4B-4C0B-9DBD-4D0A6D8D27F4}" type="slidenum">
              <a:rPr lang="ru-RU"/>
              <a:pPr>
                <a:defRPr/>
              </a:pPr>
              <a:t>‹#›</a:t>
            </a:fld>
            <a:endParaRPr lang="ru-RU"/>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4"/>
          <p:cNvSpPr>
            <a:spLocks noGrp="1" noChangeArrowheads="1"/>
          </p:cNvSpPr>
          <p:nvPr>
            <p:ph type="dt" idx="10"/>
          </p:nvPr>
        </p:nvSpPr>
        <p:spPr>
          <a:ln/>
        </p:spPr>
        <p:txBody>
          <a:bodyPr/>
          <a:lstStyle>
            <a:lvl1pPr>
              <a:defRPr/>
            </a:lvl1pPr>
          </a:lstStyle>
          <a:p>
            <a:pPr>
              <a:defRPr/>
            </a:pPr>
            <a:endParaRPr lang="ru-RU"/>
          </a:p>
        </p:txBody>
      </p:sp>
      <p:sp>
        <p:nvSpPr>
          <p:cNvPr id="6" name="Rectangle 25"/>
          <p:cNvSpPr>
            <a:spLocks noGrp="1" noChangeArrowheads="1"/>
          </p:cNvSpPr>
          <p:nvPr>
            <p:ph type="ftr" idx="11"/>
          </p:nvPr>
        </p:nvSpPr>
        <p:spPr>
          <a:ln/>
        </p:spPr>
        <p:txBody>
          <a:bodyPr/>
          <a:lstStyle>
            <a:lvl1pPr>
              <a:defRPr/>
            </a:lvl1pPr>
          </a:lstStyle>
          <a:p>
            <a:pPr>
              <a:defRPr/>
            </a:pPr>
            <a:endParaRPr lang="ru-RU"/>
          </a:p>
        </p:txBody>
      </p:sp>
      <p:sp>
        <p:nvSpPr>
          <p:cNvPr id="7" name="Rectangle 26"/>
          <p:cNvSpPr>
            <a:spLocks noGrp="1" noChangeArrowheads="1"/>
          </p:cNvSpPr>
          <p:nvPr>
            <p:ph type="sldNum" idx="12"/>
          </p:nvPr>
        </p:nvSpPr>
        <p:spPr>
          <a:ln/>
        </p:spPr>
        <p:txBody>
          <a:bodyPr/>
          <a:lstStyle>
            <a:lvl1pPr>
              <a:defRPr/>
            </a:lvl1pPr>
          </a:lstStyle>
          <a:p>
            <a:pPr>
              <a:defRPr/>
            </a:pPr>
            <a:fld id="{33CD2E22-67B3-4C29-9E93-3DD6C715DE2E}" type="slidenum">
              <a:rPr lang="ru-RU"/>
              <a:pPr>
                <a:defRPr/>
              </a:pPr>
              <a:t>‹#›</a:t>
            </a:fld>
            <a:endParaRPr lang="ru-RU"/>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4"/>
          <p:cNvSpPr>
            <a:spLocks noGrp="1" noChangeArrowheads="1"/>
          </p:cNvSpPr>
          <p:nvPr>
            <p:ph type="dt" idx="10"/>
          </p:nvPr>
        </p:nvSpPr>
        <p:spPr>
          <a:ln/>
        </p:spPr>
        <p:txBody>
          <a:bodyPr/>
          <a:lstStyle>
            <a:lvl1pPr>
              <a:defRPr/>
            </a:lvl1pPr>
          </a:lstStyle>
          <a:p>
            <a:pPr>
              <a:defRPr/>
            </a:pPr>
            <a:endParaRPr lang="ru-RU"/>
          </a:p>
        </p:txBody>
      </p:sp>
      <p:sp>
        <p:nvSpPr>
          <p:cNvPr id="5" name="Rectangle 25"/>
          <p:cNvSpPr>
            <a:spLocks noGrp="1" noChangeArrowheads="1"/>
          </p:cNvSpPr>
          <p:nvPr>
            <p:ph type="ftr" idx="11"/>
          </p:nvPr>
        </p:nvSpPr>
        <p:spPr>
          <a:ln/>
        </p:spPr>
        <p:txBody>
          <a:bodyPr/>
          <a:lstStyle>
            <a:lvl1pPr>
              <a:defRPr/>
            </a:lvl1pPr>
          </a:lstStyle>
          <a:p>
            <a:pPr>
              <a:defRPr/>
            </a:pPr>
            <a:endParaRPr lang="ru-RU"/>
          </a:p>
        </p:txBody>
      </p:sp>
      <p:sp>
        <p:nvSpPr>
          <p:cNvPr id="6" name="Rectangle 26"/>
          <p:cNvSpPr>
            <a:spLocks noGrp="1" noChangeArrowheads="1"/>
          </p:cNvSpPr>
          <p:nvPr>
            <p:ph type="sldNum" idx="12"/>
          </p:nvPr>
        </p:nvSpPr>
        <p:spPr>
          <a:ln/>
        </p:spPr>
        <p:txBody>
          <a:bodyPr/>
          <a:lstStyle>
            <a:lvl1pPr>
              <a:defRPr/>
            </a:lvl1pPr>
          </a:lstStyle>
          <a:p>
            <a:pPr>
              <a:defRPr/>
            </a:pPr>
            <a:fld id="{6DF70E4F-0DE5-474F-85AC-9F2150818D28}" type="slidenum">
              <a:rPr lang="ru-RU"/>
              <a:pPr>
                <a:defRPr/>
              </a:pPr>
              <a:t>‹#›</a:t>
            </a:fld>
            <a:endParaRPr lang="ru-RU"/>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508125"/>
            <a:ext cx="2057400" cy="46180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508125"/>
            <a:ext cx="6019800" cy="4618038"/>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4"/>
          <p:cNvSpPr>
            <a:spLocks noGrp="1" noChangeArrowheads="1"/>
          </p:cNvSpPr>
          <p:nvPr>
            <p:ph type="dt" idx="10"/>
          </p:nvPr>
        </p:nvSpPr>
        <p:spPr>
          <a:ln/>
        </p:spPr>
        <p:txBody>
          <a:bodyPr/>
          <a:lstStyle>
            <a:lvl1pPr>
              <a:defRPr/>
            </a:lvl1pPr>
          </a:lstStyle>
          <a:p>
            <a:pPr>
              <a:defRPr/>
            </a:pPr>
            <a:endParaRPr lang="ru-RU"/>
          </a:p>
        </p:txBody>
      </p:sp>
      <p:sp>
        <p:nvSpPr>
          <p:cNvPr id="5" name="Rectangle 25"/>
          <p:cNvSpPr>
            <a:spLocks noGrp="1" noChangeArrowheads="1"/>
          </p:cNvSpPr>
          <p:nvPr>
            <p:ph type="ftr" idx="11"/>
          </p:nvPr>
        </p:nvSpPr>
        <p:spPr>
          <a:ln/>
        </p:spPr>
        <p:txBody>
          <a:bodyPr/>
          <a:lstStyle>
            <a:lvl1pPr>
              <a:defRPr/>
            </a:lvl1pPr>
          </a:lstStyle>
          <a:p>
            <a:pPr>
              <a:defRPr/>
            </a:pPr>
            <a:endParaRPr lang="ru-RU"/>
          </a:p>
        </p:txBody>
      </p:sp>
      <p:sp>
        <p:nvSpPr>
          <p:cNvPr id="6" name="Rectangle 26"/>
          <p:cNvSpPr>
            <a:spLocks noGrp="1" noChangeArrowheads="1"/>
          </p:cNvSpPr>
          <p:nvPr>
            <p:ph type="sldNum" idx="12"/>
          </p:nvPr>
        </p:nvSpPr>
        <p:spPr>
          <a:ln/>
        </p:spPr>
        <p:txBody>
          <a:bodyPr/>
          <a:lstStyle>
            <a:lvl1pPr>
              <a:defRPr/>
            </a:lvl1pPr>
          </a:lstStyle>
          <a:p>
            <a:pPr>
              <a:defRPr/>
            </a:pPr>
            <a:fld id="{82A0918B-9DD7-42FA-8D51-FB3BB1D63A46}" type="slidenum">
              <a:rPr lang="ru-RU"/>
              <a:pPr>
                <a:defRPr/>
              </a:pPr>
              <a:t>‹#›</a:t>
            </a:fld>
            <a:endParaRPr lang="ru-RU"/>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8"/>
          <p:cNvSpPr>
            <a:spLocks noGrp="1" noChangeArrowheads="1"/>
          </p:cNvSpPr>
          <p:nvPr>
            <p:ph type="dt" idx="10"/>
          </p:nvPr>
        </p:nvSpPr>
        <p:spPr>
          <a:ln/>
        </p:spPr>
        <p:txBody>
          <a:bodyPr/>
          <a:lstStyle>
            <a:lvl1pPr>
              <a:defRPr/>
            </a:lvl1pPr>
          </a:lstStyle>
          <a:p>
            <a:pPr>
              <a:defRPr/>
            </a:pPr>
            <a:endParaRPr lang="ru-RU"/>
          </a:p>
        </p:txBody>
      </p:sp>
      <p:sp>
        <p:nvSpPr>
          <p:cNvPr id="5" name="Rectangle 9"/>
          <p:cNvSpPr>
            <a:spLocks noGrp="1" noChangeArrowheads="1"/>
          </p:cNvSpPr>
          <p:nvPr>
            <p:ph type="ftr" idx="11"/>
          </p:nvPr>
        </p:nvSpPr>
        <p:spPr>
          <a:ln/>
        </p:spPr>
        <p:txBody>
          <a:bodyPr/>
          <a:lstStyle>
            <a:lvl1pPr>
              <a:defRPr/>
            </a:lvl1pPr>
          </a:lstStyle>
          <a:p>
            <a:pPr>
              <a:defRPr/>
            </a:pPr>
            <a:endParaRPr lang="ru-RU"/>
          </a:p>
        </p:txBody>
      </p:sp>
      <p:sp>
        <p:nvSpPr>
          <p:cNvPr id="6" name="Rectangle 10"/>
          <p:cNvSpPr>
            <a:spLocks noGrp="1" noChangeArrowheads="1"/>
          </p:cNvSpPr>
          <p:nvPr>
            <p:ph type="sldNum" idx="12"/>
          </p:nvPr>
        </p:nvSpPr>
        <p:spPr>
          <a:ln/>
        </p:spPr>
        <p:txBody>
          <a:bodyPr/>
          <a:lstStyle>
            <a:lvl1pPr>
              <a:defRPr/>
            </a:lvl1pPr>
          </a:lstStyle>
          <a:p>
            <a:pPr>
              <a:defRPr/>
            </a:pPr>
            <a:fld id="{DC11C5C9-52A9-4A43-81D7-6B801E8DDEAE}" type="slidenum">
              <a:rPr lang="ru-RU"/>
              <a:pPr>
                <a:defRPr/>
              </a:pPr>
              <a:t>‹#›</a:t>
            </a:fld>
            <a:endParaRPr lang="ru-RU"/>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8"/>
          <p:cNvSpPr>
            <a:spLocks noGrp="1" noChangeArrowheads="1"/>
          </p:cNvSpPr>
          <p:nvPr>
            <p:ph type="dt" idx="10"/>
          </p:nvPr>
        </p:nvSpPr>
        <p:spPr>
          <a:ln/>
        </p:spPr>
        <p:txBody>
          <a:bodyPr/>
          <a:lstStyle>
            <a:lvl1pPr>
              <a:defRPr/>
            </a:lvl1pPr>
          </a:lstStyle>
          <a:p>
            <a:pPr>
              <a:defRPr/>
            </a:pPr>
            <a:endParaRPr lang="ru-RU"/>
          </a:p>
        </p:txBody>
      </p:sp>
      <p:sp>
        <p:nvSpPr>
          <p:cNvPr id="5" name="Rectangle 9"/>
          <p:cNvSpPr>
            <a:spLocks noGrp="1" noChangeArrowheads="1"/>
          </p:cNvSpPr>
          <p:nvPr>
            <p:ph type="ftr" idx="11"/>
          </p:nvPr>
        </p:nvSpPr>
        <p:spPr>
          <a:ln/>
        </p:spPr>
        <p:txBody>
          <a:bodyPr/>
          <a:lstStyle>
            <a:lvl1pPr>
              <a:defRPr/>
            </a:lvl1pPr>
          </a:lstStyle>
          <a:p>
            <a:pPr>
              <a:defRPr/>
            </a:pPr>
            <a:endParaRPr lang="ru-RU"/>
          </a:p>
        </p:txBody>
      </p:sp>
      <p:sp>
        <p:nvSpPr>
          <p:cNvPr id="6" name="Rectangle 10"/>
          <p:cNvSpPr>
            <a:spLocks noGrp="1" noChangeArrowheads="1"/>
          </p:cNvSpPr>
          <p:nvPr>
            <p:ph type="sldNum" idx="12"/>
          </p:nvPr>
        </p:nvSpPr>
        <p:spPr>
          <a:ln/>
        </p:spPr>
        <p:txBody>
          <a:bodyPr/>
          <a:lstStyle>
            <a:lvl1pPr>
              <a:defRPr/>
            </a:lvl1pPr>
          </a:lstStyle>
          <a:p>
            <a:pPr>
              <a:defRPr/>
            </a:pPr>
            <a:fld id="{CCDF3BC9-1375-413C-BBE4-2657DA2B3276}" type="slidenum">
              <a:rPr lang="ru-RU"/>
              <a:pPr>
                <a:defRPr/>
              </a:pPr>
              <a:t>‹#›</a:t>
            </a:fld>
            <a:endParaRPr lang="ru-RU"/>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8"/>
          <p:cNvSpPr>
            <a:spLocks noGrp="1" noChangeArrowheads="1"/>
          </p:cNvSpPr>
          <p:nvPr>
            <p:ph type="dt" idx="10"/>
          </p:nvPr>
        </p:nvSpPr>
        <p:spPr>
          <a:ln/>
        </p:spPr>
        <p:txBody>
          <a:bodyPr/>
          <a:lstStyle>
            <a:lvl1pPr>
              <a:defRPr/>
            </a:lvl1pPr>
          </a:lstStyle>
          <a:p>
            <a:pPr>
              <a:defRPr/>
            </a:pPr>
            <a:endParaRPr lang="ru-RU"/>
          </a:p>
        </p:txBody>
      </p:sp>
      <p:sp>
        <p:nvSpPr>
          <p:cNvPr id="5" name="Rectangle 9"/>
          <p:cNvSpPr>
            <a:spLocks noGrp="1" noChangeArrowheads="1"/>
          </p:cNvSpPr>
          <p:nvPr>
            <p:ph type="ftr" idx="11"/>
          </p:nvPr>
        </p:nvSpPr>
        <p:spPr>
          <a:ln/>
        </p:spPr>
        <p:txBody>
          <a:bodyPr/>
          <a:lstStyle>
            <a:lvl1pPr>
              <a:defRPr/>
            </a:lvl1pPr>
          </a:lstStyle>
          <a:p>
            <a:pPr>
              <a:defRPr/>
            </a:pPr>
            <a:endParaRPr lang="ru-RU"/>
          </a:p>
        </p:txBody>
      </p:sp>
      <p:sp>
        <p:nvSpPr>
          <p:cNvPr id="6" name="Rectangle 10"/>
          <p:cNvSpPr>
            <a:spLocks noGrp="1" noChangeArrowheads="1"/>
          </p:cNvSpPr>
          <p:nvPr>
            <p:ph type="sldNum" idx="12"/>
          </p:nvPr>
        </p:nvSpPr>
        <p:spPr>
          <a:ln/>
        </p:spPr>
        <p:txBody>
          <a:bodyPr/>
          <a:lstStyle>
            <a:lvl1pPr>
              <a:defRPr/>
            </a:lvl1pPr>
          </a:lstStyle>
          <a:p>
            <a:pPr>
              <a:defRPr/>
            </a:pPr>
            <a:fld id="{6166CF07-28EC-4209-936F-A7CA5D19E0BC}" type="slidenum">
              <a:rPr lang="ru-RU"/>
              <a:pPr>
                <a:defRPr/>
              </a:pPr>
              <a:t>‹#›</a:t>
            </a:fld>
            <a:endParaRPr lang="ru-RU"/>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914400" y="1600200"/>
            <a:ext cx="38068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873625" y="1600200"/>
            <a:ext cx="38084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8"/>
          <p:cNvSpPr>
            <a:spLocks noGrp="1" noChangeArrowheads="1"/>
          </p:cNvSpPr>
          <p:nvPr>
            <p:ph type="dt" idx="10"/>
          </p:nvPr>
        </p:nvSpPr>
        <p:spPr>
          <a:ln/>
        </p:spPr>
        <p:txBody>
          <a:bodyPr/>
          <a:lstStyle>
            <a:lvl1pPr>
              <a:defRPr/>
            </a:lvl1pPr>
          </a:lstStyle>
          <a:p>
            <a:pPr>
              <a:defRPr/>
            </a:pPr>
            <a:endParaRPr lang="ru-RU"/>
          </a:p>
        </p:txBody>
      </p:sp>
      <p:sp>
        <p:nvSpPr>
          <p:cNvPr id="6" name="Rectangle 9"/>
          <p:cNvSpPr>
            <a:spLocks noGrp="1" noChangeArrowheads="1"/>
          </p:cNvSpPr>
          <p:nvPr>
            <p:ph type="ftr" idx="11"/>
          </p:nvPr>
        </p:nvSpPr>
        <p:spPr>
          <a:ln/>
        </p:spPr>
        <p:txBody>
          <a:bodyPr/>
          <a:lstStyle>
            <a:lvl1pPr>
              <a:defRPr/>
            </a:lvl1pPr>
          </a:lstStyle>
          <a:p>
            <a:pPr>
              <a:defRPr/>
            </a:pPr>
            <a:endParaRPr lang="ru-RU"/>
          </a:p>
        </p:txBody>
      </p:sp>
      <p:sp>
        <p:nvSpPr>
          <p:cNvPr id="7" name="Rectangle 10"/>
          <p:cNvSpPr>
            <a:spLocks noGrp="1" noChangeArrowheads="1"/>
          </p:cNvSpPr>
          <p:nvPr>
            <p:ph type="sldNum" idx="12"/>
          </p:nvPr>
        </p:nvSpPr>
        <p:spPr>
          <a:ln/>
        </p:spPr>
        <p:txBody>
          <a:bodyPr/>
          <a:lstStyle>
            <a:lvl1pPr>
              <a:defRPr/>
            </a:lvl1pPr>
          </a:lstStyle>
          <a:p>
            <a:pPr>
              <a:defRPr/>
            </a:pPr>
            <a:fld id="{B70361F6-CEA6-472F-AD47-1094C61DA1A3}" type="slidenum">
              <a:rPr lang="ru-RU"/>
              <a:pPr>
                <a:defRPr/>
              </a:pPr>
              <a:t>‹#›</a:t>
            </a:fld>
            <a:endParaRPr lang="ru-RU"/>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8"/>
          <p:cNvSpPr>
            <a:spLocks noGrp="1" noChangeArrowheads="1"/>
          </p:cNvSpPr>
          <p:nvPr>
            <p:ph type="dt" idx="10"/>
          </p:nvPr>
        </p:nvSpPr>
        <p:spPr>
          <a:ln/>
        </p:spPr>
        <p:txBody>
          <a:bodyPr/>
          <a:lstStyle>
            <a:lvl1pPr>
              <a:defRPr/>
            </a:lvl1pPr>
          </a:lstStyle>
          <a:p>
            <a:pPr>
              <a:defRPr/>
            </a:pPr>
            <a:endParaRPr lang="ru-RU"/>
          </a:p>
        </p:txBody>
      </p:sp>
      <p:sp>
        <p:nvSpPr>
          <p:cNvPr id="8" name="Rectangle 9"/>
          <p:cNvSpPr>
            <a:spLocks noGrp="1" noChangeArrowheads="1"/>
          </p:cNvSpPr>
          <p:nvPr>
            <p:ph type="ftr" idx="11"/>
          </p:nvPr>
        </p:nvSpPr>
        <p:spPr>
          <a:ln/>
        </p:spPr>
        <p:txBody>
          <a:bodyPr/>
          <a:lstStyle>
            <a:lvl1pPr>
              <a:defRPr/>
            </a:lvl1pPr>
          </a:lstStyle>
          <a:p>
            <a:pPr>
              <a:defRPr/>
            </a:pPr>
            <a:endParaRPr lang="ru-RU"/>
          </a:p>
        </p:txBody>
      </p:sp>
      <p:sp>
        <p:nvSpPr>
          <p:cNvPr id="9" name="Rectangle 10"/>
          <p:cNvSpPr>
            <a:spLocks noGrp="1" noChangeArrowheads="1"/>
          </p:cNvSpPr>
          <p:nvPr>
            <p:ph type="sldNum" idx="12"/>
          </p:nvPr>
        </p:nvSpPr>
        <p:spPr>
          <a:ln/>
        </p:spPr>
        <p:txBody>
          <a:bodyPr/>
          <a:lstStyle>
            <a:lvl1pPr>
              <a:defRPr/>
            </a:lvl1pPr>
          </a:lstStyle>
          <a:p>
            <a:pPr>
              <a:defRPr/>
            </a:pPr>
            <a:fld id="{54E665EF-B843-47FA-9BF8-6527C9A2E98E}" type="slidenum">
              <a:rPr lang="ru-RU"/>
              <a:pPr>
                <a:defRPr/>
              </a:pPr>
              <a:t>‹#›</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E18B6342-8571-43CD-808D-95A3CDA44039}" type="slidenum">
              <a:rPr lang="ru-RU"/>
              <a:pPr>
                <a:defRPr/>
              </a:pPr>
              <a:t>‹#›</a:t>
            </a:fld>
            <a:endParaRPr lang="ru-RU"/>
          </a:p>
        </p:txBody>
      </p:sp>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8"/>
          <p:cNvSpPr>
            <a:spLocks noGrp="1" noChangeArrowheads="1"/>
          </p:cNvSpPr>
          <p:nvPr>
            <p:ph type="dt" idx="10"/>
          </p:nvPr>
        </p:nvSpPr>
        <p:spPr>
          <a:ln/>
        </p:spPr>
        <p:txBody>
          <a:bodyPr/>
          <a:lstStyle>
            <a:lvl1pPr>
              <a:defRPr/>
            </a:lvl1pPr>
          </a:lstStyle>
          <a:p>
            <a:pPr>
              <a:defRPr/>
            </a:pPr>
            <a:endParaRPr lang="ru-RU"/>
          </a:p>
        </p:txBody>
      </p:sp>
      <p:sp>
        <p:nvSpPr>
          <p:cNvPr id="4" name="Rectangle 9"/>
          <p:cNvSpPr>
            <a:spLocks noGrp="1" noChangeArrowheads="1"/>
          </p:cNvSpPr>
          <p:nvPr>
            <p:ph type="ftr" idx="11"/>
          </p:nvPr>
        </p:nvSpPr>
        <p:spPr>
          <a:ln/>
        </p:spPr>
        <p:txBody>
          <a:bodyPr/>
          <a:lstStyle>
            <a:lvl1pPr>
              <a:defRPr/>
            </a:lvl1pPr>
          </a:lstStyle>
          <a:p>
            <a:pPr>
              <a:defRPr/>
            </a:pPr>
            <a:endParaRPr lang="ru-RU"/>
          </a:p>
        </p:txBody>
      </p:sp>
      <p:sp>
        <p:nvSpPr>
          <p:cNvPr id="5" name="Rectangle 10"/>
          <p:cNvSpPr>
            <a:spLocks noGrp="1" noChangeArrowheads="1"/>
          </p:cNvSpPr>
          <p:nvPr>
            <p:ph type="sldNum" idx="12"/>
          </p:nvPr>
        </p:nvSpPr>
        <p:spPr>
          <a:ln/>
        </p:spPr>
        <p:txBody>
          <a:bodyPr/>
          <a:lstStyle>
            <a:lvl1pPr>
              <a:defRPr/>
            </a:lvl1pPr>
          </a:lstStyle>
          <a:p>
            <a:pPr>
              <a:defRPr/>
            </a:pPr>
            <a:fld id="{FE1DA7C4-4791-4AE1-B566-12693B5CFA41}" type="slidenum">
              <a:rPr lang="ru-RU"/>
              <a:pPr>
                <a:defRPr/>
              </a:pPr>
              <a:t>‹#›</a:t>
            </a:fld>
            <a:endParaRPr lang="ru-RU"/>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8"/>
          <p:cNvSpPr>
            <a:spLocks noGrp="1" noChangeArrowheads="1"/>
          </p:cNvSpPr>
          <p:nvPr>
            <p:ph type="dt" idx="10"/>
          </p:nvPr>
        </p:nvSpPr>
        <p:spPr>
          <a:ln/>
        </p:spPr>
        <p:txBody>
          <a:bodyPr/>
          <a:lstStyle>
            <a:lvl1pPr>
              <a:defRPr/>
            </a:lvl1pPr>
          </a:lstStyle>
          <a:p>
            <a:pPr>
              <a:defRPr/>
            </a:pPr>
            <a:endParaRPr lang="ru-RU"/>
          </a:p>
        </p:txBody>
      </p:sp>
      <p:sp>
        <p:nvSpPr>
          <p:cNvPr id="3" name="Rectangle 9"/>
          <p:cNvSpPr>
            <a:spLocks noGrp="1" noChangeArrowheads="1"/>
          </p:cNvSpPr>
          <p:nvPr>
            <p:ph type="ftr" idx="11"/>
          </p:nvPr>
        </p:nvSpPr>
        <p:spPr>
          <a:ln/>
        </p:spPr>
        <p:txBody>
          <a:bodyPr/>
          <a:lstStyle>
            <a:lvl1pPr>
              <a:defRPr/>
            </a:lvl1pPr>
          </a:lstStyle>
          <a:p>
            <a:pPr>
              <a:defRPr/>
            </a:pPr>
            <a:endParaRPr lang="ru-RU"/>
          </a:p>
        </p:txBody>
      </p:sp>
      <p:sp>
        <p:nvSpPr>
          <p:cNvPr id="4" name="Rectangle 10"/>
          <p:cNvSpPr>
            <a:spLocks noGrp="1" noChangeArrowheads="1"/>
          </p:cNvSpPr>
          <p:nvPr>
            <p:ph type="sldNum" idx="12"/>
          </p:nvPr>
        </p:nvSpPr>
        <p:spPr>
          <a:ln/>
        </p:spPr>
        <p:txBody>
          <a:bodyPr/>
          <a:lstStyle>
            <a:lvl1pPr>
              <a:defRPr/>
            </a:lvl1pPr>
          </a:lstStyle>
          <a:p>
            <a:pPr>
              <a:defRPr/>
            </a:pPr>
            <a:fld id="{E190FF7C-7612-4DE7-97EC-37237CF144F5}" type="slidenum">
              <a:rPr lang="ru-RU"/>
              <a:pPr>
                <a:defRPr/>
              </a:pPr>
              <a:t>‹#›</a:t>
            </a:fld>
            <a:endParaRPr lang="ru-RU"/>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8"/>
          <p:cNvSpPr>
            <a:spLocks noGrp="1" noChangeArrowheads="1"/>
          </p:cNvSpPr>
          <p:nvPr>
            <p:ph type="dt" idx="10"/>
          </p:nvPr>
        </p:nvSpPr>
        <p:spPr>
          <a:ln/>
        </p:spPr>
        <p:txBody>
          <a:bodyPr/>
          <a:lstStyle>
            <a:lvl1pPr>
              <a:defRPr/>
            </a:lvl1pPr>
          </a:lstStyle>
          <a:p>
            <a:pPr>
              <a:defRPr/>
            </a:pPr>
            <a:endParaRPr lang="ru-RU"/>
          </a:p>
        </p:txBody>
      </p:sp>
      <p:sp>
        <p:nvSpPr>
          <p:cNvPr id="6" name="Rectangle 9"/>
          <p:cNvSpPr>
            <a:spLocks noGrp="1" noChangeArrowheads="1"/>
          </p:cNvSpPr>
          <p:nvPr>
            <p:ph type="ftr" idx="11"/>
          </p:nvPr>
        </p:nvSpPr>
        <p:spPr>
          <a:ln/>
        </p:spPr>
        <p:txBody>
          <a:bodyPr/>
          <a:lstStyle>
            <a:lvl1pPr>
              <a:defRPr/>
            </a:lvl1pPr>
          </a:lstStyle>
          <a:p>
            <a:pPr>
              <a:defRPr/>
            </a:pPr>
            <a:endParaRPr lang="ru-RU"/>
          </a:p>
        </p:txBody>
      </p:sp>
      <p:sp>
        <p:nvSpPr>
          <p:cNvPr id="7" name="Rectangle 10"/>
          <p:cNvSpPr>
            <a:spLocks noGrp="1" noChangeArrowheads="1"/>
          </p:cNvSpPr>
          <p:nvPr>
            <p:ph type="sldNum" idx="12"/>
          </p:nvPr>
        </p:nvSpPr>
        <p:spPr>
          <a:ln/>
        </p:spPr>
        <p:txBody>
          <a:bodyPr/>
          <a:lstStyle>
            <a:lvl1pPr>
              <a:defRPr/>
            </a:lvl1pPr>
          </a:lstStyle>
          <a:p>
            <a:pPr>
              <a:defRPr/>
            </a:pPr>
            <a:fld id="{84CE2843-B3DD-43B4-9F33-9D1C9A3B6903}" type="slidenum">
              <a:rPr lang="ru-RU"/>
              <a:pPr>
                <a:defRPr/>
              </a:pPr>
              <a:t>‹#›</a:t>
            </a:fld>
            <a:endParaRPr lang="ru-RU"/>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8"/>
          <p:cNvSpPr>
            <a:spLocks noGrp="1" noChangeArrowheads="1"/>
          </p:cNvSpPr>
          <p:nvPr>
            <p:ph type="dt" idx="10"/>
          </p:nvPr>
        </p:nvSpPr>
        <p:spPr>
          <a:ln/>
        </p:spPr>
        <p:txBody>
          <a:bodyPr/>
          <a:lstStyle>
            <a:lvl1pPr>
              <a:defRPr/>
            </a:lvl1pPr>
          </a:lstStyle>
          <a:p>
            <a:pPr>
              <a:defRPr/>
            </a:pPr>
            <a:endParaRPr lang="ru-RU"/>
          </a:p>
        </p:txBody>
      </p:sp>
      <p:sp>
        <p:nvSpPr>
          <p:cNvPr id="6" name="Rectangle 9"/>
          <p:cNvSpPr>
            <a:spLocks noGrp="1" noChangeArrowheads="1"/>
          </p:cNvSpPr>
          <p:nvPr>
            <p:ph type="ftr" idx="11"/>
          </p:nvPr>
        </p:nvSpPr>
        <p:spPr>
          <a:ln/>
        </p:spPr>
        <p:txBody>
          <a:bodyPr/>
          <a:lstStyle>
            <a:lvl1pPr>
              <a:defRPr/>
            </a:lvl1pPr>
          </a:lstStyle>
          <a:p>
            <a:pPr>
              <a:defRPr/>
            </a:pPr>
            <a:endParaRPr lang="ru-RU"/>
          </a:p>
        </p:txBody>
      </p:sp>
      <p:sp>
        <p:nvSpPr>
          <p:cNvPr id="7" name="Rectangle 10"/>
          <p:cNvSpPr>
            <a:spLocks noGrp="1" noChangeArrowheads="1"/>
          </p:cNvSpPr>
          <p:nvPr>
            <p:ph type="sldNum" idx="12"/>
          </p:nvPr>
        </p:nvSpPr>
        <p:spPr>
          <a:ln/>
        </p:spPr>
        <p:txBody>
          <a:bodyPr/>
          <a:lstStyle>
            <a:lvl1pPr>
              <a:defRPr/>
            </a:lvl1pPr>
          </a:lstStyle>
          <a:p>
            <a:pPr>
              <a:defRPr/>
            </a:pPr>
            <a:fld id="{16B82CA5-7DC1-4046-9114-7BD4C13117F8}" type="slidenum">
              <a:rPr lang="ru-RU"/>
              <a:pPr>
                <a:defRPr/>
              </a:pPr>
              <a:t>‹#›</a:t>
            </a:fld>
            <a:endParaRPr lang="ru-RU"/>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8"/>
          <p:cNvSpPr>
            <a:spLocks noGrp="1" noChangeArrowheads="1"/>
          </p:cNvSpPr>
          <p:nvPr>
            <p:ph type="dt" idx="10"/>
          </p:nvPr>
        </p:nvSpPr>
        <p:spPr>
          <a:ln/>
        </p:spPr>
        <p:txBody>
          <a:bodyPr/>
          <a:lstStyle>
            <a:lvl1pPr>
              <a:defRPr/>
            </a:lvl1pPr>
          </a:lstStyle>
          <a:p>
            <a:pPr>
              <a:defRPr/>
            </a:pPr>
            <a:endParaRPr lang="ru-RU"/>
          </a:p>
        </p:txBody>
      </p:sp>
      <p:sp>
        <p:nvSpPr>
          <p:cNvPr id="5" name="Rectangle 9"/>
          <p:cNvSpPr>
            <a:spLocks noGrp="1" noChangeArrowheads="1"/>
          </p:cNvSpPr>
          <p:nvPr>
            <p:ph type="ftr" idx="11"/>
          </p:nvPr>
        </p:nvSpPr>
        <p:spPr>
          <a:ln/>
        </p:spPr>
        <p:txBody>
          <a:bodyPr/>
          <a:lstStyle>
            <a:lvl1pPr>
              <a:defRPr/>
            </a:lvl1pPr>
          </a:lstStyle>
          <a:p>
            <a:pPr>
              <a:defRPr/>
            </a:pPr>
            <a:endParaRPr lang="ru-RU"/>
          </a:p>
        </p:txBody>
      </p:sp>
      <p:sp>
        <p:nvSpPr>
          <p:cNvPr id="6" name="Rectangle 10"/>
          <p:cNvSpPr>
            <a:spLocks noGrp="1" noChangeArrowheads="1"/>
          </p:cNvSpPr>
          <p:nvPr>
            <p:ph type="sldNum" idx="12"/>
          </p:nvPr>
        </p:nvSpPr>
        <p:spPr>
          <a:ln/>
        </p:spPr>
        <p:txBody>
          <a:bodyPr/>
          <a:lstStyle>
            <a:lvl1pPr>
              <a:defRPr/>
            </a:lvl1pPr>
          </a:lstStyle>
          <a:p>
            <a:pPr>
              <a:defRPr/>
            </a:pPr>
            <a:fld id="{E612CC55-4CF4-4E40-88EC-64367343B790}" type="slidenum">
              <a:rPr lang="ru-RU"/>
              <a:pPr>
                <a:defRPr/>
              </a:pPr>
              <a:t>‹#›</a:t>
            </a:fld>
            <a:endParaRPr lang="ru-RU"/>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40525" y="161925"/>
            <a:ext cx="1941513" cy="59642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914400" y="161925"/>
            <a:ext cx="5673725" cy="59642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8"/>
          <p:cNvSpPr>
            <a:spLocks noGrp="1" noChangeArrowheads="1"/>
          </p:cNvSpPr>
          <p:nvPr>
            <p:ph type="dt" idx="10"/>
          </p:nvPr>
        </p:nvSpPr>
        <p:spPr>
          <a:ln/>
        </p:spPr>
        <p:txBody>
          <a:bodyPr/>
          <a:lstStyle>
            <a:lvl1pPr>
              <a:defRPr/>
            </a:lvl1pPr>
          </a:lstStyle>
          <a:p>
            <a:pPr>
              <a:defRPr/>
            </a:pPr>
            <a:endParaRPr lang="ru-RU"/>
          </a:p>
        </p:txBody>
      </p:sp>
      <p:sp>
        <p:nvSpPr>
          <p:cNvPr id="5" name="Rectangle 9"/>
          <p:cNvSpPr>
            <a:spLocks noGrp="1" noChangeArrowheads="1"/>
          </p:cNvSpPr>
          <p:nvPr>
            <p:ph type="ftr" idx="11"/>
          </p:nvPr>
        </p:nvSpPr>
        <p:spPr>
          <a:ln/>
        </p:spPr>
        <p:txBody>
          <a:bodyPr/>
          <a:lstStyle>
            <a:lvl1pPr>
              <a:defRPr/>
            </a:lvl1pPr>
          </a:lstStyle>
          <a:p>
            <a:pPr>
              <a:defRPr/>
            </a:pPr>
            <a:endParaRPr lang="ru-RU"/>
          </a:p>
        </p:txBody>
      </p:sp>
      <p:sp>
        <p:nvSpPr>
          <p:cNvPr id="6" name="Rectangle 10"/>
          <p:cNvSpPr>
            <a:spLocks noGrp="1" noChangeArrowheads="1"/>
          </p:cNvSpPr>
          <p:nvPr>
            <p:ph type="sldNum" idx="12"/>
          </p:nvPr>
        </p:nvSpPr>
        <p:spPr>
          <a:ln/>
        </p:spPr>
        <p:txBody>
          <a:bodyPr/>
          <a:lstStyle>
            <a:lvl1pPr>
              <a:defRPr/>
            </a:lvl1pPr>
          </a:lstStyle>
          <a:p>
            <a:pPr>
              <a:defRPr/>
            </a:pPr>
            <a:fld id="{8C440C69-A5FA-4D22-880F-BDFA7C72E457}" type="slidenum">
              <a:rPr lang="ru-RU"/>
              <a:pPr>
                <a:defRPr/>
              </a:pPr>
              <a:t>‹#›</a:t>
            </a:fld>
            <a:endParaRPr lang="ru-RU"/>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11"/>
          <p:cNvSpPr>
            <a:spLocks noGrp="1" noChangeArrowheads="1"/>
          </p:cNvSpPr>
          <p:nvPr>
            <p:ph type="dt" idx="10"/>
          </p:nvPr>
        </p:nvSpPr>
        <p:spPr>
          <a:ln/>
        </p:spPr>
        <p:txBody>
          <a:bodyPr/>
          <a:lstStyle>
            <a:lvl1pPr>
              <a:defRPr/>
            </a:lvl1pPr>
          </a:lstStyle>
          <a:p>
            <a:pPr>
              <a:defRPr/>
            </a:pPr>
            <a:endParaRPr lang="ru-RU"/>
          </a:p>
        </p:txBody>
      </p:sp>
      <p:sp>
        <p:nvSpPr>
          <p:cNvPr id="5" name="Rectangle 12"/>
          <p:cNvSpPr>
            <a:spLocks noGrp="1" noChangeArrowheads="1"/>
          </p:cNvSpPr>
          <p:nvPr>
            <p:ph type="ftr" idx="11"/>
          </p:nvPr>
        </p:nvSpPr>
        <p:spPr>
          <a:ln/>
        </p:spPr>
        <p:txBody>
          <a:bodyPr/>
          <a:lstStyle>
            <a:lvl1pPr>
              <a:defRPr/>
            </a:lvl1pPr>
          </a:lstStyle>
          <a:p>
            <a:pPr>
              <a:defRPr/>
            </a:pPr>
            <a:endParaRPr lang="ru-RU"/>
          </a:p>
        </p:txBody>
      </p:sp>
      <p:sp>
        <p:nvSpPr>
          <p:cNvPr id="6" name="Rectangle 13"/>
          <p:cNvSpPr>
            <a:spLocks noGrp="1" noChangeArrowheads="1"/>
          </p:cNvSpPr>
          <p:nvPr>
            <p:ph type="sldNum" idx="12"/>
          </p:nvPr>
        </p:nvSpPr>
        <p:spPr>
          <a:ln/>
        </p:spPr>
        <p:txBody>
          <a:bodyPr/>
          <a:lstStyle>
            <a:lvl1pPr>
              <a:defRPr/>
            </a:lvl1pPr>
          </a:lstStyle>
          <a:p>
            <a:pPr>
              <a:defRPr/>
            </a:pPr>
            <a:fld id="{934A4FC9-95CA-406F-9DB9-21F2C2F7C546}" type="slidenum">
              <a:rPr lang="ru-RU"/>
              <a:pPr>
                <a:defRPr/>
              </a:pPr>
              <a:t>‹#›</a:t>
            </a:fld>
            <a:endParaRPr lang="ru-RU"/>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1"/>
          <p:cNvSpPr>
            <a:spLocks noGrp="1" noChangeArrowheads="1"/>
          </p:cNvSpPr>
          <p:nvPr>
            <p:ph type="dt" idx="10"/>
          </p:nvPr>
        </p:nvSpPr>
        <p:spPr>
          <a:ln/>
        </p:spPr>
        <p:txBody>
          <a:bodyPr/>
          <a:lstStyle>
            <a:lvl1pPr>
              <a:defRPr/>
            </a:lvl1pPr>
          </a:lstStyle>
          <a:p>
            <a:pPr>
              <a:defRPr/>
            </a:pPr>
            <a:endParaRPr lang="ru-RU"/>
          </a:p>
        </p:txBody>
      </p:sp>
      <p:sp>
        <p:nvSpPr>
          <p:cNvPr id="5" name="Rectangle 12"/>
          <p:cNvSpPr>
            <a:spLocks noGrp="1" noChangeArrowheads="1"/>
          </p:cNvSpPr>
          <p:nvPr>
            <p:ph type="ftr" idx="11"/>
          </p:nvPr>
        </p:nvSpPr>
        <p:spPr>
          <a:ln/>
        </p:spPr>
        <p:txBody>
          <a:bodyPr/>
          <a:lstStyle>
            <a:lvl1pPr>
              <a:defRPr/>
            </a:lvl1pPr>
          </a:lstStyle>
          <a:p>
            <a:pPr>
              <a:defRPr/>
            </a:pPr>
            <a:endParaRPr lang="ru-RU"/>
          </a:p>
        </p:txBody>
      </p:sp>
      <p:sp>
        <p:nvSpPr>
          <p:cNvPr id="6" name="Rectangle 13"/>
          <p:cNvSpPr>
            <a:spLocks noGrp="1" noChangeArrowheads="1"/>
          </p:cNvSpPr>
          <p:nvPr>
            <p:ph type="sldNum" idx="12"/>
          </p:nvPr>
        </p:nvSpPr>
        <p:spPr>
          <a:ln/>
        </p:spPr>
        <p:txBody>
          <a:bodyPr/>
          <a:lstStyle>
            <a:lvl1pPr>
              <a:defRPr/>
            </a:lvl1pPr>
          </a:lstStyle>
          <a:p>
            <a:pPr>
              <a:defRPr/>
            </a:pPr>
            <a:fld id="{7E734F64-33C5-4D9F-A6AC-1994F514086C}" type="slidenum">
              <a:rPr lang="ru-RU"/>
              <a:pPr>
                <a:defRPr/>
              </a:pPr>
              <a:t>‹#›</a:t>
            </a:fld>
            <a:endParaRPr lang="ru-RU"/>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1"/>
          <p:cNvSpPr>
            <a:spLocks noGrp="1" noChangeArrowheads="1"/>
          </p:cNvSpPr>
          <p:nvPr>
            <p:ph type="dt" idx="10"/>
          </p:nvPr>
        </p:nvSpPr>
        <p:spPr>
          <a:ln/>
        </p:spPr>
        <p:txBody>
          <a:bodyPr/>
          <a:lstStyle>
            <a:lvl1pPr>
              <a:defRPr/>
            </a:lvl1pPr>
          </a:lstStyle>
          <a:p>
            <a:pPr>
              <a:defRPr/>
            </a:pPr>
            <a:endParaRPr lang="ru-RU"/>
          </a:p>
        </p:txBody>
      </p:sp>
      <p:sp>
        <p:nvSpPr>
          <p:cNvPr id="5" name="Rectangle 12"/>
          <p:cNvSpPr>
            <a:spLocks noGrp="1" noChangeArrowheads="1"/>
          </p:cNvSpPr>
          <p:nvPr>
            <p:ph type="ftr" idx="11"/>
          </p:nvPr>
        </p:nvSpPr>
        <p:spPr>
          <a:ln/>
        </p:spPr>
        <p:txBody>
          <a:bodyPr/>
          <a:lstStyle>
            <a:lvl1pPr>
              <a:defRPr/>
            </a:lvl1pPr>
          </a:lstStyle>
          <a:p>
            <a:pPr>
              <a:defRPr/>
            </a:pPr>
            <a:endParaRPr lang="ru-RU"/>
          </a:p>
        </p:txBody>
      </p:sp>
      <p:sp>
        <p:nvSpPr>
          <p:cNvPr id="6" name="Rectangle 13"/>
          <p:cNvSpPr>
            <a:spLocks noGrp="1" noChangeArrowheads="1"/>
          </p:cNvSpPr>
          <p:nvPr>
            <p:ph type="sldNum" idx="12"/>
          </p:nvPr>
        </p:nvSpPr>
        <p:spPr>
          <a:ln/>
        </p:spPr>
        <p:txBody>
          <a:bodyPr/>
          <a:lstStyle>
            <a:lvl1pPr>
              <a:defRPr/>
            </a:lvl1pPr>
          </a:lstStyle>
          <a:p>
            <a:pPr>
              <a:defRPr/>
            </a:pPr>
            <a:fld id="{86CE93E2-3CD3-4A20-9CF3-6EF580FE4723}" type="slidenum">
              <a:rPr lang="ru-RU"/>
              <a:pPr>
                <a:defRPr/>
              </a:pPr>
              <a:t>‹#›</a:t>
            </a:fld>
            <a:endParaRPr lang="ru-RU"/>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1"/>
          <p:cNvSpPr>
            <a:spLocks noGrp="1" noChangeArrowheads="1"/>
          </p:cNvSpPr>
          <p:nvPr>
            <p:ph type="dt" idx="10"/>
          </p:nvPr>
        </p:nvSpPr>
        <p:spPr>
          <a:ln/>
        </p:spPr>
        <p:txBody>
          <a:bodyPr/>
          <a:lstStyle>
            <a:lvl1pPr>
              <a:defRPr/>
            </a:lvl1pPr>
          </a:lstStyle>
          <a:p>
            <a:pPr>
              <a:defRPr/>
            </a:pPr>
            <a:endParaRPr lang="ru-RU"/>
          </a:p>
        </p:txBody>
      </p:sp>
      <p:sp>
        <p:nvSpPr>
          <p:cNvPr id="6" name="Rectangle 12"/>
          <p:cNvSpPr>
            <a:spLocks noGrp="1" noChangeArrowheads="1"/>
          </p:cNvSpPr>
          <p:nvPr>
            <p:ph type="ftr" idx="11"/>
          </p:nvPr>
        </p:nvSpPr>
        <p:spPr>
          <a:ln/>
        </p:spPr>
        <p:txBody>
          <a:bodyPr/>
          <a:lstStyle>
            <a:lvl1pPr>
              <a:defRPr/>
            </a:lvl1pPr>
          </a:lstStyle>
          <a:p>
            <a:pPr>
              <a:defRPr/>
            </a:pPr>
            <a:endParaRPr lang="ru-RU"/>
          </a:p>
        </p:txBody>
      </p:sp>
      <p:sp>
        <p:nvSpPr>
          <p:cNvPr id="7" name="Rectangle 13"/>
          <p:cNvSpPr>
            <a:spLocks noGrp="1" noChangeArrowheads="1"/>
          </p:cNvSpPr>
          <p:nvPr>
            <p:ph type="sldNum" idx="12"/>
          </p:nvPr>
        </p:nvSpPr>
        <p:spPr>
          <a:ln/>
        </p:spPr>
        <p:txBody>
          <a:bodyPr/>
          <a:lstStyle>
            <a:lvl1pPr>
              <a:defRPr/>
            </a:lvl1pPr>
          </a:lstStyle>
          <a:p>
            <a:pPr>
              <a:defRPr/>
            </a:pPr>
            <a:fld id="{636AADDC-4634-49A1-B3F5-7CA9064E4F77}" type="slidenum">
              <a:rPr lang="ru-RU"/>
              <a:pPr>
                <a:defRPr/>
              </a:pPr>
              <a:t>‹#›</a:t>
            </a:fld>
            <a:endParaRPr lang="ru-RU"/>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F8DC3E27-5C7D-4942-A19B-32F33677350F}" type="slidenum">
              <a:rPr lang="ru-RU"/>
              <a:pPr>
                <a:defRPr/>
              </a:pPr>
              <a:t>‹#›</a:t>
            </a:fld>
            <a:endParaRPr lang="ru-RU"/>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1"/>
          <p:cNvSpPr>
            <a:spLocks noGrp="1" noChangeArrowheads="1"/>
          </p:cNvSpPr>
          <p:nvPr>
            <p:ph type="dt" idx="10"/>
          </p:nvPr>
        </p:nvSpPr>
        <p:spPr>
          <a:ln/>
        </p:spPr>
        <p:txBody>
          <a:bodyPr/>
          <a:lstStyle>
            <a:lvl1pPr>
              <a:defRPr/>
            </a:lvl1pPr>
          </a:lstStyle>
          <a:p>
            <a:pPr>
              <a:defRPr/>
            </a:pPr>
            <a:endParaRPr lang="ru-RU"/>
          </a:p>
        </p:txBody>
      </p:sp>
      <p:sp>
        <p:nvSpPr>
          <p:cNvPr id="8" name="Rectangle 12"/>
          <p:cNvSpPr>
            <a:spLocks noGrp="1" noChangeArrowheads="1"/>
          </p:cNvSpPr>
          <p:nvPr>
            <p:ph type="ftr" idx="11"/>
          </p:nvPr>
        </p:nvSpPr>
        <p:spPr>
          <a:ln/>
        </p:spPr>
        <p:txBody>
          <a:bodyPr/>
          <a:lstStyle>
            <a:lvl1pPr>
              <a:defRPr/>
            </a:lvl1pPr>
          </a:lstStyle>
          <a:p>
            <a:pPr>
              <a:defRPr/>
            </a:pPr>
            <a:endParaRPr lang="ru-RU"/>
          </a:p>
        </p:txBody>
      </p:sp>
      <p:sp>
        <p:nvSpPr>
          <p:cNvPr id="9" name="Rectangle 13"/>
          <p:cNvSpPr>
            <a:spLocks noGrp="1" noChangeArrowheads="1"/>
          </p:cNvSpPr>
          <p:nvPr>
            <p:ph type="sldNum" idx="12"/>
          </p:nvPr>
        </p:nvSpPr>
        <p:spPr>
          <a:ln/>
        </p:spPr>
        <p:txBody>
          <a:bodyPr/>
          <a:lstStyle>
            <a:lvl1pPr>
              <a:defRPr/>
            </a:lvl1pPr>
          </a:lstStyle>
          <a:p>
            <a:pPr>
              <a:defRPr/>
            </a:pPr>
            <a:fld id="{8C1E9049-07FD-4F82-B37E-7F3153244961}" type="slidenum">
              <a:rPr lang="ru-RU"/>
              <a:pPr>
                <a:defRPr/>
              </a:pPr>
              <a:t>‹#›</a:t>
            </a:fld>
            <a:endParaRPr lang="ru-RU"/>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1"/>
          <p:cNvSpPr>
            <a:spLocks noGrp="1" noChangeArrowheads="1"/>
          </p:cNvSpPr>
          <p:nvPr>
            <p:ph type="dt" idx="10"/>
          </p:nvPr>
        </p:nvSpPr>
        <p:spPr>
          <a:ln/>
        </p:spPr>
        <p:txBody>
          <a:bodyPr/>
          <a:lstStyle>
            <a:lvl1pPr>
              <a:defRPr/>
            </a:lvl1pPr>
          </a:lstStyle>
          <a:p>
            <a:pPr>
              <a:defRPr/>
            </a:pPr>
            <a:endParaRPr lang="ru-RU"/>
          </a:p>
        </p:txBody>
      </p:sp>
      <p:sp>
        <p:nvSpPr>
          <p:cNvPr id="4" name="Rectangle 12"/>
          <p:cNvSpPr>
            <a:spLocks noGrp="1" noChangeArrowheads="1"/>
          </p:cNvSpPr>
          <p:nvPr>
            <p:ph type="ftr" idx="11"/>
          </p:nvPr>
        </p:nvSpPr>
        <p:spPr>
          <a:ln/>
        </p:spPr>
        <p:txBody>
          <a:bodyPr/>
          <a:lstStyle>
            <a:lvl1pPr>
              <a:defRPr/>
            </a:lvl1pPr>
          </a:lstStyle>
          <a:p>
            <a:pPr>
              <a:defRPr/>
            </a:pPr>
            <a:endParaRPr lang="ru-RU"/>
          </a:p>
        </p:txBody>
      </p:sp>
      <p:sp>
        <p:nvSpPr>
          <p:cNvPr id="5" name="Rectangle 13"/>
          <p:cNvSpPr>
            <a:spLocks noGrp="1" noChangeArrowheads="1"/>
          </p:cNvSpPr>
          <p:nvPr>
            <p:ph type="sldNum" idx="12"/>
          </p:nvPr>
        </p:nvSpPr>
        <p:spPr>
          <a:ln/>
        </p:spPr>
        <p:txBody>
          <a:bodyPr/>
          <a:lstStyle>
            <a:lvl1pPr>
              <a:defRPr/>
            </a:lvl1pPr>
          </a:lstStyle>
          <a:p>
            <a:pPr>
              <a:defRPr/>
            </a:pPr>
            <a:fld id="{3D817D26-834F-4021-B99E-E00CBB2FDE11}" type="slidenum">
              <a:rPr lang="ru-RU"/>
              <a:pPr>
                <a:defRPr/>
              </a:pPr>
              <a:t>‹#›</a:t>
            </a:fld>
            <a:endParaRPr lang="ru-RU"/>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1"/>
          <p:cNvSpPr>
            <a:spLocks noGrp="1" noChangeArrowheads="1"/>
          </p:cNvSpPr>
          <p:nvPr>
            <p:ph type="dt" idx="10"/>
          </p:nvPr>
        </p:nvSpPr>
        <p:spPr>
          <a:ln/>
        </p:spPr>
        <p:txBody>
          <a:bodyPr/>
          <a:lstStyle>
            <a:lvl1pPr>
              <a:defRPr/>
            </a:lvl1pPr>
          </a:lstStyle>
          <a:p>
            <a:pPr>
              <a:defRPr/>
            </a:pPr>
            <a:endParaRPr lang="ru-RU"/>
          </a:p>
        </p:txBody>
      </p:sp>
      <p:sp>
        <p:nvSpPr>
          <p:cNvPr id="3" name="Rectangle 12"/>
          <p:cNvSpPr>
            <a:spLocks noGrp="1" noChangeArrowheads="1"/>
          </p:cNvSpPr>
          <p:nvPr>
            <p:ph type="ftr" idx="11"/>
          </p:nvPr>
        </p:nvSpPr>
        <p:spPr>
          <a:ln/>
        </p:spPr>
        <p:txBody>
          <a:bodyPr/>
          <a:lstStyle>
            <a:lvl1pPr>
              <a:defRPr/>
            </a:lvl1pPr>
          </a:lstStyle>
          <a:p>
            <a:pPr>
              <a:defRPr/>
            </a:pPr>
            <a:endParaRPr lang="ru-RU"/>
          </a:p>
        </p:txBody>
      </p:sp>
      <p:sp>
        <p:nvSpPr>
          <p:cNvPr id="4" name="Rectangle 13"/>
          <p:cNvSpPr>
            <a:spLocks noGrp="1" noChangeArrowheads="1"/>
          </p:cNvSpPr>
          <p:nvPr>
            <p:ph type="sldNum" idx="12"/>
          </p:nvPr>
        </p:nvSpPr>
        <p:spPr>
          <a:ln/>
        </p:spPr>
        <p:txBody>
          <a:bodyPr/>
          <a:lstStyle>
            <a:lvl1pPr>
              <a:defRPr/>
            </a:lvl1pPr>
          </a:lstStyle>
          <a:p>
            <a:pPr>
              <a:defRPr/>
            </a:pPr>
            <a:fld id="{1855BC04-0158-4E58-9A0B-6E251870C67A}" type="slidenum">
              <a:rPr lang="ru-RU"/>
              <a:pPr>
                <a:defRPr/>
              </a:pPr>
              <a:t>‹#›</a:t>
            </a:fld>
            <a:endParaRPr lang="ru-RU"/>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1"/>
          <p:cNvSpPr>
            <a:spLocks noGrp="1" noChangeArrowheads="1"/>
          </p:cNvSpPr>
          <p:nvPr>
            <p:ph type="dt" idx="10"/>
          </p:nvPr>
        </p:nvSpPr>
        <p:spPr>
          <a:ln/>
        </p:spPr>
        <p:txBody>
          <a:bodyPr/>
          <a:lstStyle>
            <a:lvl1pPr>
              <a:defRPr/>
            </a:lvl1pPr>
          </a:lstStyle>
          <a:p>
            <a:pPr>
              <a:defRPr/>
            </a:pPr>
            <a:endParaRPr lang="ru-RU"/>
          </a:p>
        </p:txBody>
      </p:sp>
      <p:sp>
        <p:nvSpPr>
          <p:cNvPr id="6" name="Rectangle 12"/>
          <p:cNvSpPr>
            <a:spLocks noGrp="1" noChangeArrowheads="1"/>
          </p:cNvSpPr>
          <p:nvPr>
            <p:ph type="ftr" idx="11"/>
          </p:nvPr>
        </p:nvSpPr>
        <p:spPr>
          <a:ln/>
        </p:spPr>
        <p:txBody>
          <a:bodyPr/>
          <a:lstStyle>
            <a:lvl1pPr>
              <a:defRPr/>
            </a:lvl1pPr>
          </a:lstStyle>
          <a:p>
            <a:pPr>
              <a:defRPr/>
            </a:pPr>
            <a:endParaRPr lang="ru-RU"/>
          </a:p>
        </p:txBody>
      </p:sp>
      <p:sp>
        <p:nvSpPr>
          <p:cNvPr id="7" name="Rectangle 13"/>
          <p:cNvSpPr>
            <a:spLocks noGrp="1" noChangeArrowheads="1"/>
          </p:cNvSpPr>
          <p:nvPr>
            <p:ph type="sldNum" idx="12"/>
          </p:nvPr>
        </p:nvSpPr>
        <p:spPr>
          <a:ln/>
        </p:spPr>
        <p:txBody>
          <a:bodyPr/>
          <a:lstStyle>
            <a:lvl1pPr>
              <a:defRPr/>
            </a:lvl1pPr>
          </a:lstStyle>
          <a:p>
            <a:pPr>
              <a:defRPr/>
            </a:pPr>
            <a:fld id="{32F48DA5-C148-407A-8072-A20AC3C7D28C}" type="slidenum">
              <a:rPr lang="ru-RU"/>
              <a:pPr>
                <a:defRPr/>
              </a:pPr>
              <a:t>‹#›</a:t>
            </a:fld>
            <a:endParaRPr lang="ru-RU"/>
          </a:p>
        </p:txBody>
      </p:sp>
    </p:spTree>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1"/>
          <p:cNvSpPr>
            <a:spLocks noGrp="1" noChangeArrowheads="1"/>
          </p:cNvSpPr>
          <p:nvPr>
            <p:ph type="dt" idx="10"/>
          </p:nvPr>
        </p:nvSpPr>
        <p:spPr>
          <a:ln/>
        </p:spPr>
        <p:txBody>
          <a:bodyPr/>
          <a:lstStyle>
            <a:lvl1pPr>
              <a:defRPr/>
            </a:lvl1pPr>
          </a:lstStyle>
          <a:p>
            <a:pPr>
              <a:defRPr/>
            </a:pPr>
            <a:endParaRPr lang="ru-RU"/>
          </a:p>
        </p:txBody>
      </p:sp>
      <p:sp>
        <p:nvSpPr>
          <p:cNvPr id="6" name="Rectangle 12"/>
          <p:cNvSpPr>
            <a:spLocks noGrp="1" noChangeArrowheads="1"/>
          </p:cNvSpPr>
          <p:nvPr>
            <p:ph type="ftr" idx="11"/>
          </p:nvPr>
        </p:nvSpPr>
        <p:spPr>
          <a:ln/>
        </p:spPr>
        <p:txBody>
          <a:bodyPr/>
          <a:lstStyle>
            <a:lvl1pPr>
              <a:defRPr/>
            </a:lvl1pPr>
          </a:lstStyle>
          <a:p>
            <a:pPr>
              <a:defRPr/>
            </a:pPr>
            <a:endParaRPr lang="ru-RU"/>
          </a:p>
        </p:txBody>
      </p:sp>
      <p:sp>
        <p:nvSpPr>
          <p:cNvPr id="7" name="Rectangle 13"/>
          <p:cNvSpPr>
            <a:spLocks noGrp="1" noChangeArrowheads="1"/>
          </p:cNvSpPr>
          <p:nvPr>
            <p:ph type="sldNum" idx="12"/>
          </p:nvPr>
        </p:nvSpPr>
        <p:spPr>
          <a:ln/>
        </p:spPr>
        <p:txBody>
          <a:bodyPr/>
          <a:lstStyle>
            <a:lvl1pPr>
              <a:defRPr/>
            </a:lvl1pPr>
          </a:lstStyle>
          <a:p>
            <a:pPr>
              <a:defRPr/>
            </a:pPr>
            <a:fld id="{4D96491D-F956-4C6D-87F7-3EB6543C21B1}" type="slidenum">
              <a:rPr lang="ru-RU"/>
              <a:pPr>
                <a:defRPr/>
              </a:pPr>
              <a:t>‹#›</a:t>
            </a:fld>
            <a:endParaRPr lang="ru-RU"/>
          </a:p>
        </p:txBody>
      </p:sp>
    </p:spTree>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1"/>
          <p:cNvSpPr>
            <a:spLocks noGrp="1" noChangeArrowheads="1"/>
          </p:cNvSpPr>
          <p:nvPr>
            <p:ph type="dt" idx="10"/>
          </p:nvPr>
        </p:nvSpPr>
        <p:spPr>
          <a:ln/>
        </p:spPr>
        <p:txBody>
          <a:bodyPr/>
          <a:lstStyle>
            <a:lvl1pPr>
              <a:defRPr/>
            </a:lvl1pPr>
          </a:lstStyle>
          <a:p>
            <a:pPr>
              <a:defRPr/>
            </a:pPr>
            <a:endParaRPr lang="ru-RU"/>
          </a:p>
        </p:txBody>
      </p:sp>
      <p:sp>
        <p:nvSpPr>
          <p:cNvPr id="5" name="Rectangle 12"/>
          <p:cNvSpPr>
            <a:spLocks noGrp="1" noChangeArrowheads="1"/>
          </p:cNvSpPr>
          <p:nvPr>
            <p:ph type="ftr" idx="11"/>
          </p:nvPr>
        </p:nvSpPr>
        <p:spPr>
          <a:ln/>
        </p:spPr>
        <p:txBody>
          <a:bodyPr/>
          <a:lstStyle>
            <a:lvl1pPr>
              <a:defRPr/>
            </a:lvl1pPr>
          </a:lstStyle>
          <a:p>
            <a:pPr>
              <a:defRPr/>
            </a:pPr>
            <a:endParaRPr lang="ru-RU"/>
          </a:p>
        </p:txBody>
      </p:sp>
      <p:sp>
        <p:nvSpPr>
          <p:cNvPr id="6" name="Rectangle 13"/>
          <p:cNvSpPr>
            <a:spLocks noGrp="1" noChangeArrowheads="1"/>
          </p:cNvSpPr>
          <p:nvPr>
            <p:ph type="sldNum" idx="12"/>
          </p:nvPr>
        </p:nvSpPr>
        <p:spPr>
          <a:ln/>
        </p:spPr>
        <p:txBody>
          <a:bodyPr/>
          <a:lstStyle>
            <a:lvl1pPr>
              <a:defRPr/>
            </a:lvl1pPr>
          </a:lstStyle>
          <a:p>
            <a:pPr>
              <a:defRPr/>
            </a:pPr>
            <a:fld id="{F37B5AAC-FF43-4202-AC74-123CA13F64AC}" type="slidenum">
              <a:rPr lang="ru-RU"/>
              <a:pPr>
                <a:defRPr/>
              </a:pPr>
              <a:t>‹#›</a:t>
            </a:fld>
            <a:endParaRPr lang="ru-RU"/>
          </a:p>
        </p:txBody>
      </p:sp>
    </p:spTree>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143000"/>
            <a:ext cx="2057400" cy="49831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143000"/>
            <a:ext cx="6019800" cy="49831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1"/>
          <p:cNvSpPr>
            <a:spLocks noGrp="1" noChangeArrowheads="1"/>
          </p:cNvSpPr>
          <p:nvPr>
            <p:ph type="dt" idx="10"/>
          </p:nvPr>
        </p:nvSpPr>
        <p:spPr>
          <a:ln/>
        </p:spPr>
        <p:txBody>
          <a:bodyPr/>
          <a:lstStyle>
            <a:lvl1pPr>
              <a:defRPr/>
            </a:lvl1pPr>
          </a:lstStyle>
          <a:p>
            <a:pPr>
              <a:defRPr/>
            </a:pPr>
            <a:endParaRPr lang="ru-RU"/>
          </a:p>
        </p:txBody>
      </p:sp>
      <p:sp>
        <p:nvSpPr>
          <p:cNvPr id="5" name="Rectangle 12"/>
          <p:cNvSpPr>
            <a:spLocks noGrp="1" noChangeArrowheads="1"/>
          </p:cNvSpPr>
          <p:nvPr>
            <p:ph type="ftr" idx="11"/>
          </p:nvPr>
        </p:nvSpPr>
        <p:spPr>
          <a:ln/>
        </p:spPr>
        <p:txBody>
          <a:bodyPr/>
          <a:lstStyle>
            <a:lvl1pPr>
              <a:defRPr/>
            </a:lvl1pPr>
          </a:lstStyle>
          <a:p>
            <a:pPr>
              <a:defRPr/>
            </a:pPr>
            <a:endParaRPr lang="ru-RU"/>
          </a:p>
        </p:txBody>
      </p:sp>
      <p:sp>
        <p:nvSpPr>
          <p:cNvPr id="6" name="Rectangle 13"/>
          <p:cNvSpPr>
            <a:spLocks noGrp="1" noChangeArrowheads="1"/>
          </p:cNvSpPr>
          <p:nvPr>
            <p:ph type="sldNum" idx="12"/>
          </p:nvPr>
        </p:nvSpPr>
        <p:spPr>
          <a:ln/>
        </p:spPr>
        <p:txBody>
          <a:bodyPr/>
          <a:lstStyle>
            <a:lvl1pPr>
              <a:defRPr/>
            </a:lvl1pPr>
          </a:lstStyle>
          <a:p>
            <a:pPr>
              <a:defRPr/>
            </a:pPr>
            <a:fld id="{45A299B5-F2FF-4DBC-8208-F3854481DB8D}" type="slidenum">
              <a:rPr lang="ru-RU"/>
              <a:pPr>
                <a:defRPr/>
              </a:pPr>
              <a:t>‹#›</a:t>
            </a:fld>
            <a:endParaRPr lang="ru-RU"/>
          </a:p>
        </p:txBody>
      </p:sp>
    </p:spTree>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125"/>
          <p:cNvSpPr>
            <a:spLocks noGrp="1" noChangeArrowheads="1"/>
          </p:cNvSpPr>
          <p:nvPr>
            <p:ph type="dt" idx="10"/>
          </p:nvPr>
        </p:nvSpPr>
        <p:spPr>
          <a:ln/>
        </p:spPr>
        <p:txBody>
          <a:bodyPr/>
          <a:lstStyle>
            <a:lvl1pPr>
              <a:defRPr/>
            </a:lvl1pPr>
          </a:lstStyle>
          <a:p>
            <a:pPr>
              <a:defRPr/>
            </a:pPr>
            <a:endParaRPr lang="ru-RU"/>
          </a:p>
        </p:txBody>
      </p:sp>
      <p:sp>
        <p:nvSpPr>
          <p:cNvPr id="5" name="Rectangle 126"/>
          <p:cNvSpPr>
            <a:spLocks noGrp="1" noChangeArrowheads="1"/>
          </p:cNvSpPr>
          <p:nvPr>
            <p:ph type="ftr" idx="11"/>
          </p:nvPr>
        </p:nvSpPr>
        <p:spPr>
          <a:ln/>
        </p:spPr>
        <p:txBody>
          <a:bodyPr/>
          <a:lstStyle>
            <a:lvl1pPr>
              <a:defRPr/>
            </a:lvl1pPr>
          </a:lstStyle>
          <a:p>
            <a:pPr>
              <a:defRPr/>
            </a:pPr>
            <a:endParaRPr lang="ru-RU"/>
          </a:p>
        </p:txBody>
      </p:sp>
      <p:sp>
        <p:nvSpPr>
          <p:cNvPr id="6" name="Rectangle 127"/>
          <p:cNvSpPr>
            <a:spLocks noGrp="1" noChangeArrowheads="1"/>
          </p:cNvSpPr>
          <p:nvPr>
            <p:ph type="sldNum" idx="12"/>
          </p:nvPr>
        </p:nvSpPr>
        <p:spPr>
          <a:ln/>
        </p:spPr>
        <p:txBody>
          <a:bodyPr/>
          <a:lstStyle>
            <a:lvl1pPr>
              <a:defRPr/>
            </a:lvl1pPr>
          </a:lstStyle>
          <a:p>
            <a:pPr>
              <a:defRPr/>
            </a:pPr>
            <a:fld id="{4CB7A5B4-14BB-4168-A9D5-0DE0ABE6D030}" type="slidenum">
              <a:rPr lang="ru-RU"/>
              <a:pPr>
                <a:defRPr/>
              </a:pPr>
              <a:t>‹#›</a:t>
            </a:fld>
            <a:endParaRPr lang="ru-RU"/>
          </a:p>
        </p:txBody>
      </p:sp>
    </p:spTree>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25"/>
          <p:cNvSpPr>
            <a:spLocks noGrp="1" noChangeArrowheads="1"/>
          </p:cNvSpPr>
          <p:nvPr>
            <p:ph type="dt" idx="10"/>
          </p:nvPr>
        </p:nvSpPr>
        <p:spPr>
          <a:ln/>
        </p:spPr>
        <p:txBody>
          <a:bodyPr/>
          <a:lstStyle>
            <a:lvl1pPr>
              <a:defRPr/>
            </a:lvl1pPr>
          </a:lstStyle>
          <a:p>
            <a:pPr>
              <a:defRPr/>
            </a:pPr>
            <a:endParaRPr lang="ru-RU"/>
          </a:p>
        </p:txBody>
      </p:sp>
      <p:sp>
        <p:nvSpPr>
          <p:cNvPr id="5" name="Rectangle 126"/>
          <p:cNvSpPr>
            <a:spLocks noGrp="1" noChangeArrowheads="1"/>
          </p:cNvSpPr>
          <p:nvPr>
            <p:ph type="ftr" idx="11"/>
          </p:nvPr>
        </p:nvSpPr>
        <p:spPr>
          <a:ln/>
        </p:spPr>
        <p:txBody>
          <a:bodyPr/>
          <a:lstStyle>
            <a:lvl1pPr>
              <a:defRPr/>
            </a:lvl1pPr>
          </a:lstStyle>
          <a:p>
            <a:pPr>
              <a:defRPr/>
            </a:pPr>
            <a:endParaRPr lang="ru-RU"/>
          </a:p>
        </p:txBody>
      </p:sp>
      <p:sp>
        <p:nvSpPr>
          <p:cNvPr id="6" name="Rectangle 127"/>
          <p:cNvSpPr>
            <a:spLocks noGrp="1" noChangeArrowheads="1"/>
          </p:cNvSpPr>
          <p:nvPr>
            <p:ph type="sldNum" idx="12"/>
          </p:nvPr>
        </p:nvSpPr>
        <p:spPr>
          <a:ln/>
        </p:spPr>
        <p:txBody>
          <a:bodyPr/>
          <a:lstStyle>
            <a:lvl1pPr>
              <a:defRPr/>
            </a:lvl1pPr>
          </a:lstStyle>
          <a:p>
            <a:pPr>
              <a:defRPr/>
            </a:pPr>
            <a:fld id="{42BDD674-8913-48D2-A422-9E46E71AC8C6}" type="slidenum">
              <a:rPr lang="ru-RU"/>
              <a:pPr>
                <a:defRPr/>
              </a:pPr>
              <a:t>‹#›</a:t>
            </a:fld>
            <a:endParaRPr lang="ru-RU"/>
          </a:p>
        </p:txBody>
      </p:sp>
    </p:spTree>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25"/>
          <p:cNvSpPr>
            <a:spLocks noGrp="1" noChangeArrowheads="1"/>
          </p:cNvSpPr>
          <p:nvPr>
            <p:ph type="dt" idx="10"/>
          </p:nvPr>
        </p:nvSpPr>
        <p:spPr>
          <a:ln/>
        </p:spPr>
        <p:txBody>
          <a:bodyPr/>
          <a:lstStyle>
            <a:lvl1pPr>
              <a:defRPr/>
            </a:lvl1pPr>
          </a:lstStyle>
          <a:p>
            <a:pPr>
              <a:defRPr/>
            </a:pPr>
            <a:endParaRPr lang="ru-RU"/>
          </a:p>
        </p:txBody>
      </p:sp>
      <p:sp>
        <p:nvSpPr>
          <p:cNvPr id="5" name="Rectangle 126"/>
          <p:cNvSpPr>
            <a:spLocks noGrp="1" noChangeArrowheads="1"/>
          </p:cNvSpPr>
          <p:nvPr>
            <p:ph type="ftr" idx="11"/>
          </p:nvPr>
        </p:nvSpPr>
        <p:spPr>
          <a:ln/>
        </p:spPr>
        <p:txBody>
          <a:bodyPr/>
          <a:lstStyle>
            <a:lvl1pPr>
              <a:defRPr/>
            </a:lvl1pPr>
          </a:lstStyle>
          <a:p>
            <a:pPr>
              <a:defRPr/>
            </a:pPr>
            <a:endParaRPr lang="ru-RU"/>
          </a:p>
        </p:txBody>
      </p:sp>
      <p:sp>
        <p:nvSpPr>
          <p:cNvPr id="6" name="Rectangle 127"/>
          <p:cNvSpPr>
            <a:spLocks noGrp="1" noChangeArrowheads="1"/>
          </p:cNvSpPr>
          <p:nvPr>
            <p:ph type="sldNum" idx="12"/>
          </p:nvPr>
        </p:nvSpPr>
        <p:spPr>
          <a:ln/>
        </p:spPr>
        <p:txBody>
          <a:bodyPr/>
          <a:lstStyle>
            <a:lvl1pPr>
              <a:defRPr/>
            </a:lvl1pPr>
          </a:lstStyle>
          <a:p>
            <a:pPr>
              <a:defRPr/>
            </a:pPr>
            <a:fld id="{1327382F-6BC0-4673-9F95-C7F0ECAB3010}" type="slidenum">
              <a:rPr lang="ru-RU"/>
              <a:pPr>
                <a:defRPr/>
              </a:pPr>
              <a:t>‹#›</a:t>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125853A7-02CE-4E18-BB19-518FB1FE2CB5}" type="slidenum">
              <a:rPr lang="ru-RU"/>
              <a:pPr>
                <a:defRPr/>
              </a:pPr>
              <a:t>‹#›</a:t>
            </a:fld>
            <a:endParaRPr lang="ru-RU"/>
          </a:p>
        </p:txBody>
      </p:sp>
    </p:spTree>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54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25"/>
          <p:cNvSpPr>
            <a:spLocks noGrp="1" noChangeArrowheads="1"/>
          </p:cNvSpPr>
          <p:nvPr>
            <p:ph type="dt" idx="10"/>
          </p:nvPr>
        </p:nvSpPr>
        <p:spPr>
          <a:ln/>
        </p:spPr>
        <p:txBody>
          <a:bodyPr/>
          <a:lstStyle>
            <a:lvl1pPr>
              <a:defRPr/>
            </a:lvl1pPr>
          </a:lstStyle>
          <a:p>
            <a:pPr>
              <a:defRPr/>
            </a:pPr>
            <a:endParaRPr lang="ru-RU"/>
          </a:p>
        </p:txBody>
      </p:sp>
      <p:sp>
        <p:nvSpPr>
          <p:cNvPr id="6" name="Rectangle 126"/>
          <p:cNvSpPr>
            <a:spLocks noGrp="1" noChangeArrowheads="1"/>
          </p:cNvSpPr>
          <p:nvPr>
            <p:ph type="ftr" idx="11"/>
          </p:nvPr>
        </p:nvSpPr>
        <p:spPr>
          <a:ln/>
        </p:spPr>
        <p:txBody>
          <a:bodyPr/>
          <a:lstStyle>
            <a:lvl1pPr>
              <a:defRPr/>
            </a:lvl1pPr>
          </a:lstStyle>
          <a:p>
            <a:pPr>
              <a:defRPr/>
            </a:pPr>
            <a:endParaRPr lang="ru-RU"/>
          </a:p>
        </p:txBody>
      </p:sp>
      <p:sp>
        <p:nvSpPr>
          <p:cNvPr id="7" name="Rectangle 127"/>
          <p:cNvSpPr>
            <a:spLocks noGrp="1" noChangeArrowheads="1"/>
          </p:cNvSpPr>
          <p:nvPr>
            <p:ph type="sldNum" idx="12"/>
          </p:nvPr>
        </p:nvSpPr>
        <p:spPr>
          <a:ln/>
        </p:spPr>
        <p:txBody>
          <a:bodyPr/>
          <a:lstStyle>
            <a:lvl1pPr>
              <a:defRPr/>
            </a:lvl1pPr>
          </a:lstStyle>
          <a:p>
            <a:pPr>
              <a:defRPr/>
            </a:pPr>
            <a:fld id="{27E8FD93-01AD-4CA0-BD44-4B21ACE5CA44}" type="slidenum">
              <a:rPr lang="ru-RU"/>
              <a:pPr>
                <a:defRPr/>
              </a:pPr>
              <a:t>‹#›</a:t>
            </a:fld>
            <a:endParaRPr lang="ru-RU"/>
          </a:p>
        </p:txBody>
      </p:sp>
    </p:spTree>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25"/>
          <p:cNvSpPr>
            <a:spLocks noGrp="1" noChangeArrowheads="1"/>
          </p:cNvSpPr>
          <p:nvPr>
            <p:ph type="dt" idx="10"/>
          </p:nvPr>
        </p:nvSpPr>
        <p:spPr>
          <a:ln/>
        </p:spPr>
        <p:txBody>
          <a:bodyPr/>
          <a:lstStyle>
            <a:lvl1pPr>
              <a:defRPr/>
            </a:lvl1pPr>
          </a:lstStyle>
          <a:p>
            <a:pPr>
              <a:defRPr/>
            </a:pPr>
            <a:endParaRPr lang="ru-RU"/>
          </a:p>
        </p:txBody>
      </p:sp>
      <p:sp>
        <p:nvSpPr>
          <p:cNvPr id="8" name="Rectangle 126"/>
          <p:cNvSpPr>
            <a:spLocks noGrp="1" noChangeArrowheads="1"/>
          </p:cNvSpPr>
          <p:nvPr>
            <p:ph type="ftr" idx="11"/>
          </p:nvPr>
        </p:nvSpPr>
        <p:spPr>
          <a:ln/>
        </p:spPr>
        <p:txBody>
          <a:bodyPr/>
          <a:lstStyle>
            <a:lvl1pPr>
              <a:defRPr/>
            </a:lvl1pPr>
          </a:lstStyle>
          <a:p>
            <a:pPr>
              <a:defRPr/>
            </a:pPr>
            <a:endParaRPr lang="ru-RU"/>
          </a:p>
        </p:txBody>
      </p:sp>
      <p:sp>
        <p:nvSpPr>
          <p:cNvPr id="9" name="Rectangle 127"/>
          <p:cNvSpPr>
            <a:spLocks noGrp="1" noChangeArrowheads="1"/>
          </p:cNvSpPr>
          <p:nvPr>
            <p:ph type="sldNum" idx="12"/>
          </p:nvPr>
        </p:nvSpPr>
        <p:spPr>
          <a:ln/>
        </p:spPr>
        <p:txBody>
          <a:bodyPr/>
          <a:lstStyle>
            <a:lvl1pPr>
              <a:defRPr/>
            </a:lvl1pPr>
          </a:lstStyle>
          <a:p>
            <a:pPr>
              <a:defRPr/>
            </a:pPr>
            <a:fld id="{B293941E-229A-45CA-8A61-D09305DD8C6E}" type="slidenum">
              <a:rPr lang="ru-RU"/>
              <a:pPr>
                <a:defRPr/>
              </a:pPr>
              <a:t>‹#›</a:t>
            </a:fld>
            <a:endParaRPr lang="ru-RU"/>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25"/>
          <p:cNvSpPr>
            <a:spLocks noGrp="1" noChangeArrowheads="1"/>
          </p:cNvSpPr>
          <p:nvPr>
            <p:ph type="dt" idx="10"/>
          </p:nvPr>
        </p:nvSpPr>
        <p:spPr>
          <a:ln/>
        </p:spPr>
        <p:txBody>
          <a:bodyPr/>
          <a:lstStyle>
            <a:lvl1pPr>
              <a:defRPr/>
            </a:lvl1pPr>
          </a:lstStyle>
          <a:p>
            <a:pPr>
              <a:defRPr/>
            </a:pPr>
            <a:endParaRPr lang="ru-RU"/>
          </a:p>
        </p:txBody>
      </p:sp>
      <p:sp>
        <p:nvSpPr>
          <p:cNvPr id="4" name="Rectangle 126"/>
          <p:cNvSpPr>
            <a:spLocks noGrp="1" noChangeArrowheads="1"/>
          </p:cNvSpPr>
          <p:nvPr>
            <p:ph type="ftr" idx="11"/>
          </p:nvPr>
        </p:nvSpPr>
        <p:spPr>
          <a:ln/>
        </p:spPr>
        <p:txBody>
          <a:bodyPr/>
          <a:lstStyle>
            <a:lvl1pPr>
              <a:defRPr/>
            </a:lvl1pPr>
          </a:lstStyle>
          <a:p>
            <a:pPr>
              <a:defRPr/>
            </a:pPr>
            <a:endParaRPr lang="ru-RU"/>
          </a:p>
        </p:txBody>
      </p:sp>
      <p:sp>
        <p:nvSpPr>
          <p:cNvPr id="5" name="Rectangle 127"/>
          <p:cNvSpPr>
            <a:spLocks noGrp="1" noChangeArrowheads="1"/>
          </p:cNvSpPr>
          <p:nvPr>
            <p:ph type="sldNum" idx="12"/>
          </p:nvPr>
        </p:nvSpPr>
        <p:spPr>
          <a:ln/>
        </p:spPr>
        <p:txBody>
          <a:bodyPr/>
          <a:lstStyle>
            <a:lvl1pPr>
              <a:defRPr/>
            </a:lvl1pPr>
          </a:lstStyle>
          <a:p>
            <a:pPr>
              <a:defRPr/>
            </a:pPr>
            <a:fld id="{4C100EA7-9FFC-4640-B8B4-689BFBEDB8B8}" type="slidenum">
              <a:rPr lang="ru-RU"/>
              <a:pPr>
                <a:defRPr/>
              </a:pPr>
              <a:t>‹#›</a:t>
            </a:fld>
            <a:endParaRPr lang="ru-RU"/>
          </a:p>
        </p:txBody>
      </p:sp>
    </p:spTree>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25"/>
          <p:cNvSpPr>
            <a:spLocks noGrp="1" noChangeArrowheads="1"/>
          </p:cNvSpPr>
          <p:nvPr>
            <p:ph type="dt" idx="10"/>
          </p:nvPr>
        </p:nvSpPr>
        <p:spPr>
          <a:ln/>
        </p:spPr>
        <p:txBody>
          <a:bodyPr/>
          <a:lstStyle>
            <a:lvl1pPr>
              <a:defRPr/>
            </a:lvl1pPr>
          </a:lstStyle>
          <a:p>
            <a:pPr>
              <a:defRPr/>
            </a:pPr>
            <a:endParaRPr lang="ru-RU"/>
          </a:p>
        </p:txBody>
      </p:sp>
      <p:sp>
        <p:nvSpPr>
          <p:cNvPr id="3" name="Rectangle 126"/>
          <p:cNvSpPr>
            <a:spLocks noGrp="1" noChangeArrowheads="1"/>
          </p:cNvSpPr>
          <p:nvPr>
            <p:ph type="ftr" idx="11"/>
          </p:nvPr>
        </p:nvSpPr>
        <p:spPr>
          <a:ln/>
        </p:spPr>
        <p:txBody>
          <a:bodyPr/>
          <a:lstStyle>
            <a:lvl1pPr>
              <a:defRPr/>
            </a:lvl1pPr>
          </a:lstStyle>
          <a:p>
            <a:pPr>
              <a:defRPr/>
            </a:pPr>
            <a:endParaRPr lang="ru-RU"/>
          </a:p>
        </p:txBody>
      </p:sp>
      <p:sp>
        <p:nvSpPr>
          <p:cNvPr id="4" name="Rectangle 127"/>
          <p:cNvSpPr>
            <a:spLocks noGrp="1" noChangeArrowheads="1"/>
          </p:cNvSpPr>
          <p:nvPr>
            <p:ph type="sldNum" idx="12"/>
          </p:nvPr>
        </p:nvSpPr>
        <p:spPr>
          <a:ln/>
        </p:spPr>
        <p:txBody>
          <a:bodyPr/>
          <a:lstStyle>
            <a:lvl1pPr>
              <a:defRPr/>
            </a:lvl1pPr>
          </a:lstStyle>
          <a:p>
            <a:pPr>
              <a:defRPr/>
            </a:pPr>
            <a:fld id="{7C8BE58A-0019-4619-BEF3-097D6D8C72DB}" type="slidenum">
              <a:rPr lang="ru-RU"/>
              <a:pPr>
                <a:defRPr/>
              </a:pPr>
              <a:t>‹#›</a:t>
            </a:fld>
            <a:endParaRPr lang="ru-RU"/>
          </a:p>
        </p:txBody>
      </p:sp>
    </p:spTree>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25"/>
          <p:cNvSpPr>
            <a:spLocks noGrp="1" noChangeArrowheads="1"/>
          </p:cNvSpPr>
          <p:nvPr>
            <p:ph type="dt" idx="10"/>
          </p:nvPr>
        </p:nvSpPr>
        <p:spPr>
          <a:ln/>
        </p:spPr>
        <p:txBody>
          <a:bodyPr/>
          <a:lstStyle>
            <a:lvl1pPr>
              <a:defRPr/>
            </a:lvl1pPr>
          </a:lstStyle>
          <a:p>
            <a:pPr>
              <a:defRPr/>
            </a:pPr>
            <a:endParaRPr lang="ru-RU"/>
          </a:p>
        </p:txBody>
      </p:sp>
      <p:sp>
        <p:nvSpPr>
          <p:cNvPr id="6" name="Rectangle 126"/>
          <p:cNvSpPr>
            <a:spLocks noGrp="1" noChangeArrowheads="1"/>
          </p:cNvSpPr>
          <p:nvPr>
            <p:ph type="ftr" idx="11"/>
          </p:nvPr>
        </p:nvSpPr>
        <p:spPr>
          <a:ln/>
        </p:spPr>
        <p:txBody>
          <a:bodyPr/>
          <a:lstStyle>
            <a:lvl1pPr>
              <a:defRPr/>
            </a:lvl1pPr>
          </a:lstStyle>
          <a:p>
            <a:pPr>
              <a:defRPr/>
            </a:pPr>
            <a:endParaRPr lang="ru-RU"/>
          </a:p>
        </p:txBody>
      </p:sp>
      <p:sp>
        <p:nvSpPr>
          <p:cNvPr id="7" name="Rectangle 127"/>
          <p:cNvSpPr>
            <a:spLocks noGrp="1" noChangeArrowheads="1"/>
          </p:cNvSpPr>
          <p:nvPr>
            <p:ph type="sldNum" idx="12"/>
          </p:nvPr>
        </p:nvSpPr>
        <p:spPr>
          <a:ln/>
        </p:spPr>
        <p:txBody>
          <a:bodyPr/>
          <a:lstStyle>
            <a:lvl1pPr>
              <a:defRPr/>
            </a:lvl1pPr>
          </a:lstStyle>
          <a:p>
            <a:pPr>
              <a:defRPr/>
            </a:pPr>
            <a:fld id="{BF17E302-2122-475B-B4F5-EE341CA292F6}" type="slidenum">
              <a:rPr lang="ru-RU"/>
              <a:pPr>
                <a:defRPr/>
              </a:pPr>
              <a:t>‹#›</a:t>
            </a:fld>
            <a:endParaRPr lang="ru-RU"/>
          </a:p>
        </p:txBody>
      </p:sp>
    </p:spTree>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25"/>
          <p:cNvSpPr>
            <a:spLocks noGrp="1" noChangeArrowheads="1"/>
          </p:cNvSpPr>
          <p:nvPr>
            <p:ph type="dt" idx="10"/>
          </p:nvPr>
        </p:nvSpPr>
        <p:spPr>
          <a:ln/>
        </p:spPr>
        <p:txBody>
          <a:bodyPr/>
          <a:lstStyle>
            <a:lvl1pPr>
              <a:defRPr/>
            </a:lvl1pPr>
          </a:lstStyle>
          <a:p>
            <a:pPr>
              <a:defRPr/>
            </a:pPr>
            <a:endParaRPr lang="ru-RU"/>
          </a:p>
        </p:txBody>
      </p:sp>
      <p:sp>
        <p:nvSpPr>
          <p:cNvPr id="6" name="Rectangle 126"/>
          <p:cNvSpPr>
            <a:spLocks noGrp="1" noChangeArrowheads="1"/>
          </p:cNvSpPr>
          <p:nvPr>
            <p:ph type="ftr" idx="11"/>
          </p:nvPr>
        </p:nvSpPr>
        <p:spPr>
          <a:ln/>
        </p:spPr>
        <p:txBody>
          <a:bodyPr/>
          <a:lstStyle>
            <a:lvl1pPr>
              <a:defRPr/>
            </a:lvl1pPr>
          </a:lstStyle>
          <a:p>
            <a:pPr>
              <a:defRPr/>
            </a:pPr>
            <a:endParaRPr lang="ru-RU"/>
          </a:p>
        </p:txBody>
      </p:sp>
      <p:sp>
        <p:nvSpPr>
          <p:cNvPr id="7" name="Rectangle 127"/>
          <p:cNvSpPr>
            <a:spLocks noGrp="1" noChangeArrowheads="1"/>
          </p:cNvSpPr>
          <p:nvPr>
            <p:ph type="sldNum" idx="12"/>
          </p:nvPr>
        </p:nvSpPr>
        <p:spPr>
          <a:ln/>
        </p:spPr>
        <p:txBody>
          <a:bodyPr/>
          <a:lstStyle>
            <a:lvl1pPr>
              <a:defRPr/>
            </a:lvl1pPr>
          </a:lstStyle>
          <a:p>
            <a:pPr>
              <a:defRPr/>
            </a:pPr>
            <a:fld id="{1747F0DD-2907-4E90-85D9-13B693ADC3FF}" type="slidenum">
              <a:rPr lang="ru-RU"/>
              <a:pPr>
                <a:defRPr/>
              </a:pPr>
              <a:t>‹#›</a:t>
            </a:fld>
            <a:endParaRPr lang="ru-RU"/>
          </a:p>
        </p:txBody>
      </p:sp>
    </p:spTree>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25"/>
          <p:cNvSpPr>
            <a:spLocks noGrp="1" noChangeArrowheads="1"/>
          </p:cNvSpPr>
          <p:nvPr>
            <p:ph type="dt" idx="10"/>
          </p:nvPr>
        </p:nvSpPr>
        <p:spPr>
          <a:ln/>
        </p:spPr>
        <p:txBody>
          <a:bodyPr/>
          <a:lstStyle>
            <a:lvl1pPr>
              <a:defRPr/>
            </a:lvl1pPr>
          </a:lstStyle>
          <a:p>
            <a:pPr>
              <a:defRPr/>
            </a:pPr>
            <a:endParaRPr lang="ru-RU"/>
          </a:p>
        </p:txBody>
      </p:sp>
      <p:sp>
        <p:nvSpPr>
          <p:cNvPr id="5" name="Rectangle 126"/>
          <p:cNvSpPr>
            <a:spLocks noGrp="1" noChangeArrowheads="1"/>
          </p:cNvSpPr>
          <p:nvPr>
            <p:ph type="ftr" idx="11"/>
          </p:nvPr>
        </p:nvSpPr>
        <p:spPr>
          <a:ln/>
        </p:spPr>
        <p:txBody>
          <a:bodyPr/>
          <a:lstStyle>
            <a:lvl1pPr>
              <a:defRPr/>
            </a:lvl1pPr>
          </a:lstStyle>
          <a:p>
            <a:pPr>
              <a:defRPr/>
            </a:pPr>
            <a:endParaRPr lang="ru-RU"/>
          </a:p>
        </p:txBody>
      </p:sp>
      <p:sp>
        <p:nvSpPr>
          <p:cNvPr id="6" name="Rectangle 127"/>
          <p:cNvSpPr>
            <a:spLocks noGrp="1" noChangeArrowheads="1"/>
          </p:cNvSpPr>
          <p:nvPr>
            <p:ph type="sldNum" idx="12"/>
          </p:nvPr>
        </p:nvSpPr>
        <p:spPr>
          <a:ln/>
        </p:spPr>
        <p:txBody>
          <a:bodyPr/>
          <a:lstStyle>
            <a:lvl1pPr>
              <a:defRPr/>
            </a:lvl1pPr>
          </a:lstStyle>
          <a:p>
            <a:pPr>
              <a:defRPr/>
            </a:pPr>
            <a:fld id="{0DCDB192-465F-4EF7-AC4F-B7DDA2FFF7F9}" type="slidenum">
              <a:rPr lang="ru-RU"/>
              <a:pPr>
                <a:defRPr/>
              </a:pPr>
              <a:t>‹#›</a:t>
            </a:fld>
            <a:endParaRPr lang="ru-RU"/>
          </a:p>
        </p:txBody>
      </p:sp>
    </p:spTree>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130175"/>
            <a:ext cx="2055813" cy="599598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30175"/>
            <a:ext cx="6016625" cy="599598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25"/>
          <p:cNvSpPr>
            <a:spLocks noGrp="1" noChangeArrowheads="1"/>
          </p:cNvSpPr>
          <p:nvPr>
            <p:ph type="dt" idx="10"/>
          </p:nvPr>
        </p:nvSpPr>
        <p:spPr>
          <a:ln/>
        </p:spPr>
        <p:txBody>
          <a:bodyPr/>
          <a:lstStyle>
            <a:lvl1pPr>
              <a:defRPr/>
            </a:lvl1pPr>
          </a:lstStyle>
          <a:p>
            <a:pPr>
              <a:defRPr/>
            </a:pPr>
            <a:endParaRPr lang="ru-RU"/>
          </a:p>
        </p:txBody>
      </p:sp>
      <p:sp>
        <p:nvSpPr>
          <p:cNvPr id="5" name="Rectangle 126"/>
          <p:cNvSpPr>
            <a:spLocks noGrp="1" noChangeArrowheads="1"/>
          </p:cNvSpPr>
          <p:nvPr>
            <p:ph type="ftr" idx="11"/>
          </p:nvPr>
        </p:nvSpPr>
        <p:spPr>
          <a:ln/>
        </p:spPr>
        <p:txBody>
          <a:bodyPr/>
          <a:lstStyle>
            <a:lvl1pPr>
              <a:defRPr/>
            </a:lvl1pPr>
          </a:lstStyle>
          <a:p>
            <a:pPr>
              <a:defRPr/>
            </a:pPr>
            <a:endParaRPr lang="ru-RU"/>
          </a:p>
        </p:txBody>
      </p:sp>
      <p:sp>
        <p:nvSpPr>
          <p:cNvPr id="6" name="Rectangle 127"/>
          <p:cNvSpPr>
            <a:spLocks noGrp="1" noChangeArrowheads="1"/>
          </p:cNvSpPr>
          <p:nvPr>
            <p:ph type="sldNum" idx="12"/>
          </p:nvPr>
        </p:nvSpPr>
        <p:spPr>
          <a:ln/>
        </p:spPr>
        <p:txBody>
          <a:bodyPr/>
          <a:lstStyle>
            <a:lvl1pPr>
              <a:defRPr/>
            </a:lvl1pPr>
          </a:lstStyle>
          <a:p>
            <a:pPr>
              <a:defRPr/>
            </a:pPr>
            <a:fld id="{9BF445F9-58DD-4397-9F69-626FEED8C491}" type="slidenum">
              <a:rPr lang="ru-RU"/>
              <a:pPr>
                <a:defRPr/>
              </a:pPr>
              <a:t>‹#›</a:t>
            </a:fld>
            <a:endParaRPr lang="ru-RU"/>
          </a:p>
        </p:txBody>
      </p:sp>
    </p:spTree>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126"/>
          <p:cNvSpPr>
            <a:spLocks noGrp="1" noChangeArrowheads="1"/>
          </p:cNvSpPr>
          <p:nvPr>
            <p:ph type="dt" idx="10"/>
          </p:nvPr>
        </p:nvSpPr>
        <p:spPr>
          <a:ln/>
        </p:spPr>
        <p:txBody>
          <a:bodyPr/>
          <a:lstStyle>
            <a:lvl1pPr>
              <a:defRPr/>
            </a:lvl1pPr>
          </a:lstStyle>
          <a:p>
            <a:pPr>
              <a:defRPr/>
            </a:pPr>
            <a:endParaRPr lang="ru-RU"/>
          </a:p>
        </p:txBody>
      </p:sp>
      <p:sp>
        <p:nvSpPr>
          <p:cNvPr id="5" name="Rectangle 127"/>
          <p:cNvSpPr>
            <a:spLocks noGrp="1" noChangeArrowheads="1"/>
          </p:cNvSpPr>
          <p:nvPr>
            <p:ph type="ftr" idx="11"/>
          </p:nvPr>
        </p:nvSpPr>
        <p:spPr>
          <a:ln/>
        </p:spPr>
        <p:txBody>
          <a:bodyPr/>
          <a:lstStyle>
            <a:lvl1pPr>
              <a:defRPr/>
            </a:lvl1pPr>
          </a:lstStyle>
          <a:p>
            <a:pPr>
              <a:defRPr/>
            </a:pPr>
            <a:endParaRPr lang="ru-RU"/>
          </a:p>
        </p:txBody>
      </p:sp>
      <p:sp>
        <p:nvSpPr>
          <p:cNvPr id="6" name="Rectangle 128"/>
          <p:cNvSpPr>
            <a:spLocks noGrp="1" noChangeArrowheads="1"/>
          </p:cNvSpPr>
          <p:nvPr>
            <p:ph type="sldNum" idx="12"/>
          </p:nvPr>
        </p:nvSpPr>
        <p:spPr>
          <a:ln/>
        </p:spPr>
        <p:txBody>
          <a:bodyPr/>
          <a:lstStyle>
            <a:lvl1pPr>
              <a:defRPr/>
            </a:lvl1pPr>
          </a:lstStyle>
          <a:p>
            <a:pPr>
              <a:defRPr/>
            </a:pPr>
            <a:fld id="{074D4E03-6321-4FBE-B58A-2CB2C49F3DC7}" type="slidenum">
              <a:rPr lang="ru-RU"/>
              <a:pPr>
                <a:defRPr/>
              </a:pPr>
              <a:t>‹#›</a:t>
            </a:fld>
            <a:endParaRPr lang="ru-RU"/>
          </a:p>
        </p:txBody>
      </p:sp>
    </p:spTree>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26"/>
          <p:cNvSpPr>
            <a:spLocks noGrp="1" noChangeArrowheads="1"/>
          </p:cNvSpPr>
          <p:nvPr>
            <p:ph type="dt" idx="10"/>
          </p:nvPr>
        </p:nvSpPr>
        <p:spPr>
          <a:ln/>
        </p:spPr>
        <p:txBody>
          <a:bodyPr/>
          <a:lstStyle>
            <a:lvl1pPr>
              <a:defRPr/>
            </a:lvl1pPr>
          </a:lstStyle>
          <a:p>
            <a:pPr>
              <a:defRPr/>
            </a:pPr>
            <a:endParaRPr lang="ru-RU"/>
          </a:p>
        </p:txBody>
      </p:sp>
      <p:sp>
        <p:nvSpPr>
          <p:cNvPr id="5" name="Rectangle 127"/>
          <p:cNvSpPr>
            <a:spLocks noGrp="1" noChangeArrowheads="1"/>
          </p:cNvSpPr>
          <p:nvPr>
            <p:ph type="ftr" idx="11"/>
          </p:nvPr>
        </p:nvSpPr>
        <p:spPr>
          <a:ln/>
        </p:spPr>
        <p:txBody>
          <a:bodyPr/>
          <a:lstStyle>
            <a:lvl1pPr>
              <a:defRPr/>
            </a:lvl1pPr>
          </a:lstStyle>
          <a:p>
            <a:pPr>
              <a:defRPr/>
            </a:pPr>
            <a:endParaRPr lang="ru-RU"/>
          </a:p>
        </p:txBody>
      </p:sp>
      <p:sp>
        <p:nvSpPr>
          <p:cNvPr id="6" name="Rectangle 128"/>
          <p:cNvSpPr>
            <a:spLocks noGrp="1" noChangeArrowheads="1"/>
          </p:cNvSpPr>
          <p:nvPr>
            <p:ph type="sldNum" idx="12"/>
          </p:nvPr>
        </p:nvSpPr>
        <p:spPr>
          <a:ln/>
        </p:spPr>
        <p:txBody>
          <a:bodyPr/>
          <a:lstStyle>
            <a:lvl1pPr>
              <a:defRPr/>
            </a:lvl1pPr>
          </a:lstStyle>
          <a:p>
            <a:pPr>
              <a:defRPr/>
            </a:pPr>
            <a:fld id="{2A1FF40C-88A6-4790-BF3E-3106BBCCEFCB}" type="slidenum">
              <a:rPr lang="ru-RU"/>
              <a:pPr>
                <a:defRPr/>
              </a:pPr>
              <a:t>‹#›</a:t>
            </a:fld>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5425" cy="44910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600200"/>
            <a:ext cx="4037013" cy="44910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8"/>
          <p:cNvSpPr>
            <a:spLocks noGrp="1" noChangeArrowheads="1"/>
          </p:cNvSpPr>
          <p:nvPr>
            <p:ph type="dt" idx="10"/>
          </p:nvPr>
        </p:nvSpPr>
        <p:spPr>
          <a:ln/>
        </p:spPr>
        <p:txBody>
          <a:bodyPr/>
          <a:lstStyle>
            <a:lvl1pPr>
              <a:defRPr/>
            </a:lvl1pPr>
          </a:lstStyle>
          <a:p>
            <a:pPr>
              <a:defRPr/>
            </a:pPr>
            <a:endParaRPr lang="ru-RU"/>
          </a:p>
        </p:txBody>
      </p:sp>
      <p:sp>
        <p:nvSpPr>
          <p:cNvPr id="6" name="Rectangle 19"/>
          <p:cNvSpPr>
            <a:spLocks noGrp="1" noChangeArrowheads="1"/>
          </p:cNvSpPr>
          <p:nvPr>
            <p:ph type="ftr" idx="11"/>
          </p:nvPr>
        </p:nvSpPr>
        <p:spPr>
          <a:ln/>
        </p:spPr>
        <p:txBody>
          <a:bodyPr/>
          <a:lstStyle>
            <a:lvl1pPr>
              <a:defRPr/>
            </a:lvl1pPr>
          </a:lstStyle>
          <a:p>
            <a:pPr>
              <a:defRPr/>
            </a:pPr>
            <a:endParaRPr lang="ru-RU"/>
          </a:p>
        </p:txBody>
      </p:sp>
      <p:sp>
        <p:nvSpPr>
          <p:cNvPr id="7" name="Rectangle 20"/>
          <p:cNvSpPr>
            <a:spLocks noGrp="1" noChangeArrowheads="1"/>
          </p:cNvSpPr>
          <p:nvPr>
            <p:ph type="sldNum" idx="12"/>
          </p:nvPr>
        </p:nvSpPr>
        <p:spPr>
          <a:ln/>
        </p:spPr>
        <p:txBody>
          <a:bodyPr/>
          <a:lstStyle>
            <a:lvl1pPr>
              <a:defRPr/>
            </a:lvl1pPr>
          </a:lstStyle>
          <a:p>
            <a:pPr>
              <a:defRPr/>
            </a:pPr>
            <a:fld id="{99F6059E-16AC-4FB8-9FD3-10955829385C}" type="slidenum">
              <a:rPr lang="ru-RU"/>
              <a:pPr>
                <a:defRPr/>
              </a:pPr>
              <a:t>‹#›</a:t>
            </a:fld>
            <a:endParaRPr lang="ru-RU"/>
          </a:p>
        </p:txBody>
      </p:sp>
    </p:spTree>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26"/>
          <p:cNvSpPr>
            <a:spLocks noGrp="1" noChangeArrowheads="1"/>
          </p:cNvSpPr>
          <p:nvPr>
            <p:ph type="dt" idx="10"/>
          </p:nvPr>
        </p:nvSpPr>
        <p:spPr>
          <a:ln/>
        </p:spPr>
        <p:txBody>
          <a:bodyPr/>
          <a:lstStyle>
            <a:lvl1pPr>
              <a:defRPr/>
            </a:lvl1pPr>
          </a:lstStyle>
          <a:p>
            <a:pPr>
              <a:defRPr/>
            </a:pPr>
            <a:endParaRPr lang="ru-RU"/>
          </a:p>
        </p:txBody>
      </p:sp>
      <p:sp>
        <p:nvSpPr>
          <p:cNvPr id="5" name="Rectangle 127"/>
          <p:cNvSpPr>
            <a:spLocks noGrp="1" noChangeArrowheads="1"/>
          </p:cNvSpPr>
          <p:nvPr>
            <p:ph type="ftr" idx="11"/>
          </p:nvPr>
        </p:nvSpPr>
        <p:spPr>
          <a:ln/>
        </p:spPr>
        <p:txBody>
          <a:bodyPr/>
          <a:lstStyle>
            <a:lvl1pPr>
              <a:defRPr/>
            </a:lvl1pPr>
          </a:lstStyle>
          <a:p>
            <a:pPr>
              <a:defRPr/>
            </a:pPr>
            <a:endParaRPr lang="ru-RU"/>
          </a:p>
        </p:txBody>
      </p:sp>
      <p:sp>
        <p:nvSpPr>
          <p:cNvPr id="6" name="Rectangle 128"/>
          <p:cNvSpPr>
            <a:spLocks noGrp="1" noChangeArrowheads="1"/>
          </p:cNvSpPr>
          <p:nvPr>
            <p:ph type="sldNum" idx="12"/>
          </p:nvPr>
        </p:nvSpPr>
        <p:spPr>
          <a:ln/>
        </p:spPr>
        <p:txBody>
          <a:bodyPr/>
          <a:lstStyle>
            <a:lvl1pPr>
              <a:defRPr/>
            </a:lvl1pPr>
          </a:lstStyle>
          <a:p>
            <a:pPr>
              <a:defRPr/>
            </a:pPr>
            <a:fld id="{8C382749-960A-4417-93F0-D26D235B932B}" type="slidenum">
              <a:rPr lang="ru-RU"/>
              <a:pPr>
                <a:defRPr/>
              </a:pPr>
              <a:t>‹#›</a:t>
            </a:fld>
            <a:endParaRPr lang="ru-RU"/>
          </a:p>
        </p:txBody>
      </p:sp>
    </p:spTree>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26"/>
          <p:cNvSpPr>
            <a:spLocks noGrp="1" noChangeArrowheads="1"/>
          </p:cNvSpPr>
          <p:nvPr>
            <p:ph type="dt" idx="10"/>
          </p:nvPr>
        </p:nvSpPr>
        <p:spPr>
          <a:ln/>
        </p:spPr>
        <p:txBody>
          <a:bodyPr/>
          <a:lstStyle>
            <a:lvl1pPr>
              <a:defRPr/>
            </a:lvl1pPr>
          </a:lstStyle>
          <a:p>
            <a:pPr>
              <a:defRPr/>
            </a:pPr>
            <a:endParaRPr lang="ru-RU"/>
          </a:p>
        </p:txBody>
      </p:sp>
      <p:sp>
        <p:nvSpPr>
          <p:cNvPr id="6" name="Rectangle 127"/>
          <p:cNvSpPr>
            <a:spLocks noGrp="1" noChangeArrowheads="1"/>
          </p:cNvSpPr>
          <p:nvPr>
            <p:ph type="ftr" idx="11"/>
          </p:nvPr>
        </p:nvSpPr>
        <p:spPr>
          <a:ln/>
        </p:spPr>
        <p:txBody>
          <a:bodyPr/>
          <a:lstStyle>
            <a:lvl1pPr>
              <a:defRPr/>
            </a:lvl1pPr>
          </a:lstStyle>
          <a:p>
            <a:pPr>
              <a:defRPr/>
            </a:pPr>
            <a:endParaRPr lang="ru-RU"/>
          </a:p>
        </p:txBody>
      </p:sp>
      <p:sp>
        <p:nvSpPr>
          <p:cNvPr id="7" name="Rectangle 128"/>
          <p:cNvSpPr>
            <a:spLocks noGrp="1" noChangeArrowheads="1"/>
          </p:cNvSpPr>
          <p:nvPr>
            <p:ph type="sldNum" idx="12"/>
          </p:nvPr>
        </p:nvSpPr>
        <p:spPr>
          <a:ln/>
        </p:spPr>
        <p:txBody>
          <a:bodyPr/>
          <a:lstStyle>
            <a:lvl1pPr>
              <a:defRPr/>
            </a:lvl1pPr>
          </a:lstStyle>
          <a:p>
            <a:pPr>
              <a:defRPr/>
            </a:pPr>
            <a:fld id="{B00374D4-8260-4613-9D63-C52F94C1A47B}" type="slidenum">
              <a:rPr lang="ru-RU"/>
              <a:pPr>
                <a:defRPr/>
              </a:pPr>
              <a:t>‹#›</a:t>
            </a:fld>
            <a:endParaRPr lang="ru-RU"/>
          </a:p>
        </p:txBody>
      </p:sp>
    </p:spTree>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26"/>
          <p:cNvSpPr>
            <a:spLocks noGrp="1" noChangeArrowheads="1"/>
          </p:cNvSpPr>
          <p:nvPr>
            <p:ph type="dt" idx="10"/>
          </p:nvPr>
        </p:nvSpPr>
        <p:spPr>
          <a:ln/>
        </p:spPr>
        <p:txBody>
          <a:bodyPr/>
          <a:lstStyle>
            <a:lvl1pPr>
              <a:defRPr/>
            </a:lvl1pPr>
          </a:lstStyle>
          <a:p>
            <a:pPr>
              <a:defRPr/>
            </a:pPr>
            <a:endParaRPr lang="ru-RU"/>
          </a:p>
        </p:txBody>
      </p:sp>
      <p:sp>
        <p:nvSpPr>
          <p:cNvPr id="8" name="Rectangle 127"/>
          <p:cNvSpPr>
            <a:spLocks noGrp="1" noChangeArrowheads="1"/>
          </p:cNvSpPr>
          <p:nvPr>
            <p:ph type="ftr" idx="11"/>
          </p:nvPr>
        </p:nvSpPr>
        <p:spPr>
          <a:ln/>
        </p:spPr>
        <p:txBody>
          <a:bodyPr/>
          <a:lstStyle>
            <a:lvl1pPr>
              <a:defRPr/>
            </a:lvl1pPr>
          </a:lstStyle>
          <a:p>
            <a:pPr>
              <a:defRPr/>
            </a:pPr>
            <a:endParaRPr lang="ru-RU"/>
          </a:p>
        </p:txBody>
      </p:sp>
      <p:sp>
        <p:nvSpPr>
          <p:cNvPr id="9" name="Rectangle 128"/>
          <p:cNvSpPr>
            <a:spLocks noGrp="1" noChangeArrowheads="1"/>
          </p:cNvSpPr>
          <p:nvPr>
            <p:ph type="sldNum" idx="12"/>
          </p:nvPr>
        </p:nvSpPr>
        <p:spPr>
          <a:ln/>
        </p:spPr>
        <p:txBody>
          <a:bodyPr/>
          <a:lstStyle>
            <a:lvl1pPr>
              <a:defRPr/>
            </a:lvl1pPr>
          </a:lstStyle>
          <a:p>
            <a:pPr>
              <a:defRPr/>
            </a:pPr>
            <a:fld id="{AB4BCBA0-8A21-4C1A-B032-E0B8AD91A201}" type="slidenum">
              <a:rPr lang="ru-RU"/>
              <a:pPr>
                <a:defRPr/>
              </a:pPr>
              <a:t>‹#›</a:t>
            </a:fld>
            <a:endParaRPr lang="ru-RU"/>
          </a:p>
        </p:txBody>
      </p:sp>
    </p:spTree>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26"/>
          <p:cNvSpPr>
            <a:spLocks noGrp="1" noChangeArrowheads="1"/>
          </p:cNvSpPr>
          <p:nvPr>
            <p:ph type="dt" idx="10"/>
          </p:nvPr>
        </p:nvSpPr>
        <p:spPr>
          <a:ln/>
        </p:spPr>
        <p:txBody>
          <a:bodyPr/>
          <a:lstStyle>
            <a:lvl1pPr>
              <a:defRPr/>
            </a:lvl1pPr>
          </a:lstStyle>
          <a:p>
            <a:pPr>
              <a:defRPr/>
            </a:pPr>
            <a:endParaRPr lang="ru-RU"/>
          </a:p>
        </p:txBody>
      </p:sp>
      <p:sp>
        <p:nvSpPr>
          <p:cNvPr id="4" name="Rectangle 127"/>
          <p:cNvSpPr>
            <a:spLocks noGrp="1" noChangeArrowheads="1"/>
          </p:cNvSpPr>
          <p:nvPr>
            <p:ph type="ftr" idx="11"/>
          </p:nvPr>
        </p:nvSpPr>
        <p:spPr>
          <a:ln/>
        </p:spPr>
        <p:txBody>
          <a:bodyPr/>
          <a:lstStyle>
            <a:lvl1pPr>
              <a:defRPr/>
            </a:lvl1pPr>
          </a:lstStyle>
          <a:p>
            <a:pPr>
              <a:defRPr/>
            </a:pPr>
            <a:endParaRPr lang="ru-RU"/>
          </a:p>
        </p:txBody>
      </p:sp>
      <p:sp>
        <p:nvSpPr>
          <p:cNvPr id="5" name="Rectangle 128"/>
          <p:cNvSpPr>
            <a:spLocks noGrp="1" noChangeArrowheads="1"/>
          </p:cNvSpPr>
          <p:nvPr>
            <p:ph type="sldNum" idx="12"/>
          </p:nvPr>
        </p:nvSpPr>
        <p:spPr>
          <a:ln/>
        </p:spPr>
        <p:txBody>
          <a:bodyPr/>
          <a:lstStyle>
            <a:lvl1pPr>
              <a:defRPr/>
            </a:lvl1pPr>
          </a:lstStyle>
          <a:p>
            <a:pPr>
              <a:defRPr/>
            </a:pPr>
            <a:fld id="{50FE0B78-8568-44C8-8DBD-F225F1DA6582}" type="slidenum">
              <a:rPr lang="ru-RU"/>
              <a:pPr>
                <a:defRPr/>
              </a:pPr>
              <a:t>‹#›</a:t>
            </a:fld>
            <a:endParaRPr lang="ru-RU"/>
          </a:p>
        </p:txBody>
      </p:sp>
    </p:spTree>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26"/>
          <p:cNvSpPr>
            <a:spLocks noGrp="1" noChangeArrowheads="1"/>
          </p:cNvSpPr>
          <p:nvPr>
            <p:ph type="dt" idx="10"/>
          </p:nvPr>
        </p:nvSpPr>
        <p:spPr>
          <a:ln/>
        </p:spPr>
        <p:txBody>
          <a:bodyPr/>
          <a:lstStyle>
            <a:lvl1pPr>
              <a:defRPr/>
            </a:lvl1pPr>
          </a:lstStyle>
          <a:p>
            <a:pPr>
              <a:defRPr/>
            </a:pPr>
            <a:endParaRPr lang="ru-RU"/>
          </a:p>
        </p:txBody>
      </p:sp>
      <p:sp>
        <p:nvSpPr>
          <p:cNvPr id="3" name="Rectangle 127"/>
          <p:cNvSpPr>
            <a:spLocks noGrp="1" noChangeArrowheads="1"/>
          </p:cNvSpPr>
          <p:nvPr>
            <p:ph type="ftr" idx="11"/>
          </p:nvPr>
        </p:nvSpPr>
        <p:spPr>
          <a:ln/>
        </p:spPr>
        <p:txBody>
          <a:bodyPr/>
          <a:lstStyle>
            <a:lvl1pPr>
              <a:defRPr/>
            </a:lvl1pPr>
          </a:lstStyle>
          <a:p>
            <a:pPr>
              <a:defRPr/>
            </a:pPr>
            <a:endParaRPr lang="ru-RU"/>
          </a:p>
        </p:txBody>
      </p:sp>
      <p:sp>
        <p:nvSpPr>
          <p:cNvPr id="4" name="Rectangle 128"/>
          <p:cNvSpPr>
            <a:spLocks noGrp="1" noChangeArrowheads="1"/>
          </p:cNvSpPr>
          <p:nvPr>
            <p:ph type="sldNum" idx="12"/>
          </p:nvPr>
        </p:nvSpPr>
        <p:spPr>
          <a:ln/>
        </p:spPr>
        <p:txBody>
          <a:bodyPr/>
          <a:lstStyle>
            <a:lvl1pPr>
              <a:defRPr/>
            </a:lvl1pPr>
          </a:lstStyle>
          <a:p>
            <a:pPr>
              <a:defRPr/>
            </a:pPr>
            <a:fld id="{E210CC3D-2453-45F8-BA01-B0020C8E6E2F}" type="slidenum">
              <a:rPr lang="ru-RU"/>
              <a:pPr>
                <a:defRPr/>
              </a:pPr>
              <a:t>‹#›</a:t>
            </a:fld>
            <a:endParaRPr lang="ru-RU"/>
          </a:p>
        </p:txBody>
      </p:sp>
    </p:spTree>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26"/>
          <p:cNvSpPr>
            <a:spLocks noGrp="1" noChangeArrowheads="1"/>
          </p:cNvSpPr>
          <p:nvPr>
            <p:ph type="dt" idx="10"/>
          </p:nvPr>
        </p:nvSpPr>
        <p:spPr>
          <a:ln/>
        </p:spPr>
        <p:txBody>
          <a:bodyPr/>
          <a:lstStyle>
            <a:lvl1pPr>
              <a:defRPr/>
            </a:lvl1pPr>
          </a:lstStyle>
          <a:p>
            <a:pPr>
              <a:defRPr/>
            </a:pPr>
            <a:endParaRPr lang="ru-RU"/>
          </a:p>
        </p:txBody>
      </p:sp>
      <p:sp>
        <p:nvSpPr>
          <p:cNvPr id="6" name="Rectangle 127"/>
          <p:cNvSpPr>
            <a:spLocks noGrp="1" noChangeArrowheads="1"/>
          </p:cNvSpPr>
          <p:nvPr>
            <p:ph type="ftr" idx="11"/>
          </p:nvPr>
        </p:nvSpPr>
        <p:spPr>
          <a:ln/>
        </p:spPr>
        <p:txBody>
          <a:bodyPr/>
          <a:lstStyle>
            <a:lvl1pPr>
              <a:defRPr/>
            </a:lvl1pPr>
          </a:lstStyle>
          <a:p>
            <a:pPr>
              <a:defRPr/>
            </a:pPr>
            <a:endParaRPr lang="ru-RU"/>
          </a:p>
        </p:txBody>
      </p:sp>
      <p:sp>
        <p:nvSpPr>
          <p:cNvPr id="7" name="Rectangle 128"/>
          <p:cNvSpPr>
            <a:spLocks noGrp="1" noChangeArrowheads="1"/>
          </p:cNvSpPr>
          <p:nvPr>
            <p:ph type="sldNum" idx="12"/>
          </p:nvPr>
        </p:nvSpPr>
        <p:spPr>
          <a:ln/>
        </p:spPr>
        <p:txBody>
          <a:bodyPr/>
          <a:lstStyle>
            <a:lvl1pPr>
              <a:defRPr/>
            </a:lvl1pPr>
          </a:lstStyle>
          <a:p>
            <a:pPr>
              <a:defRPr/>
            </a:pPr>
            <a:fld id="{EA473128-4E9E-4722-AE3D-1EEB8D0C5FBB}" type="slidenum">
              <a:rPr lang="ru-RU"/>
              <a:pPr>
                <a:defRPr/>
              </a:pPr>
              <a:t>‹#›</a:t>
            </a:fld>
            <a:endParaRPr lang="ru-RU"/>
          </a:p>
        </p:txBody>
      </p:sp>
    </p:spTree>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26"/>
          <p:cNvSpPr>
            <a:spLocks noGrp="1" noChangeArrowheads="1"/>
          </p:cNvSpPr>
          <p:nvPr>
            <p:ph type="dt" idx="10"/>
          </p:nvPr>
        </p:nvSpPr>
        <p:spPr>
          <a:ln/>
        </p:spPr>
        <p:txBody>
          <a:bodyPr/>
          <a:lstStyle>
            <a:lvl1pPr>
              <a:defRPr/>
            </a:lvl1pPr>
          </a:lstStyle>
          <a:p>
            <a:pPr>
              <a:defRPr/>
            </a:pPr>
            <a:endParaRPr lang="ru-RU"/>
          </a:p>
        </p:txBody>
      </p:sp>
      <p:sp>
        <p:nvSpPr>
          <p:cNvPr id="6" name="Rectangle 127"/>
          <p:cNvSpPr>
            <a:spLocks noGrp="1" noChangeArrowheads="1"/>
          </p:cNvSpPr>
          <p:nvPr>
            <p:ph type="ftr" idx="11"/>
          </p:nvPr>
        </p:nvSpPr>
        <p:spPr>
          <a:ln/>
        </p:spPr>
        <p:txBody>
          <a:bodyPr/>
          <a:lstStyle>
            <a:lvl1pPr>
              <a:defRPr/>
            </a:lvl1pPr>
          </a:lstStyle>
          <a:p>
            <a:pPr>
              <a:defRPr/>
            </a:pPr>
            <a:endParaRPr lang="ru-RU"/>
          </a:p>
        </p:txBody>
      </p:sp>
      <p:sp>
        <p:nvSpPr>
          <p:cNvPr id="7" name="Rectangle 128"/>
          <p:cNvSpPr>
            <a:spLocks noGrp="1" noChangeArrowheads="1"/>
          </p:cNvSpPr>
          <p:nvPr>
            <p:ph type="sldNum" idx="12"/>
          </p:nvPr>
        </p:nvSpPr>
        <p:spPr>
          <a:ln/>
        </p:spPr>
        <p:txBody>
          <a:bodyPr/>
          <a:lstStyle>
            <a:lvl1pPr>
              <a:defRPr/>
            </a:lvl1pPr>
          </a:lstStyle>
          <a:p>
            <a:pPr>
              <a:defRPr/>
            </a:pPr>
            <a:fld id="{E1306DEF-F243-4D44-8EDC-BE151A14E7E5}" type="slidenum">
              <a:rPr lang="ru-RU"/>
              <a:pPr>
                <a:defRPr/>
              </a:pPr>
              <a:t>‹#›</a:t>
            </a:fld>
            <a:endParaRPr lang="ru-RU"/>
          </a:p>
        </p:txBody>
      </p:sp>
    </p:spTree>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26"/>
          <p:cNvSpPr>
            <a:spLocks noGrp="1" noChangeArrowheads="1"/>
          </p:cNvSpPr>
          <p:nvPr>
            <p:ph type="dt" idx="10"/>
          </p:nvPr>
        </p:nvSpPr>
        <p:spPr>
          <a:ln/>
        </p:spPr>
        <p:txBody>
          <a:bodyPr/>
          <a:lstStyle>
            <a:lvl1pPr>
              <a:defRPr/>
            </a:lvl1pPr>
          </a:lstStyle>
          <a:p>
            <a:pPr>
              <a:defRPr/>
            </a:pPr>
            <a:endParaRPr lang="ru-RU"/>
          </a:p>
        </p:txBody>
      </p:sp>
      <p:sp>
        <p:nvSpPr>
          <p:cNvPr id="5" name="Rectangle 127"/>
          <p:cNvSpPr>
            <a:spLocks noGrp="1" noChangeArrowheads="1"/>
          </p:cNvSpPr>
          <p:nvPr>
            <p:ph type="ftr" idx="11"/>
          </p:nvPr>
        </p:nvSpPr>
        <p:spPr>
          <a:ln/>
        </p:spPr>
        <p:txBody>
          <a:bodyPr/>
          <a:lstStyle>
            <a:lvl1pPr>
              <a:defRPr/>
            </a:lvl1pPr>
          </a:lstStyle>
          <a:p>
            <a:pPr>
              <a:defRPr/>
            </a:pPr>
            <a:endParaRPr lang="ru-RU"/>
          </a:p>
        </p:txBody>
      </p:sp>
      <p:sp>
        <p:nvSpPr>
          <p:cNvPr id="6" name="Rectangle 128"/>
          <p:cNvSpPr>
            <a:spLocks noGrp="1" noChangeArrowheads="1"/>
          </p:cNvSpPr>
          <p:nvPr>
            <p:ph type="sldNum" idx="12"/>
          </p:nvPr>
        </p:nvSpPr>
        <p:spPr>
          <a:ln/>
        </p:spPr>
        <p:txBody>
          <a:bodyPr/>
          <a:lstStyle>
            <a:lvl1pPr>
              <a:defRPr/>
            </a:lvl1pPr>
          </a:lstStyle>
          <a:p>
            <a:pPr>
              <a:defRPr/>
            </a:pPr>
            <a:fld id="{A3177D51-F9FD-4288-BF22-B7DBDB32995B}" type="slidenum">
              <a:rPr lang="ru-RU"/>
              <a:pPr>
                <a:defRPr/>
              </a:pPr>
              <a:t>‹#›</a:t>
            </a:fld>
            <a:endParaRPr lang="ru-RU"/>
          </a:p>
        </p:txBody>
      </p:sp>
    </p:spTree>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600200"/>
            <a:ext cx="2057400" cy="45259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60198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26"/>
          <p:cNvSpPr>
            <a:spLocks noGrp="1" noChangeArrowheads="1"/>
          </p:cNvSpPr>
          <p:nvPr>
            <p:ph type="dt" idx="10"/>
          </p:nvPr>
        </p:nvSpPr>
        <p:spPr>
          <a:ln/>
        </p:spPr>
        <p:txBody>
          <a:bodyPr/>
          <a:lstStyle>
            <a:lvl1pPr>
              <a:defRPr/>
            </a:lvl1pPr>
          </a:lstStyle>
          <a:p>
            <a:pPr>
              <a:defRPr/>
            </a:pPr>
            <a:endParaRPr lang="ru-RU"/>
          </a:p>
        </p:txBody>
      </p:sp>
      <p:sp>
        <p:nvSpPr>
          <p:cNvPr id="5" name="Rectangle 127"/>
          <p:cNvSpPr>
            <a:spLocks noGrp="1" noChangeArrowheads="1"/>
          </p:cNvSpPr>
          <p:nvPr>
            <p:ph type="ftr" idx="11"/>
          </p:nvPr>
        </p:nvSpPr>
        <p:spPr>
          <a:ln/>
        </p:spPr>
        <p:txBody>
          <a:bodyPr/>
          <a:lstStyle>
            <a:lvl1pPr>
              <a:defRPr/>
            </a:lvl1pPr>
          </a:lstStyle>
          <a:p>
            <a:pPr>
              <a:defRPr/>
            </a:pPr>
            <a:endParaRPr lang="ru-RU"/>
          </a:p>
        </p:txBody>
      </p:sp>
      <p:sp>
        <p:nvSpPr>
          <p:cNvPr id="6" name="Rectangle 128"/>
          <p:cNvSpPr>
            <a:spLocks noGrp="1" noChangeArrowheads="1"/>
          </p:cNvSpPr>
          <p:nvPr>
            <p:ph type="sldNum" idx="12"/>
          </p:nvPr>
        </p:nvSpPr>
        <p:spPr>
          <a:ln/>
        </p:spPr>
        <p:txBody>
          <a:bodyPr/>
          <a:lstStyle>
            <a:lvl1pPr>
              <a:defRPr/>
            </a:lvl1pPr>
          </a:lstStyle>
          <a:p>
            <a:pPr>
              <a:defRPr/>
            </a:pPr>
            <a:fld id="{539A47B4-8921-4C5B-B312-0355B75BA578}" type="slidenum">
              <a:rPr lang="ru-RU"/>
              <a:pPr>
                <a:defRPr/>
              </a:pPr>
              <a:t>‹#›</a:t>
            </a:fld>
            <a:endParaRPr lang="ru-RU"/>
          </a:p>
        </p:txBody>
      </p:sp>
    </p:spTree>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3"/>
          <p:cNvSpPr>
            <a:spLocks noGrp="1" noChangeArrowheads="1"/>
          </p:cNvSpPr>
          <p:nvPr>
            <p:ph type="dt" idx="10"/>
          </p:nvPr>
        </p:nvSpPr>
        <p:spPr>
          <a:ln/>
        </p:spPr>
        <p:txBody>
          <a:bodyPr/>
          <a:lstStyle>
            <a:lvl1pPr>
              <a:defRPr/>
            </a:lvl1pPr>
          </a:lstStyle>
          <a:p>
            <a:pPr>
              <a:defRPr/>
            </a:pPr>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9EEF14EB-9900-43D2-8FD6-BEAB17FDB908}"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8"/>
          <p:cNvSpPr>
            <a:spLocks noGrp="1" noChangeArrowheads="1"/>
          </p:cNvSpPr>
          <p:nvPr>
            <p:ph type="dt" idx="10"/>
          </p:nvPr>
        </p:nvSpPr>
        <p:spPr>
          <a:ln/>
        </p:spPr>
        <p:txBody>
          <a:bodyPr/>
          <a:lstStyle>
            <a:lvl1pPr>
              <a:defRPr/>
            </a:lvl1pPr>
          </a:lstStyle>
          <a:p>
            <a:pPr>
              <a:defRPr/>
            </a:pPr>
            <a:endParaRPr lang="ru-RU"/>
          </a:p>
        </p:txBody>
      </p:sp>
      <p:sp>
        <p:nvSpPr>
          <p:cNvPr id="8" name="Rectangle 19"/>
          <p:cNvSpPr>
            <a:spLocks noGrp="1" noChangeArrowheads="1"/>
          </p:cNvSpPr>
          <p:nvPr>
            <p:ph type="ftr" idx="11"/>
          </p:nvPr>
        </p:nvSpPr>
        <p:spPr>
          <a:ln/>
        </p:spPr>
        <p:txBody>
          <a:bodyPr/>
          <a:lstStyle>
            <a:lvl1pPr>
              <a:defRPr/>
            </a:lvl1pPr>
          </a:lstStyle>
          <a:p>
            <a:pPr>
              <a:defRPr/>
            </a:pPr>
            <a:endParaRPr lang="ru-RU"/>
          </a:p>
        </p:txBody>
      </p:sp>
      <p:sp>
        <p:nvSpPr>
          <p:cNvPr id="9" name="Rectangle 20"/>
          <p:cNvSpPr>
            <a:spLocks noGrp="1" noChangeArrowheads="1"/>
          </p:cNvSpPr>
          <p:nvPr>
            <p:ph type="sldNum" idx="12"/>
          </p:nvPr>
        </p:nvSpPr>
        <p:spPr>
          <a:ln/>
        </p:spPr>
        <p:txBody>
          <a:bodyPr/>
          <a:lstStyle>
            <a:lvl1pPr>
              <a:defRPr/>
            </a:lvl1pPr>
          </a:lstStyle>
          <a:p>
            <a:pPr>
              <a:defRPr/>
            </a:pPr>
            <a:fld id="{B9C34CA0-635A-4DD5-B020-306D259FBC13}" type="slidenum">
              <a:rPr lang="ru-RU"/>
              <a:pPr>
                <a:defRPr/>
              </a:pPr>
              <a:t>‹#›</a:t>
            </a:fld>
            <a:endParaRPr lang="ru-RU"/>
          </a:p>
        </p:txBody>
      </p:sp>
    </p:spTree>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idx="10"/>
          </p:nvPr>
        </p:nvSpPr>
        <p:spPr>
          <a:ln/>
        </p:spPr>
        <p:txBody>
          <a:bodyPr/>
          <a:lstStyle>
            <a:lvl1pPr>
              <a:defRPr/>
            </a:lvl1pPr>
          </a:lstStyle>
          <a:p>
            <a:pPr>
              <a:defRPr/>
            </a:pPr>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4502C8B7-CF5A-4ED6-8441-168ABAF9C77C}" type="slidenum">
              <a:rPr lang="en-US"/>
              <a:pPr>
                <a:defRPr/>
              </a:pPr>
              <a:t>‹#›</a:t>
            </a:fld>
            <a:endParaRPr lang="en-US"/>
          </a:p>
        </p:txBody>
      </p:sp>
    </p:spTree>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3"/>
          <p:cNvSpPr>
            <a:spLocks noGrp="1" noChangeArrowheads="1"/>
          </p:cNvSpPr>
          <p:nvPr>
            <p:ph type="dt" idx="10"/>
          </p:nvPr>
        </p:nvSpPr>
        <p:spPr>
          <a:ln/>
        </p:spPr>
        <p:txBody>
          <a:bodyPr/>
          <a:lstStyle>
            <a:lvl1pPr>
              <a:defRPr/>
            </a:lvl1pPr>
          </a:lstStyle>
          <a:p>
            <a:pPr>
              <a:defRPr/>
            </a:pPr>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EE85CC2B-E7E3-464D-BF99-E6181EA670F8}" type="slidenum">
              <a:rPr lang="en-US"/>
              <a:pPr>
                <a:defRPr/>
              </a:pPr>
              <a:t>‹#›</a:t>
            </a:fld>
            <a:endParaRPr lang="en-US"/>
          </a:p>
        </p:txBody>
      </p:sp>
    </p:spTree>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54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3"/>
          <p:cNvSpPr>
            <a:spLocks noGrp="1" noChangeArrowheads="1"/>
          </p:cNvSpPr>
          <p:nvPr>
            <p:ph type="dt" idx="10"/>
          </p:nvPr>
        </p:nvSpPr>
        <p:spPr>
          <a:ln/>
        </p:spPr>
        <p:txBody>
          <a:bodyPr/>
          <a:lstStyle>
            <a:lvl1pPr>
              <a:defRPr/>
            </a:lvl1pPr>
          </a:lstStyle>
          <a:p>
            <a:pPr>
              <a:defRPr/>
            </a:pPr>
            <a:endParaRPr lang="ru-RU"/>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6296B663-C58D-4215-ADCC-DC9E325363B4}" type="slidenum">
              <a:rPr lang="en-US"/>
              <a:pPr>
                <a:defRPr/>
              </a:pPr>
              <a:t>‹#›</a:t>
            </a:fld>
            <a:endParaRPr lang="en-US"/>
          </a:p>
        </p:txBody>
      </p:sp>
    </p:spTree>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3"/>
          <p:cNvSpPr>
            <a:spLocks noGrp="1" noChangeArrowheads="1"/>
          </p:cNvSpPr>
          <p:nvPr>
            <p:ph type="dt" idx="10"/>
          </p:nvPr>
        </p:nvSpPr>
        <p:spPr>
          <a:ln/>
        </p:spPr>
        <p:txBody>
          <a:bodyPr/>
          <a:lstStyle>
            <a:lvl1pPr>
              <a:defRPr/>
            </a:lvl1pPr>
          </a:lstStyle>
          <a:p>
            <a:pPr>
              <a:defRPr/>
            </a:pPr>
            <a:endParaRPr lang="ru-RU"/>
          </a:p>
        </p:txBody>
      </p:sp>
      <p:sp>
        <p:nvSpPr>
          <p:cNvPr id="8" name="Rectangle 4"/>
          <p:cNvSpPr>
            <a:spLocks noGrp="1" noChangeArrowheads="1"/>
          </p:cNvSpPr>
          <p:nvPr>
            <p:ph type="ftr" idx="11"/>
          </p:nvPr>
        </p:nvSpPr>
        <p:spPr>
          <a:ln/>
        </p:spPr>
        <p:txBody>
          <a:bodyPr/>
          <a:lstStyle>
            <a:lvl1pPr>
              <a:defRPr/>
            </a:lvl1pPr>
          </a:lstStyle>
          <a:p>
            <a:pPr>
              <a:defRPr/>
            </a:pPr>
            <a:endParaRPr lang="en-US"/>
          </a:p>
        </p:txBody>
      </p:sp>
      <p:sp>
        <p:nvSpPr>
          <p:cNvPr id="9" name="Rectangle 5"/>
          <p:cNvSpPr>
            <a:spLocks noGrp="1" noChangeArrowheads="1"/>
          </p:cNvSpPr>
          <p:nvPr>
            <p:ph type="sldNum" idx="12"/>
          </p:nvPr>
        </p:nvSpPr>
        <p:spPr>
          <a:ln/>
        </p:spPr>
        <p:txBody>
          <a:bodyPr/>
          <a:lstStyle>
            <a:lvl1pPr>
              <a:defRPr/>
            </a:lvl1pPr>
          </a:lstStyle>
          <a:p>
            <a:pPr>
              <a:defRPr/>
            </a:pPr>
            <a:fld id="{AE370C33-8318-4899-8F82-416B84DE7D5D}" type="slidenum">
              <a:rPr lang="en-US"/>
              <a:pPr>
                <a:defRPr/>
              </a:pPr>
              <a:t>‹#›</a:t>
            </a:fld>
            <a:endParaRPr lang="en-US"/>
          </a:p>
        </p:txBody>
      </p:sp>
    </p:spTree>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3"/>
          <p:cNvSpPr>
            <a:spLocks noGrp="1" noChangeArrowheads="1"/>
          </p:cNvSpPr>
          <p:nvPr>
            <p:ph type="dt" idx="10"/>
          </p:nvPr>
        </p:nvSpPr>
        <p:spPr>
          <a:ln/>
        </p:spPr>
        <p:txBody>
          <a:bodyPr/>
          <a:lstStyle>
            <a:lvl1pPr>
              <a:defRPr/>
            </a:lvl1pPr>
          </a:lstStyle>
          <a:p>
            <a:pPr>
              <a:defRPr/>
            </a:pPr>
            <a:endParaRPr lang="ru-RU"/>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699F13F6-BD40-4BDD-9AE2-0ED316688BA6}" type="slidenum">
              <a:rPr lang="en-US"/>
              <a:pPr>
                <a:defRPr/>
              </a:pPr>
              <a:t>‹#›</a:t>
            </a:fld>
            <a:endParaRPr lang="en-US"/>
          </a:p>
        </p:txBody>
      </p:sp>
    </p:spTree>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ru-RU"/>
          </a:p>
        </p:txBody>
      </p:sp>
      <p:sp>
        <p:nvSpPr>
          <p:cNvPr id="3" name="Rectangle 4"/>
          <p:cNvSpPr>
            <a:spLocks noGrp="1" noChangeArrowheads="1"/>
          </p:cNvSpPr>
          <p:nvPr>
            <p:ph type="ftr" idx="11"/>
          </p:nvPr>
        </p:nvSpPr>
        <p:spPr>
          <a:ln/>
        </p:spPr>
        <p:txBody>
          <a:bodyPr/>
          <a:lstStyle>
            <a:lvl1pPr>
              <a:defRPr/>
            </a:lvl1pPr>
          </a:lstStyle>
          <a:p>
            <a:pPr>
              <a:defRPr/>
            </a:pPr>
            <a:endParaRPr lang="en-US"/>
          </a:p>
        </p:txBody>
      </p:sp>
      <p:sp>
        <p:nvSpPr>
          <p:cNvPr id="4" name="Rectangle 5"/>
          <p:cNvSpPr>
            <a:spLocks noGrp="1" noChangeArrowheads="1"/>
          </p:cNvSpPr>
          <p:nvPr>
            <p:ph type="sldNum" idx="12"/>
          </p:nvPr>
        </p:nvSpPr>
        <p:spPr>
          <a:ln/>
        </p:spPr>
        <p:txBody>
          <a:bodyPr/>
          <a:lstStyle>
            <a:lvl1pPr>
              <a:defRPr/>
            </a:lvl1pPr>
          </a:lstStyle>
          <a:p>
            <a:pPr>
              <a:defRPr/>
            </a:pPr>
            <a:fld id="{7D122A13-BA9A-468F-BCF2-615D8F7A01CE}" type="slidenum">
              <a:rPr lang="en-US"/>
              <a:pPr>
                <a:defRPr/>
              </a:pPr>
              <a:t>‹#›</a:t>
            </a:fld>
            <a:endParaRPr lang="en-US"/>
          </a:p>
        </p:txBody>
      </p:sp>
    </p:spTree>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
          <p:cNvSpPr>
            <a:spLocks noGrp="1" noChangeArrowheads="1"/>
          </p:cNvSpPr>
          <p:nvPr>
            <p:ph type="dt" idx="10"/>
          </p:nvPr>
        </p:nvSpPr>
        <p:spPr>
          <a:ln/>
        </p:spPr>
        <p:txBody>
          <a:bodyPr/>
          <a:lstStyle>
            <a:lvl1pPr>
              <a:defRPr/>
            </a:lvl1pPr>
          </a:lstStyle>
          <a:p>
            <a:pPr>
              <a:defRPr/>
            </a:pPr>
            <a:endParaRPr lang="ru-RU"/>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6A3B16F5-A842-4B53-A041-23CF51E27DD4}" type="slidenum">
              <a:rPr lang="en-US"/>
              <a:pPr>
                <a:defRPr/>
              </a:pPr>
              <a:t>‹#›</a:t>
            </a:fld>
            <a:endParaRPr lang="en-US"/>
          </a:p>
        </p:txBody>
      </p:sp>
    </p:spTree>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
          <p:cNvSpPr>
            <a:spLocks noGrp="1" noChangeArrowheads="1"/>
          </p:cNvSpPr>
          <p:nvPr>
            <p:ph type="dt" idx="10"/>
          </p:nvPr>
        </p:nvSpPr>
        <p:spPr>
          <a:ln/>
        </p:spPr>
        <p:txBody>
          <a:bodyPr/>
          <a:lstStyle>
            <a:lvl1pPr>
              <a:defRPr/>
            </a:lvl1pPr>
          </a:lstStyle>
          <a:p>
            <a:pPr>
              <a:defRPr/>
            </a:pPr>
            <a:endParaRPr lang="ru-RU"/>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CA0CD06D-52A5-4BBF-B724-BF528731C525}" type="slidenum">
              <a:rPr lang="en-US"/>
              <a:pPr>
                <a:defRPr/>
              </a:pPr>
              <a:t>‹#›</a:t>
            </a:fld>
            <a:endParaRPr lang="en-US"/>
          </a:p>
        </p:txBody>
      </p:sp>
    </p:spTree>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idx="10"/>
          </p:nvPr>
        </p:nvSpPr>
        <p:spPr>
          <a:ln/>
        </p:spPr>
        <p:txBody>
          <a:bodyPr/>
          <a:lstStyle>
            <a:lvl1pPr>
              <a:defRPr/>
            </a:lvl1pPr>
          </a:lstStyle>
          <a:p>
            <a:pPr>
              <a:defRPr/>
            </a:pPr>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34753617-8FC8-4F55-9EDB-2601526C7F6F}" type="slidenum">
              <a:rPr lang="en-US"/>
              <a:pPr>
                <a:defRPr/>
              </a:pPr>
              <a:t>‹#›</a:t>
            </a:fld>
            <a:endParaRPr lang="en-US"/>
          </a:p>
        </p:txBody>
      </p:sp>
    </p:spTree>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277813"/>
            <a:ext cx="2055813" cy="58483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7813"/>
            <a:ext cx="6016625" cy="58483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idx="10"/>
          </p:nvPr>
        </p:nvSpPr>
        <p:spPr>
          <a:ln/>
        </p:spPr>
        <p:txBody>
          <a:bodyPr/>
          <a:lstStyle>
            <a:lvl1pPr>
              <a:defRPr/>
            </a:lvl1pPr>
          </a:lstStyle>
          <a:p>
            <a:pPr>
              <a:defRPr/>
            </a:pPr>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CD045D79-B80D-4FF1-880D-6DB8514F5A6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3"/>
          <p:cNvSpPr>
            <a:spLocks noGrp="1" noChangeArrowheads="1"/>
          </p:cNvSpPr>
          <p:nvPr>
            <p:ph type="dt" idx="10"/>
          </p:nvPr>
        </p:nvSpPr>
        <p:spPr>
          <a:ln/>
        </p:spPr>
        <p:txBody>
          <a:bodyPr/>
          <a:lstStyle>
            <a:lvl1pPr>
              <a:defRPr/>
            </a:lvl1pPr>
          </a:lstStyle>
          <a:p>
            <a:pPr>
              <a:defRPr/>
            </a:pPr>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ru-RU"/>
          </a:p>
        </p:txBody>
      </p:sp>
      <p:sp>
        <p:nvSpPr>
          <p:cNvPr id="6" name="Rectangle 5"/>
          <p:cNvSpPr>
            <a:spLocks noGrp="1" noChangeArrowheads="1"/>
          </p:cNvSpPr>
          <p:nvPr>
            <p:ph type="sldNum" idx="12"/>
          </p:nvPr>
        </p:nvSpPr>
        <p:spPr>
          <a:ln/>
        </p:spPr>
        <p:txBody>
          <a:bodyPr/>
          <a:lstStyle>
            <a:lvl1pPr>
              <a:defRPr/>
            </a:lvl1pPr>
          </a:lstStyle>
          <a:p>
            <a:pPr>
              <a:defRPr/>
            </a:pPr>
            <a:fld id="{F1811C76-99BA-43D2-A919-A1414C609C8F}" type="slidenum">
              <a:rPr lang="ru-RU"/>
              <a:pPr>
                <a:defRPr/>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8"/>
          <p:cNvSpPr>
            <a:spLocks noGrp="1" noChangeArrowheads="1"/>
          </p:cNvSpPr>
          <p:nvPr>
            <p:ph type="dt" idx="10"/>
          </p:nvPr>
        </p:nvSpPr>
        <p:spPr>
          <a:ln/>
        </p:spPr>
        <p:txBody>
          <a:bodyPr/>
          <a:lstStyle>
            <a:lvl1pPr>
              <a:defRPr/>
            </a:lvl1pPr>
          </a:lstStyle>
          <a:p>
            <a:pPr>
              <a:defRPr/>
            </a:pPr>
            <a:endParaRPr lang="ru-RU"/>
          </a:p>
        </p:txBody>
      </p:sp>
      <p:sp>
        <p:nvSpPr>
          <p:cNvPr id="4" name="Rectangle 19"/>
          <p:cNvSpPr>
            <a:spLocks noGrp="1" noChangeArrowheads="1"/>
          </p:cNvSpPr>
          <p:nvPr>
            <p:ph type="ftr" idx="11"/>
          </p:nvPr>
        </p:nvSpPr>
        <p:spPr>
          <a:ln/>
        </p:spPr>
        <p:txBody>
          <a:bodyPr/>
          <a:lstStyle>
            <a:lvl1pPr>
              <a:defRPr/>
            </a:lvl1pPr>
          </a:lstStyle>
          <a:p>
            <a:pPr>
              <a:defRPr/>
            </a:pPr>
            <a:endParaRPr lang="ru-RU"/>
          </a:p>
        </p:txBody>
      </p:sp>
      <p:sp>
        <p:nvSpPr>
          <p:cNvPr id="5" name="Rectangle 20"/>
          <p:cNvSpPr>
            <a:spLocks noGrp="1" noChangeArrowheads="1"/>
          </p:cNvSpPr>
          <p:nvPr>
            <p:ph type="sldNum" idx="12"/>
          </p:nvPr>
        </p:nvSpPr>
        <p:spPr>
          <a:ln/>
        </p:spPr>
        <p:txBody>
          <a:bodyPr/>
          <a:lstStyle>
            <a:lvl1pPr>
              <a:defRPr/>
            </a:lvl1pPr>
          </a:lstStyle>
          <a:p>
            <a:pPr>
              <a:defRPr/>
            </a:pPr>
            <a:fld id="{7B6C188E-13AC-44A2-BF0A-32E98BF4A63F}" type="slidenum">
              <a:rPr lang="ru-RU"/>
              <a:pPr>
                <a:defRPr/>
              </a:pPr>
              <a:t>‹#›</a:t>
            </a:fld>
            <a:endParaRPr lang="ru-RU"/>
          </a:p>
        </p:txBody>
      </p:sp>
    </p:spTree>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2"/>
          <p:cNvSpPr>
            <a:spLocks noGrp="1" noChangeArrowheads="1"/>
          </p:cNvSpPr>
          <p:nvPr>
            <p:ph type="dt" idx="10"/>
          </p:nvPr>
        </p:nvSpPr>
        <p:spPr>
          <a:ln/>
        </p:spPr>
        <p:txBody>
          <a:bodyPr/>
          <a:lstStyle>
            <a:lvl1pPr>
              <a:defRPr/>
            </a:lvl1pPr>
          </a:lstStyle>
          <a:p>
            <a:pPr>
              <a:defRPr/>
            </a:pPr>
            <a:endParaRPr lang="ru-RU"/>
          </a:p>
        </p:txBody>
      </p:sp>
      <p:sp>
        <p:nvSpPr>
          <p:cNvPr id="5" name="Rectangle 3"/>
          <p:cNvSpPr>
            <a:spLocks noGrp="1" noChangeArrowheads="1"/>
          </p:cNvSpPr>
          <p:nvPr>
            <p:ph type="ftr" idx="11"/>
          </p:nvPr>
        </p:nvSpPr>
        <p:spPr>
          <a:ln/>
        </p:spPr>
        <p:txBody>
          <a:bodyPr/>
          <a:lstStyle>
            <a:lvl1pPr>
              <a:defRPr/>
            </a:lvl1pPr>
          </a:lstStyle>
          <a:p>
            <a:pPr>
              <a:defRPr/>
            </a:pPr>
            <a:endParaRPr lang="en-US"/>
          </a:p>
        </p:txBody>
      </p:sp>
      <p:sp>
        <p:nvSpPr>
          <p:cNvPr id="6" name="Rectangle 4"/>
          <p:cNvSpPr>
            <a:spLocks noGrp="1" noChangeArrowheads="1"/>
          </p:cNvSpPr>
          <p:nvPr>
            <p:ph type="sldNum" idx="12"/>
          </p:nvPr>
        </p:nvSpPr>
        <p:spPr>
          <a:ln/>
        </p:spPr>
        <p:txBody>
          <a:bodyPr/>
          <a:lstStyle>
            <a:lvl1pPr>
              <a:defRPr/>
            </a:lvl1pPr>
          </a:lstStyle>
          <a:p>
            <a:pPr>
              <a:defRPr/>
            </a:pPr>
            <a:fld id="{E152A00C-1771-47F4-AA3C-C0A52F5B9FEA}" type="slidenum">
              <a:rPr lang="en-US"/>
              <a:pPr>
                <a:defRPr/>
              </a:pPr>
              <a:t>‹#›</a:t>
            </a:fld>
            <a:endParaRPr lang="en-US"/>
          </a:p>
        </p:txBody>
      </p:sp>
    </p:spTree>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dt" idx="10"/>
          </p:nvPr>
        </p:nvSpPr>
        <p:spPr>
          <a:ln/>
        </p:spPr>
        <p:txBody>
          <a:bodyPr/>
          <a:lstStyle>
            <a:lvl1pPr>
              <a:defRPr/>
            </a:lvl1pPr>
          </a:lstStyle>
          <a:p>
            <a:pPr>
              <a:defRPr/>
            </a:pPr>
            <a:endParaRPr lang="ru-RU"/>
          </a:p>
        </p:txBody>
      </p:sp>
      <p:sp>
        <p:nvSpPr>
          <p:cNvPr id="5" name="Rectangle 3"/>
          <p:cNvSpPr>
            <a:spLocks noGrp="1" noChangeArrowheads="1"/>
          </p:cNvSpPr>
          <p:nvPr>
            <p:ph type="ftr" idx="11"/>
          </p:nvPr>
        </p:nvSpPr>
        <p:spPr>
          <a:ln/>
        </p:spPr>
        <p:txBody>
          <a:bodyPr/>
          <a:lstStyle>
            <a:lvl1pPr>
              <a:defRPr/>
            </a:lvl1pPr>
          </a:lstStyle>
          <a:p>
            <a:pPr>
              <a:defRPr/>
            </a:pPr>
            <a:endParaRPr lang="en-US"/>
          </a:p>
        </p:txBody>
      </p:sp>
      <p:sp>
        <p:nvSpPr>
          <p:cNvPr id="6" name="Rectangle 4"/>
          <p:cNvSpPr>
            <a:spLocks noGrp="1" noChangeArrowheads="1"/>
          </p:cNvSpPr>
          <p:nvPr>
            <p:ph type="sldNum" idx="12"/>
          </p:nvPr>
        </p:nvSpPr>
        <p:spPr>
          <a:ln/>
        </p:spPr>
        <p:txBody>
          <a:bodyPr/>
          <a:lstStyle>
            <a:lvl1pPr>
              <a:defRPr/>
            </a:lvl1pPr>
          </a:lstStyle>
          <a:p>
            <a:pPr>
              <a:defRPr/>
            </a:pPr>
            <a:fld id="{B5D0A01E-FA2E-40BF-9411-1F99E3146B6C}" type="slidenum">
              <a:rPr lang="en-US"/>
              <a:pPr>
                <a:defRPr/>
              </a:pPr>
              <a:t>‹#›</a:t>
            </a:fld>
            <a:endParaRPr lang="en-US"/>
          </a:p>
        </p:txBody>
      </p:sp>
    </p:spTree>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
          <p:cNvSpPr>
            <a:spLocks noGrp="1" noChangeArrowheads="1"/>
          </p:cNvSpPr>
          <p:nvPr>
            <p:ph type="dt" idx="10"/>
          </p:nvPr>
        </p:nvSpPr>
        <p:spPr>
          <a:ln/>
        </p:spPr>
        <p:txBody>
          <a:bodyPr/>
          <a:lstStyle>
            <a:lvl1pPr>
              <a:defRPr/>
            </a:lvl1pPr>
          </a:lstStyle>
          <a:p>
            <a:pPr>
              <a:defRPr/>
            </a:pPr>
            <a:endParaRPr lang="ru-RU"/>
          </a:p>
        </p:txBody>
      </p:sp>
      <p:sp>
        <p:nvSpPr>
          <p:cNvPr id="5" name="Rectangle 3"/>
          <p:cNvSpPr>
            <a:spLocks noGrp="1" noChangeArrowheads="1"/>
          </p:cNvSpPr>
          <p:nvPr>
            <p:ph type="ftr" idx="11"/>
          </p:nvPr>
        </p:nvSpPr>
        <p:spPr>
          <a:ln/>
        </p:spPr>
        <p:txBody>
          <a:bodyPr/>
          <a:lstStyle>
            <a:lvl1pPr>
              <a:defRPr/>
            </a:lvl1pPr>
          </a:lstStyle>
          <a:p>
            <a:pPr>
              <a:defRPr/>
            </a:pPr>
            <a:endParaRPr lang="en-US"/>
          </a:p>
        </p:txBody>
      </p:sp>
      <p:sp>
        <p:nvSpPr>
          <p:cNvPr id="6" name="Rectangle 4"/>
          <p:cNvSpPr>
            <a:spLocks noGrp="1" noChangeArrowheads="1"/>
          </p:cNvSpPr>
          <p:nvPr>
            <p:ph type="sldNum" idx="12"/>
          </p:nvPr>
        </p:nvSpPr>
        <p:spPr>
          <a:ln/>
        </p:spPr>
        <p:txBody>
          <a:bodyPr/>
          <a:lstStyle>
            <a:lvl1pPr>
              <a:defRPr/>
            </a:lvl1pPr>
          </a:lstStyle>
          <a:p>
            <a:pPr>
              <a:defRPr/>
            </a:pPr>
            <a:fld id="{57617D6A-B117-49F9-8CF3-0BDE4599C75F}" type="slidenum">
              <a:rPr lang="en-US"/>
              <a:pPr>
                <a:defRPr/>
              </a:pPr>
              <a:t>‹#›</a:t>
            </a:fld>
            <a:endParaRPr lang="en-US"/>
          </a:p>
        </p:txBody>
      </p:sp>
    </p:spTree>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
          <p:cNvSpPr>
            <a:spLocks noGrp="1" noChangeArrowheads="1"/>
          </p:cNvSpPr>
          <p:nvPr>
            <p:ph type="dt" idx="10"/>
          </p:nvPr>
        </p:nvSpPr>
        <p:spPr>
          <a:ln/>
        </p:spPr>
        <p:txBody>
          <a:bodyPr/>
          <a:lstStyle>
            <a:lvl1pPr>
              <a:defRPr/>
            </a:lvl1pPr>
          </a:lstStyle>
          <a:p>
            <a:pPr>
              <a:defRPr/>
            </a:pPr>
            <a:endParaRPr lang="ru-RU"/>
          </a:p>
        </p:txBody>
      </p:sp>
      <p:sp>
        <p:nvSpPr>
          <p:cNvPr id="6" name="Rectangle 3"/>
          <p:cNvSpPr>
            <a:spLocks noGrp="1" noChangeArrowheads="1"/>
          </p:cNvSpPr>
          <p:nvPr>
            <p:ph type="ftr" idx="11"/>
          </p:nvPr>
        </p:nvSpPr>
        <p:spPr>
          <a:ln/>
        </p:spPr>
        <p:txBody>
          <a:bodyPr/>
          <a:lstStyle>
            <a:lvl1pPr>
              <a:defRPr/>
            </a:lvl1pPr>
          </a:lstStyle>
          <a:p>
            <a:pPr>
              <a:defRPr/>
            </a:pPr>
            <a:endParaRPr lang="en-US"/>
          </a:p>
        </p:txBody>
      </p:sp>
      <p:sp>
        <p:nvSpPr>
          <p:cNvPr id="7" name="Rectangle 4"/>
          <p:cNvSpPr>
            <a:spLocks noGrp="1" noChangeArrowheads="1"/>
          </p:cNvSpPr>
          <p:nvPr>
            <p:ph type="sldNum" idx="12"/>
          </p:nvPr>
        </p:nvSpPr>
        <p:spPr>
          <a:ln/>
        </p:spPr>
        <p:txBody>
          <a:bodyPr/>
          <a:lstStyle>
            <a:lvl1pPr>
              <a:defRPr/>
            </a:lvl1pPr>
          </a:lstStyle>
          <a:p>
            <a:pPr>
              <a:defRPr/>
            </a:pPr>
            <a:fld id="{564067AF-89CE-45D1-9712-8DF0CC3974F1}" type="slidenum">
              <a:rPr lang="en-US"/>
              <a:pPr>
                <a:defRPr/>
              </a:pPr>
              <a:t>‹#›</a:t>
            </a:fld>
            <a:endParaRPr lang="en-US"/>
          </a:p>
        </p:txBody>
      </p:sp>
    </p:spTree>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
          <p:cNvSpPr>
            <a:spLocks noGrp="1" noChangeArrowheads="1"/>
          </p:cNvSpPr>
          <p:nvPr>
            <p:ph type="dt" idx="10"/>
          </p:nvPr>
        </p:nvSpPr>
        <p:spPr>
          <a:ln/>
        </p:spPr>
        <p:txBody>
          <a:bodyPr/>
          <a:lstStyle>
            <a:lvl1pPr>
              <a:defRPr/>
            </a:lvl1pPr>
          </a:lstStyle>
          <a:p>
            <a:pPr>
              <a:defRPr/>
            </a:pPr>
            <a:endParaRPr lang="ru-RU"/>
          </a:p>
        </p:txBody>
      </p:sp>
      <p:sp>
        <p:nvSpPr>
          <p:cNvPr id="8" name="Rectangle 3"/>
          <p:cNvSpPr>
            <a:spLocks noGrp="1" noChangeArrowheads="1"/>
          </p:cNvSpPr>
          <p:nvPr>
            <p:ph type="ftr" idx="11"/>
          </p:nvPr>
        </p:nvSpPr>
        <p:spPr>
          <a:ln/>
        </p:spPr>
        <p:txBody>
          <a:bodyPr/>
          <a:lstStyle>
            <a:lvl1pPr>
              <a:defRPr/>
            </a:lvl1pPr>
          </a:lstStyle>
          <a:p>
            <a:pPr>
              <a:defRPr/>
            </a:pPr>
            <a:endParaRPr lang="en-US"/>
          </a:p>
        </p:txBody>
      </p:sp>
      <p:sp>
        <p:nvSpPr>
          <p:cNvPr id="9" name="Rectangle 4"/>
          <p:cNvSpPr>
            <a:spLocks noGrp="1" noChangeArrowheads="1"/>
          </p:cNvSpPr>
          <p:nvPr>
            <p:ph type="sldNum" idx="12"/>
          </p:nvPr>
        </p:nvSpPr>
        <p:spPr>
          <a:ln/>
        </p:spPr>
        <p:txBody>
          <a:bodyPr/>
          <a:lstStyle>
            <a:lvl1pPr>
              <a:defRPr/>
            </a:lvl1pPr>
          </a:lstStyle>
          <a:p>
            <a:pPr>
              <a:defRPr/>
            </a:pPr>
            <a:fld id="{22DE88CA-A59F-46BA-BA00-1F2642637D12}" type="slidenum">
              <a:rPr lang="en-US"/>
              <a:pPr>
                <a:defRPr/>
              </a:pPr>
              <a:t>‹#›</a:t>
            </a:fld>
            <a:endParaRPr lang="en-US"/>
          </a:p>
        </p:txBody>
      </p:sp>
    </p:spTree>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
          <p:cNvSpPr>
            <a:spLocks noGrp="1" noChangeArrowheads="1"/>
          </p:cNvSpPr>
          <p:nvPr>
            <p:ph type="dt" idx="10"/>
          </p:nvPr>
        </p:nvSpPr>
        <p:spPr>
          <a:ln/>
        </p:spPr>
        <p:txBody>
          <a:bodyPr/>
          <a:lstStyle>
            <a:lvl1pPr>
              <a:defRPr/>
            </a:lvl1pPr>
          </a:lstStyle>
          <a:p>
            <a:pPr>
              <a:defRPr/>
            </a:pPr>
            <a:endParaRPr lang="ru-RU"/>
          </a:p>
        </p:txBody>
      </p:sp>
      <p:sp>
        <p:nvSpPr>
          <p:cNvPr id="4" name="Rectangle 3"/>
          <p:cNvSpPr>
            <a:spLocks noGrp="1" noChangeArrowheads="1"/>
          </p:cNvSpPr>
          <p:nvPr>
            <p:ph type="ftr" idx="11"/>
          </p:nvPr>
        </p:nvSpPr>
        <p:spPr>
          <a:ln/>
        </p:spPr>
        <p:txBody>
          <a:bodyPr/>
          <a:lstStyle>
            <a:lvl1pPr>
              <a:defRPr/>
            </a:lvl1pPr>
          </a:lstStyle>
          <a:p>
            <a:pPr>
              <a:defRPr/>
            </a:pPr>
            <a:endParaRPr lang="en-US"/>
          </a:p>
        </p:txBody>
      </p:sp>
      <p:sp>
        <p:nvSpPr>
          <p:cNvPr id="5" name="Rectangle 4"/>
          <p:cNvSpPr>
            <a:spLocks noGrp="1" noChangeArrowheads="1"/>
          </p:cNvSpPr>
          <p:nvPr>
            <p:ph type="sldNum" idx="12"/>
          </p:nvPr>
        </p:nvSpPr>
        <p:spPr>
          <a:ln/>
        </p:spPr>
        <p:txBody>
          <a:bodyPr/>
          <a:lstStyle>
            <a:lvl1pPr>
              <a:defRPr/>
            </a:lvl1pPr>
          </a:lstStyle>
          <a:p>
            <a:pPr>
              <a:defRPr/>
            </a:pPr>
            <a:fld id="{6BF6F159-5AB6-473C-BC5B-05862ED98859}" type="slidenum">
              <a:rPr lang="en-US"/>
              <a:pPr>
                <a:defRPr/>
              </a:pPr>
              <a:t>‹#›</a:t>
            </a:fld>
            <a:endParaRPr lang="en-US"/>
          </a:p>
        </p:txBody>
      </p:sp>
    </p:spTree>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
          <p:cNvSpPr>
            <a:spLocks noGrp="1" noChangeArrowheads="1"/>
          </p:cNvSpPr>
          <p:nvPr>
            <p:ph type="dt" idx="10"/>
          </p:nvPr>
        </p:nvSpPr>
        <p:spPr>
          <a:ln/>
        </p:spPr>
        <p:txBody>
          <a:bodyPr/>
          <a:lstStyle>
            <a:lvl1pPr>
              <a:defRPr/>
            </a:lvl1pPr>
          </a:lstStyle>
          <a:p>
            <a:pPr>
              <a:defRPr/>
            </a:pPr>
            <a:endParaRPr lang="ru-RU"/>
          </a:p>
        </p:txBody>
      </p:sp>
      <p:sp>
        <p:nvSpPr>
          <p:cNvPr id="3" name="Rectangle 3"/>
          <p:cNvSpPr>
            <a:spLocks noGrp="1" noChangeArrowheads="1"/>
          </p:cNvSpPr>
          <p:nvPr>
            <p:ph type="ftr" idx="11"/>
          </p:nvPr>
        </p:nvSpPr>
        <p:spPr>
          <a:ln/>
        </p:spPr>
        <p:txBody>
          <a:bodyPr/>
          <a:lstStyle>
            <a:lvl1pPr>
              <a:defRPr/>
            </a:lvl1pPr>
          </a:lstStyle>
          <a:p>
            <a:pPr>
              <a:defRPr/>
            </a:pPr>
            <a:endParaRPr lang="en-US"/>
          </a:p>
        </p:txBody>
      </p:sp>
      <p:sp>
        <p:nvSpPr>
          <p:cNvPr id="4" name="Rectangle 4"/>
          <p:cNvSpPr>
            <a:spLocks noGrp="1" noChangeArrowheads="1"/>
          </p:cNvSpPr>
          <p:nvPr>
            <p:ph type="sldNum" idx="12"/>
          </p:nvPr>
        </p:nvSpPr>
        <p:spPr>
          <a:ln/>
        </p:spPr>
        <p:txBody>
          <a:bodyPr/>
          <a:lstStyle>
            <a:lvl1pPr>
              <a:defRPr/>
            </a:lvl1pPr>
          </a:lstStyle>
          <a:p>
            <a:pPr>
              <a:defRPr/>
            </a:pPr>
            <a:fld id="{0DDEE467-8C6E-472E-885C-F76B51344B4F}" type="slidenum">
              <a:rPr lang="en-US"/>
              <a:pPr>
                <a:defRPr/>
              </a:pPr>
              <a:t>‹#›</a:t>
            </a:fld>
            <a:endParaRPr lang="en-US"/>
          </a:p>
        </p:txBody>
      </p:sp>
    </p:spTree>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
          <p:cNvSpPr>
            <a:spLocks noGrp="1" noChangeArrowheads="1"/>
          </p:cNvSpPr>
          <p:nvPr>
            <p:ph type="dt" idx="10"/>
          </p:nvPr>
        </p:nvSpPr>
        <p:spPr>
          <a:ln/>
        </p:spPr>
        <p:txBody>
          <a:bodyPr/>
          <a:lstStyle>
            <a:lvl1pPr>
              <a:defRPr/>
            </a:lvl1pPr>
          </a:lstStyle>
          <a:p>
            <a:pPr>
              <a:defRPr/>
            </a:pPr>
            <a:endParaRPr lang="ru-RU"/>
          </a:p>
        </p:txBody>
      </p:sp>
      <p:sp>
        <p:nvSpPr>
          <p:cNvPr id="6" name="Rectangle 3"/>
          <p:cNvSpPr>
            <a:spLocks noGrp="1" noChangeArrowheads="1"/>
          </p:cNvSpPr>
          <p:nvPr>
            <p:ph type="ftr" idx="11"/>
          </p:nvPr>
        </p:nvSpPr>
        <p:spPr>
          <a:ln/>
        </p:spPr>
        <p:txBody>
          <a:bodyPr/>
          <a:lstStyle>
            <a:lvl1pPr>
              <a:defRPr/>
            </a:lvl1pPr>
          </a:lstStyle>
          <a:p>
            <a:pPr>
              <a:defRPr/>
            </a:pPr>
            <a:endParaRPr lang="en-US"/>
          </a:p>
        </p:txBody>
      </p:sp>
      <p:sp>
        <p:nvSpPr>
          <p:cNvPr id="7" name="Rectangle 4"/>
          <p:cNvSpPr>
            <a:spLocks noGrp="1" noChangeArrowheads="1"/>
          </p:cNvSpPr>
          <p:nvPr>
            <p:ph type="sldNum" idx="12"/>
          </p:nvPr>
        </p:nvSpPr>
        <p:spPr>
          <a:ln/>
        </p:spPr>
        <p:txBody>
          <a:bodyPr/>
          <a:lstStyle>
            <a:lvl1pPr>
              <a:defRPr/>
            </a:lvl1pPr>
          </a:lstStyle>
          <a:p>
            <a:pPr>
              <a:defRPr/>
            </a:pPr>
            <a:fld id="{671DCA89-5BB0-4AB9-90A4-0D54D7AB60C2}" type="slidenum">
              <a:rPr lang="en-US"/>
              <a:pPr>
                <a:defRPr/>
              </a:pPr>
              <a:t>‹#›</a:t>
            </a:fld>
            <a:endParaRPr lang="en-US"/>
          </a:p>
        </p:txBody>
      </p:sp>
    </p:spTree>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
          <p:cNvSpPr>
            <a:spLocks noGrp="1" noChangeArrowheads="1"/>
          </p:cNvSpPr>
          <p:nvPr>
            <p:ph type="dt" idx="10"/>
          </p:nvPr>
        </p:nvSpPr>
        <p:spPr>
          <a:ln/>
        </p:spPr>
        <p:txBody>
          <a:bodyPr/>
          <a:lstStyle>
            <a:lvl1pPr>
              <a:defRPr/>
            </a:lvl1pPr>
          </a:lstStyle>
          <a:p>
            <a:pPr>
              <a:defRPr/>
            </a:pPr>
            <a:endParaRPr lang="ru-RU"/>
          </a:p>
        </p:txBody>
      </p:sp>
      <p:sp>
        <p:nvSpPr>
          <p:cNvPr id="6" name="Rectangle 3"/>
          <p:cNvSpPr>
            <a:spLocks noGrp="1" noChangeArrowheads="1"/>
          </p:cNvSpPr>
          <p:nvPr>
            <p:ph type="ftr" idx="11"/>
          </p:nvPr>
        </p:nvSpPr>
        <p:spPr>
          <a:ln/>
        </p:spPr>
        <p:txBody>
          <a:bodyPr/>
          <a:lstStyle>
            <a:lvl1pPr>
              <a:defRPr/>
            </a:lvl1pPr>
          </a:lstStyle>
          <a:p>
            <a:pPr>
              <a:defRPr/>
            </a:pPr>
            <a:endParaRPr lang="en-US"/>
          </a:p>
        </p:txBody>
      </p:sp>
      <p:sp>
        <p:nvSpPr>
          <p:cNvPr id="7" name="Rectangle 4"/>
          <p:cNvSpPr>
            <a:spLocks noGrp="1" noChangeArrowheads="1"/>
          </p:cNvSpPr>
          <p:nvPr>
            <p:ph type="sldNum" idx="12"/>
          </p:nvPr>
        </p:nvSpPr>
        <p:spPr>
          <a:ln/>
        </p:spPr>
        <p:txBody>
          <a:bodyPr/>
          <a:lstStyle>
            <a:lvl1pPr>
              <a:defRPr/>
            </a:lvl1pPr>
          </a:lstStyle>
          <a:p>
            <a:pPr>
              <a:defRPr/>
            </a:pPr>
            <a:fld id="{053AA903-9E8E-4E94-A5BC-B18DE8488132}" type="slidenum">
              <a:rPr lang="en-US"/>
              <a:pPr>
                <a:defRPr/>
              </a:pPr>
              <a:t>‹#›</a:t>
            </a:fld>
            <a:endParaRPr lang="en-US"/>
          </a:p>
        </p:txBody>
      </p:sp>
    </p:spTree>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dt" idx="10"/>
          </p:nvPr>
        </p:nvSpPr>
        <p:spPr>
          <a:ln/>
        </p:spPr>
        <p:txBody>
          <a:bodyPr/>
          <a:lstStyle>
            <a:lvl1pPr>
              <a:defRPr/>
            </a:lvl1pPr>
          </a:lstStyle>
          <a:p>
            <a:pPr>
              <a:defRPr/>
            </a:pPr>
            <a:endParaRPr lang="ru-RU"/>
          </a:p>
        </p:txBody>
      </p:sp>
      <p:sp>
        <p:nvSpPr>
          <p:cNvPr id="5" name="Rectangle 3"/>
          <p:cNvSpPr>
            <a:spLocks noGrp="1" noChangeArrowheads="1"/>
          </p:cNvSpPr>
          <p:nvPr>
            <p:ph type="ftr" idx="11"/>
          </p:nvPr>
        </p:nvSpPr>
        <p:spPr>
          <a:ln/>
        </p:spPr>
        <p:txBody>
          <a:bodyPr/>
          <a:lstStyle>
            <a:lvl1pPr>
              <a:defRPr/>
            </a:lvl1pPr>
          </a:lstStyle>
          <a:p>
            <a:pPr>
              <a:defRPr/>
            </a:pPr>
            <a:endParaRPr lang="en-US"/>
          </a:p>
        </p:txBody>
      </p:sp>
      <p:sp>
        <p:nvSpPr>
          <p:cNvPr id="6" name="Rectangle 4"/>
          <p:cNvSpPr>
            <a:spLocks noGrp="1" noChangeArrowheads="1"/>
          </p:cNvSpPr>
          <p:nvPr>
            <p:ph type="sldNum" idx="12"/>
          </p:nvPr>
        </p:nvSpPr>
        <p:spPr>
          <a:ln/>
        </p:spPr>
        <p:txBody>
          <a:bodyPr/>
          <a:lstStyle>
            <a:lvl1pPr>
              <a:defRPr/>
            </a:lvl1pPr>
          </a:lstStyle>
          <a:p>
            <a:pPr>
              <a:defRPr/>
            </a:pPr>
            <a:fld id="{2647B8BB-8F6F-4491-9FFD-A7A55E24A39F}"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8"/>
          <p:cNvSpPr>
            <a:spLocks noGrp="1" noChangeArrowheads="1"/>
          </p:cNvSpPr>
          <p:nvPr>
            <p:ph type="dt" idx="10"/>
          </p:nvPr>
        </p:nvSpPr>
        <p:spPr>
          <a:ln/>
        </p:spPr>
        <p:txBody>
          <a:bodyPr/>
          <a:lstStyle>
            <a:lvl1pPr>
              <a:defRPr/>
            </a:lvl1pPr>
          </a:lstStyle>
          <a:p>
            <a:pPr>
              <a:defRPr/>
            </a:pPr>
            <a:endParaRPr lang="ru-RU"/>
          </a:p>
        </p:txBody>
      </p:sp>
      <p:sp>
        <p:nvSpPr>
          <p:cNvPr id="3" name="Rectangle 19"/>
          <p:cNvSpPr>
            <a:spLocks noGrp="1" noChangeArrowheads="1"/>
          </p:cNvSpPr>
          <p:nvPr>
            <p:ph type="ftr" idx="11"/>
          </p:nvPr>
        </p:nvSpPr>
        <p:spPr>
          <a:ln/>
        </p:spPr>
        <p:txBody>
          <a:bodyPr/>
          <a:lstStyle>
            <a:lvl1pPr>
              <a:defRPr/>
            </a:lvl1pPr>
          </a:lstStyle>
          <a:p>
            <a:pPr>
              <a:defRPr/>
            </a:pPr>
            <a:endParaRPr lang="ru-RU"/>
          </a:p>
        </p:txBody>
      </p:sp>
      <p:sp>
        <p:nvSpPr>
          <p:cNvPr id="4" name="Rectangle 20"/>
          <p:cNvSpPr>
            <a:spLocks noGrp="1" noChangeArrowheads="1"/>
          </p:cNvSpPr>
          <p:nvPr>
            <p:ph type="sldNum" idx="12"/>
          </p:nvPr>
        </p:nvSpPr>
        <p:spPr>
          <a:ln/>
        </p:spPr>
        <p:txBody>
          <a:bodyPr/>
          <a:lstStyle>
            <a:lvl1pPr>
              <a:defRPr/>
            </a:lvl1pPr>
          </a:lstStyle>
          <a:p>
            <a:pPr>
              <a:defRPr/>
            </a:pPr>
            <a:fld id="{A2B6EAB4-4DFD-40DF-B80D-1B3F16F0933E}" type="slidenum">
              <a:rPr lang="ru-RU"/>
              <a:pPr>
                <a:defRPr/>
              </a:pPr>
              <a:t>‹#›</a:t>
            </a:fld>
            <a:endParaRPr lang="ru-RU"/>
          </a:p>
        </p:txBody>
      </p:sp>
    </p:spTree>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524000"/>
            <a:ext cx="2057400" cy="46021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524000"/>
            <a:ext cx="6019800" cy="46021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dt" idx="10"/>
          </p:nvPr>
        </p:nvSpPr>
        <p:spPr>
          <a:ln/>
        </p:spPr>
        <p:txBody>
          <a:bodyPr/>
          <a:lstStyle>
            <a:lvl1pPr>
              <a:defRPr/>
            </a:lvl1pPr>
          </a:lstStyle>
          <a:p>
            <a:pPr>
              <a:defRPr/>
            </a:pPr>
            <a:endParaRPr lang="ru-RU"/>
          </a:p>
        </p:txBody>
      </p:sp>
      <p:sp>
        <p:nvSpPr>
          <p:cNvPr id="5" name="Rectangle 3"/>
          <p:cNvSpPr>
            <a:spLocks noGrp="1" noChangeArrowheads="1"/>
          </p:cNvSpPr>
          <p:nvPr>
            <p:ph type="ftr" idx="11"/>
          </p:nvPr>
        </p:nvSpPr>
        <p:spPr>
          <a:ln/>
        </p:spPr>
        <p:txBody>
          <a:bodyPr/>
          <a:lstStyle>
            <a:lvl1pPr>
              <a:defRPr/>
            </a:lvl1pPr>
          </a:lstStyle>
          <a:p>
            <a:pPr>
              <a:defRPr/>
            </a:pPr>
            <a:endParaRPr lang="en-US"/>
          </a:p>
        </p:txBody>
      </p:sp>
      <p:sp>
        <p:nvSpPr>
          <p:cNvPr id="6" name="Rectangle 4"/>
          <p:cNvSpPr>
            <a:spLocks noGrp="1" noChangeArrowheads="1"/>
          </p:cNvSpPr>
          <p:nvPr>
            <p:ph type="sldNum" idx="12"/>
          </p:nvPr>
        </p:nvSpPr>
        <p:spPr>
          <a:ln/>
        </p:spPr>
        <p:txBody>
          <a:bodyPr/>
          <a:lstStyle>
            <a:lvl1pPr>
              <a:defRPr/>
            </a:lvl1pPr>
          </a:lstStyle>
          <a:p>
            <a:pPr>
              <a:defRPr/>
            </a:pPr>
            <a:fld id="{B89809CB-D5A5-45A4-9CB8-6A71C7A75294}" type="slidenum">
              <a:rPr lang="en-US"/>
              <a:pPr>
                <a:defRPr/>
              </a:pPr>
              <a:t>‹#›</a:t>
            </a:fld>
            <a:endParaRPr lang="en-US"/>
          </a:p>
        </p:txBody>
      </p:sp>
    </p:spTree>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138"/>
          <p:cNvSpPr>
            <a:spLocks noGrp="1" noChangeArrowheads="1"/>
          </p:cNvSpPr>
          <p:nvPr>
            <p:ph type="dt" idx="10"/>
          </p:nvPr>
        </p:nvSpPr>
        <p:spPr>
          <a:ln/>
        </p:spPr>
        <p:txBody>
          <a:bodyPr/>
          <a:lstStyle>
            <a:lvl1pPr>
              <a:defRPr/>
            </a:lvl1pPr>
          </a:lstStyle>
          <a:p>
            <a:pPr>
              <a:defRPr/>
            </a:pPr>
            <a:endParaRPr lang="ru-RU"/>
          </a:p>
        </p:txBody>
      </p:sp>
      <p:sp>
        <p:nvSpPr>
          <p:cNvPr id="5" name="Rectangle 139"/>
          <p:cNvSpPr>
            <a:spLocks noGrp="1" noChangeArrowheads="1"/>
          </p:cNvSpPr>
          <p:nvPr>
            <p:ph type="ftr" idx="11"/>
          </p:nvPr>
        </p:nvSpPr>
        <p:spPr>
          <a:ln/>
        </p:spPr>
        <p:txBody>
          <a:bodyPr/>
          <a:lstStyle>
            <a:lvl1pPr>
              <a:defRPr/>
            </a:lvl1pPr>
          </a:lstStyle>
          <a:p>
            <a:pPr>
              <a:defRPr/>
            </a:pPr>
            <a:endParaRPr lang="ru-RU"/>
          </a:p>
        </p:txBody>
      </p:sp>
      <p:sp>
        <p:nvSpPr>
          <p:cNvPr id="6" name="Rectangle 140"/>
          <p:cNvSpPr>
            <a:spLocks noGrp="1" noChangeArrowheads="1"/>
          </p:cNvSpPr>
          <p:nvPr>
            <p:ph type="sldNum" idx="12"/>
          </p:nvPr>
        </p:nvSpPr>
        <p:spPr>
          <a:ln/>
        </p:spPr>
        <p:txBody>
          <a:bodyPr/>
          <a:lstStyle>
            <a:lvl1pPr>
              <a:defRPr/>
            </a:lvl1pPr>
          </a:lstStyle>
          <a:p>
            <a:pPr>
              <a:defRPr/>
            </a:pPr>
            <a:fld id="{C79FD851-B931-4DAF-A354-6051329D6902}" type="slidenum">
              <a:rPr lang="ru-RU"/>
              <a:pPr>
                <a:defRPr/>
              </a:pPr>
              <a:t>‹#›</a:t>
            </a:fld>
            <a:endParaRPr lang="ru-RU"/>
          </a:p>
        </p:txBody>
      </p:sp>
    </p:spTree>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38"/>
          <p:cNvSpPr>
            <a:spLocks noGrp="1" noChangeArrowheads="1"/>
          </p:cNvSpPr>
          <p:nvPr>
            <p:ph type="dt" idx="10"/>
          </p:nvPr>
        </p:nvSpPr>
        <p:spPr>
          <a:ln/>
        </p:spPr>
        <p:txBody>
          <a:bodyPr/>
          <a:lstStyle>
            <a:lvl1pPr>
              <a:defRPr/>
            </a:lvl1pPr>
          </a:lstStyle>
          <a:p>
            <a:pPr>
              <a:defRPr/>
            </a:pPr>
            <a:endParaRPr lang="ru-RU"/>
          </a:p>
        </p:txBody>
      </p:sp>
      <p:sp>
        <p:nvSpPr>
          <p:cNvPr id="5" name="Rectangle 139"/>
          <p:cNvSpPr>
            <a:spLocks noGrp="1" noChangeArrowheads="1"/>
          </p:cNvSpPr>
          <p:nvPr>
            <p:ph type="ftr" idx="11"/>
          </p:nvPr>
        </p:nvSpPr>
        <p:spPr>
          <a:ln/>
        </p:spPr>
        <p:txBody>
          <a:bodyPr/>
          <a:lstStyle>
            <a:lvl1pPr>
              <a:defRPr/>
            </a:lvl1pPr>
          </a:lstStyle>
          <a:p>
            <a:pPr>
              <a:defRPr/>
            </a:pPr>
            <a:endParaRPr lang="ru-RU"/>
          </a:p>
        </p:txBody>
      </p:sp>
      <p:sp>
        <p:nvSpPr>
          <p:cNvPr id="6" name="Rectangle 140"/>
          <p:cNvSpPr>
            <a:spLocks noGrp="1" noChangeArrowheads="1"/>
          </p:cNvSpPr>
          <p:nvPr>
            <p:ph type="sldNum" idx="12"/>
          </p:nvPr>
        </p:nvSpPr>
        <p:spPr>
          <a:ln/>
        </p:spPr>
        <p:txBody>
          <a:bodyPr/>
          <a:lstStyle>
            <a:lvl1pPr>
              <a:defRPr/>
            </a:lvl1pPr>
          </a:lstStyle>
          <a:p>
            <a:pPr>
              <a:defRPr/>
            </a:pPr>
            <a:fld id="{A1B1EEE8-51D4-4CE8-9CBF-262DB5D1325F}" type="slidenum">
              <a:rPr lang="ru-RU"/>
              <a:pPr>
                <a:defRPr/>
              </a:pPr>
              <a:t>‹#›</a:t>
            </a:fld>
            <a:endParaRPr lang="ru-RU"/>
          </a:p>
        </p:txBody>
      </p:sp>
    </p:spTree>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38"/>
          <p:cNvSpPr>
            <a:spLocks noGrp="1" noChangeArrowheads="1"/>
          </p:cNvSpPr>
          <p:nvPr>
            <p:ph type="dt" idx="10"/>
          </p:nvPr>
        </p:nvSpPr>
        <p:spPr>
          <a:ln/>
        </p:spPr>
        <p:txBody>
          <a:bodyPr/>
          <a:lstStyle>
            <a:lvl1pPr>
              <a:defRPr/>
            </a:lvl1pPr>
          </a:lstStyle>
          <a:p>
            <a:pPr>
              <a:defRPr/>
            </a:pPr>
            <a:endParaRPr lang="ru-RU"/>
          </a:p>
        </p:txBody>
      </p:sp>
      <p:sp>
        <p:nvSpPr>
          <p:cNvPr id="5" name="Rectangle 139"/>
          <p:cNvSpPr>
            <a:spLocks noGrp="1" noChangeArrowheads="1"/>
          </p:cNvSpPr>
          <p:nvPr>
            <p:ph type="ftr" idx="11"/>
          </p:nvPr>
        </p:nvSpPr>
        <p:spPr>
          <a:ln/>
        </p:spPr>
        <p:txBody>
          <a:bodyPr/>
          <a:lstStyle>
            <a:lvl1pPr>
              <a:defRPr/>
            </a:lvl1pPr>
          </a:lstStyle>
          <a:p>
            <a:pPr>
              <a:defRPr/>
            </a:pPr>
            <a:endParaRPr lang="ru-RU"/>
          </a:p>
        </p:txBody>
      </p:sp>
      <p:sp>
        <p:nvSpPr>
          <p:cNvPr id="6" name="Rectangle 140"/>
          <p:cNvSpPr>
            <a:spLocks noGrp="1" noChangeArrowheads="1"/>
          </p:cNvSpPr>
          <p:nvPr>
            <p:ph type="sldNum" idx="12"/>
          </p:nvPr>
        </p:nvSpPr>
        <p:spPr>
          <a:ln/>
        </p:spPr>
        <p:txBody>
          <a:bodyPr/>
          <a:lstStyle>
            <a:lvl1pPr>
              <a:defRPr/>
            </a:lvl1pPr>
          </a:lstStyle>
          <a:p>
            <a:pPr>
              <a:defRPr/>
            </a:pPr>
            <a:fld id="{5187F9CE-1452-427D-B21C-05B0395271D1}" type="slidenum">
              <a:rPr lang="ru-RU"/>
              <a:pPr>
                <a:defRPr/>
              </a:pPr>
              <a:t>‹#›</a:t>
            </a:fld>
            <a:endParaRPr lang="ru-RU"/>
          </a:p>
        </p:txBody>
      </p:sp>
    </p:spTree>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06825" cy="41100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981200"/>
            <a:ext cx="3808413" cy="41100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38"/>
          <p:cNvSpPr>
            <a:spLocks noGrp="1" noChangeArrowheads="1"/>
          </p:cNvSpPr>
          <p:nvPr>
            <p:ph type="dt" idx="10"/>
          </p:nvPr>
        </p:nvSpPr>
        <p:spPr>
          <a:ln/>
        </p:spPr>
        <p:txBody>
          <a:bodyPr/>
          <a:lstStyle>
            <a:lvl1pPr>
              <a:defRPr/>
            </a:lvl1pPr>
          </a:lstStyle>
          <a:p>
            <a:pPr>
              <a:defRPr/>
            </a:pPr>
            <a:endParaRPr lang="ru-RU"/>
          </a:p>
        </p:txBody>
      </p:sp>
      <p:sp>
        <p:nvSpPr>
          <p:cNvPr id="6" name="Rectangle 139"/>
          <p:cNvSpPr>
            <a:spLocks noGrp="1" noChangeArrowheads="1"/>
          </p:cNvSpPr>
          <p:nvPr>
            <p:ph type="ftr" idx="11"/>
          </p:nvPr>
        </p:nvSpPr>
        <p:spPr>
          <a:ln/>
        </p:spPr>
        <p:txBody>
          <a:bodyPr/>
          <a:lstStyle>
            <a:lvl1pPr>
              <a:defRPr/>
            </a:lvl1pPr>
          </a:lstStyle>
          <a:p>
            <a:pPr>
              <a:defRPr/>
            </a:pPr>
            <a:endParaRPr lang="ru-RU"/>
          </a:p>
        </p:txBody>
      </p:sp>
      <p:sp>
        <p:nvSpPr>
          <p:cNvPr id="7" name="Rectangle 140"/>
          <p:cNvSpPr>
            <a:spLocks noGrp="1" noChangeArrowheads="1"/>
          </p:cNvSpPr>
          <p:nvPr>
            <p:ph type="sldNum" idx="12"/>
          </p:nvPr>
        </p:nvSpPr>
        <p:spPr>
          <a:ln/>
        </p:spPr>
        <p:txBody>
          <a:bodyPr/>
          <a:lstStyle>
            <a:lvl1pPr>
              <a:defRPr/>
            </a:lvl1pPr>
          </a:lstStyle>
          <a:p>
            <a:pPr>
              <a:defRPr/>
            </a:pPr>
            <a:fld id="{3D78C8FF-E274-435A-97C6-F464FEBFCAD5}" type="slidenum">
              <a:rPr lang="ru-RU"/>
              <a:pPr>
                <a:defRPr/>
              </a:pPr>
              <a:t>‹#›</a:t>
            </a:fld>
            <a:endParaRPr lang="ru-RU"/>
          </a:p>
        </p:txBody>
      </p:sp>
    </p:spTree>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38"/>
          <p:cNvSpPr>
            <a:spLocks noGrp="1" noChangeArrowheads="1"/>
          </p:cNvSpPr>
          <p:nvPr>
            <p:ph type="dt" idx="10"/>
          </p:nvPr>
        </p:nvSpPr>
        <p:spPr>
          <a:ln/>
        </p:spPr>
        <p:txBody>
          <a:bodyPr/>
          <a:lstStyle>
            <a:lvl1pPr>
              <a:defRPr/>
            </a:lvl1pPr>
          </a:lstStyle>
          <a:p>
            <a:pPr>
              <a:defRPr/>
            </a:pPr>
            <a:endParaRPr lang="ru-RU"/>
          </a:p>
        </p:txBody>
      </p:sp>
      <p:sp>
        <p:nvSpPr>
          <p:cNvPr id="8" name="Rectangle 139"/>
          <p:cNvSpPr>
            <a:spLocks noGrp="1" noChangeArrowheads="1"/>
          </p:cNvSpPr>
          <p:nvPr>
            <p:ph type="ftr" idx="11"/>
          </p:nvPr>
        </p:nvSpPr>
        <p:spPr>
          <a:ln/>
        </p:spPr>
        <p:txBody>
          <a:bodyPr/>
          <a:lstStyle>
            <a:lvl1pPr>
              <a:defRPr/>
            </a:lvl1pPr>
          </a:lstStyle>
          <a:p>
            <a:pPr>
              <a:defRPr/>
            </a:pPr>
            <a:endParaRPr lang="ru-RU"/>
          </a:p>
        </p:txBody>
      </p:sp>
      <p:sp>
        <p:nvSpPr>
          <p:cNvPr id="9" name="Rectangle 140"/>
          <p:cNvSpPr>
            <a:spLocks noGrp="1" noChangeArrowheads="1"/>
          </p:cNvSpPr>
          <p:nvPr>
            <p:ph type="sldNum" idx="12"/>
          </p:nvPr>
        </p:nvSpPr>
        <p:spPr>
          <a:ln/>
        </p:spPr>
        <p:txBody>
          <a:bodyPr/>
          <a:lstStyle>
            <a:lvl1pPr>
              <a:defRPr/>
            </a:lvl1pPr>
          </a:lstStyle>
          <a:p>
            <a:pPr>
              <a:defRPr/>
            </a:pPr>
            <a:fld id="{4CBE0829-2115-4C00-9B8A-7C75754DA9FA}" type="slidenum">
              <a:rPr lang="ru-RU"/>
              <a:pPr>
                <a:defRPr/>
              </a:pPr>
              <a:t>‹#›</a:t>
            </a:fld>
            <a:endParaRPr lang="ru-RU"/>
          </a:p>
        </p:txBody>
      </p:sp>
    </p:spTree>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38"/>
          <p:cNvSpPr>
            <a:spLocks noGrp="1" noChangeArrowheads="1"/>
          </p:cNvSpPr>
          <p:nvPr>
            <p:ph type="dt" idx="10"/>
          </p:nvPr>
        </p:nvSpPr>
        <p:spPr>
          <a:ln/>
        </p:spPr>
        <p:txBody>
          <a:bodyPr/>
          <a:lstStyle>
            <a:lvl1pPr>
              <a:defRPr/>
            </a:lvl1pPr>
          </a:lstStyle>
          <a:p>
            <a:pPr>
              <a:defRPr/>
            </a:pPr>
            <a:endParaRPr lang="ru-RU"/>
          </a:p>
        </p:txBody>
      </p:sp>
      <p:sp>
        <p:nvSpPr>
          <p:cNvPr id="4" name="Rectangle 139"/>
          <p:cNvSpPr>
            <a:spLocks noGrp="1" noChangeArrowheads="1"/>
          </p:cNvSpPr>
          <p:nvPr>
            <p:ph type="ftr" idx="11"/>
          </p:nvPr>
        </p:nvSpPr>
        <p:spPr>
          <a:ln/>
        </p:spPr>
        <p:txBody>
          <a:bodyPr/>
          <a:lstStyle>
            <a:lvl1pPr>
              <a:defRPr/>
            </a:lvl1pPr>
          </a:lstStyle>
          <a:p>
            <a:pPr>
              <a:defRPr/>
            </a:pPr>
            <a:endParaRPr lang="ru-RU"/>
          </a:p>
        </p:txBody>
      </p:sp>
      <p:sp>
        <p:nvSpPr>
          <p:cNvPr id="5" name="Rectangle 140"/>
          <p:cNvSpPr>
            <a:spLocks noGrp="1" noChangeArrowheads="1"/>
          </p:cNvSpPr>
          <p:nvPr>
            <p:ph type="sldNum" idx="12"/>
          </p:nvPr>
        </p:nvSpPr>
        <p:spPr>
          <a:ln/>
        </p:spPr>
        <p:txBody>
          <a:bodyPr/>
          <a:lstStyle>
            <a:lvl1pPr>
              <a:defRPr/>
            </a:lvl1pPr>
          </a:lstStyle>
          <a:p>
            <a:pPr>
              <a:defRPr/>
            </a:pPr>
            <a:fld id="{85C3123F-3BE1-412B-A4CA-F1116D5F91DD}" type="slidenum">
              <a:rPr lang="ru-RU"/>
              <a:pPr>
                <a:defRPr/>
              </a:pPr>
              <a:t>‹#›</a:t>
            </a:fld>
            <a:endParaRPr lang="ru-RU"/>
          </a:p>
        </p:txBody>
      </p:sp>
    </p:spTree>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38"/>
          <p:cNvSpPr>
            <a:spLocks noGrp="1" noChangeArrowheads="1"/>
          </p:cNvSpPr>
          <p:nvPr>
            <p:ph type="dt" idx="10"/>
          </p:nvPr>
        </p:nvSpPr>
        <p:spPr>
          <a:ln/>
        </p:spPr>
        <p:txBody>
          <a:bodyPr/>
          <a:lstStyle>
            <a:lvl1pPr>
              <a:defRPr/>
            </a:lvl1pPr>
          </a:lstStyle>
          <a:p>
            <a:pPr>
              <a:defRPr/>
            </a:pPr>
            <a:endParaRPr lang="ru-RU"/>
          </a:p>
        </p:txBody>
      </p:sp>
      <p:sp>
        <p:nvSpPr>
          <p:cNvPr id="3" name="Rectangle 139"/>
          <p:cNvSpPr>
            <a:spLocks noGrp="1" noChangeArrowheads="1"/>
          </p:cNvSpPr>
          <p:nvPr>
            <p:ph type="ftr" idx="11"/>
          </p:nvPr>
        </p:nvSpPr>
        <p:spPr>
          <a:ln/>
        </p:spPr>
        <p:txBody>
          <a:bodyPr/>
          <a:lstStyle>
            <a:lvl1pPr>
              <a:defRPr/>
            </a:lvl1pPr>
          </a:lstStyle>
          <a:p>
            <a:pPr>
              <a:defRPr/>
            </a:pPr>
            <a:endParaRPr lang="ru-RU"/>
          </a:p>
        </p:txBody>
      </p:sp>
      <p:sp>
        <p:nvSpPr>
          <p:cNvPr id="4" name="Rectangle 140"/>
          <p:cNvSpPr>
            <a:spLocks noGrp="1" noChangeArrowheads="1"/>
          </p:cNvSpPr>
          <p:nvPr>
            <p:ph type="sldNum" idx="12"/>
          </p:nvPr>
        </p:nvSpPr>
        <p:spPr>
          <a:ln/>
        </p:spPr>
        <p:txBody>
          <a:bodyPr/>
          <a:lstStyle>
            <a:lvl1pPr>
              <a:defRPr/>
            </a:lvl1pPr>
          </a:lstStyle>
          <a:p>
            <a:pPr>
              <a:defRPr/>
            </a:pPr>
            <a:fld id="{76C5F18F-11CB-4887-B8E2-BD4B14FDDE2C}" type="slidenum">
              <a:rPr lang="ru-RU"/>
              <a:pPr>
                <a:defRPr/>
              </a:pPr>
              <a:t>‹#›</a:t>
            </a:fld>
            <a:endParaRPr lang="ru-RU"/>
          </a:p>
        </p:txBody>
      </p:sp>
    </p:spTree>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38"/>
          <p:cNvSpPr>
            <a:spLocks noGrp="1" noChangeArrowheads="1"/>
          </p:cNvSpPr>
          <p:nvPr>
            <p:ph type="dt" idx="10"/>
          </p:nvPr>
        </p:nvSpPr>
        <p:spPr>
          <a:ln/>
        </p:spPr>
        <p:txBody>
          <a:bodyPr/>
          <a:lstStyle>
            <a:lvl1pPr>
              <a:defRPr/>
            </a:lvl1pPr>
          </a:lstStyle>
          <a:p>
            <a:pPr>
              <a:defRPr/>
            </a:pPr>
            <a:endParaRPr lang="ru-RU"/>
          </a:p>
        </p:txBody>
      </p:sp>
      <p:sp>
        <p:nvSpPr>
          <p:cNvPr id="6" name="Rectangle 139"/>
          <p:cNvSpPr>
            <a:spLocks noGrp="1" noChangeArrowheads="1"/>
          </p:cNvSpPr>
          <p:nvPr>
            <p:ph type="ftr" idx="11"/>
          </p:nvPr>
        </p:nvSpPr>
        <p:spPr>
          <a:ln/>
        </p:spPr>
        <p:txBody>
          <a:bodyPr/>
          <a:lstStyle>
            <a:lvl1pPr>
              <a:defRPr/>
            </a:lvl1pPr>
          </a:lstStyle>
          <a:p>
            <a:pPr>
              <a:defRPr/>
            </a:pPr>
            <a:endParaRPr lang="ru-RU"/>
          </a:p>
        </p:txBody>
      </p:sp>
      <p:sp>
        <p:nvSpPr>
          <p:cNvPr id="7" name="Rectangle 140"/>
          <p:cNvSpPr>
            <a:spLocks noGrp="1" noChangeArrowheads="1"/>
          </p:cNvSpPr>
          <p:nvPr>
            <p:ph type="sldNum" idx="12"/>
          </p:nvPr>
        </p:nvSpPr>
        <p:spPr>
          <a:ln/>
        </p:spPr>
        <p:txBody>
          <a:bodyPr/>
          <a:lstStyle>
            <a:lvl1pPr>
              <a:defRPr/>
            </a:lvl1pPr>
          </a:lstStyle>
          <a:p>
            <a:pPr>
              <a:defRPr/>
            </a:pPr>
            <a:fld id="{CC8E3B76-5EDF-4C1C-A545-15B23FC0FA47}" type="slidenum">
              <a:rPr lang="ru-RU"/>
              <a:pPr>
                <a:defRPr/>
              </a:pPr>
              <a:t>‹#›</a:t>
            </a:fld>
            <a:endParaRPr lang="ru-RU"/>
          </a:p>
        </p:txBody>
      </p:sp>
    </p:spTree>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38"/>
          <p:cNvSpPr>
            <a:spLocks noGrp="1" noChangeArrowheads="1"/>
          </p:cNvSpPr>
          <p:nvPr>
            <p:ph type="dt" idx="10"/>
          </p:nvPr>
        </p:nvSpPr>
        <p:spPr>
          <a:ln/>
        </p:spPr>
        <p:txBody>
          <a:bodyPr/>
          <a:lstStyle>
            <a:lvl1pPr>
              <a:defRPr/>
            </a:lvl1pPr>
          </a:lstStyle>
          <a:p>
            <a:pPr>
              <a:defRPr/>
            </a:pPr>
            <a:endParaRPr lang="ru-RU"/>
          </a:p>
        </p:txBody>
      </p:sp>
      <p:sp>
        <p:nvSpPr>
          <p:cNvPr id="6" name="Rectangle 139"/>
          <p:cNvSpPr>
            <a:spLocks noGrp="1" noChangeArrowheads="1"/>
          </p:cNvSpPr>
          <p:nvPr>
            <p:ph type="ftr" idx="11"/>
          </p:nvPr>
        </p:nvSpPr>
        <p:spPr>
          <a:ln/>
        </p:spPr>
        <p:txBody>
          <a:bodyPr/>
          <a:lstStyle>
            <a:lvl1pPr>
              <a:defRPr/>
            </a:lvl1pPr>
          </a:lstStyle>
          <a:p>
            <a:pPr>
              <a:defRPr/>
            </a:pPr>
            <a:endParaRPr lang="ru-RU"/>
          </a:p>
        </p:txBody>
      </p:sp>
      <p:sp>
        <p:nvSpPr>
          <p:cNvPr id="7" name="Rectangle 140"/>
          <p:cNvSpPr>
            <a:spLocks noGrp="1" noChangeArrowheads="1"/>
          </p:cNvSpPr>
          <p:nvPr>
            <p:ph type="sldNum" idx="12"/>
          </p:nvPr>
        </p:nvSpPr>
        <p:spPr>
          <a:ln/>
        </p:spPr>
        <p:txBody>
          <a:bodyPr/>
          <a:lstStyle>
            <a:lvl1pPr>
              <a:defRPr/>
            </a:lvl1pPr>
          </a:lstStyle>
          <a:p>
            <a:pPr>
              <a:defRPr/>
            </a:pPr>
            <a:fld id="{EF9B82E5-5B55-4690-9498-CFB29250DF2A}" type="slidenum">
              <a:rPr lang="ru-RU"/>
              <a:pPr>
                <a:defRPr/>
              </a:pPr>
              <a:t>‹#›</a:t>
            </a:fld>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8"/>
          <p:cNvSpPr>
            <a:spLocks noGrp="1" noChangeArrowheads="1"/>
          </p:cNvSpPr>
          <p:nvPr>
            <p:ph type="dt" idx="10"/>
          </p:nvPr>
        </p:nvSpPr>
        <p:spPr>
          <a:ln/>
        </p:spPr>
        <p:txBody>
          <a:bodyPr/>
          <a:lstStyle>
            <a:lvl1pPr>
              <a:defRPr/>
            </a:lvl1pPr>
          </a:lstStyle>
          <a:p>
            <a:pPr>
              <a:defRPr/>
            </a:pPr>
            <a:endParaRPr lang="ru-RU"/>
          </a:p>
        </p:txBody>
      </p:sp>
      <p:sp>
        <p:nvSpPr>
          <p:cNvPr id="6" name="Rectangle 19"/>
          <p:cNvSpPr>
            <a:spLocks noGrp="1" noChangeArrowheads="1"/>
          </p:cNvSpPr>
          <p:nvPr>
            <p:ph type="ftr" idx="11"/>
          </p:nvPr>
        </p:nvSpPr>
        <p:spPr>
          <a:ln/>
        </p:spPr>
        <p:txBody>
          <a:bodyPr/>
          <a:lstStyle>
            <a:lvl1pPr>
              <a:defRPr/>
            </a:lvl1pPr>
          </a:lstStyle>
          <a:p>
            <a:pPr>
              <a:defRPr/>
            </a:pPr>
            <a:endParaRPr lang="ru-RU"/>
          </a:p>
        </p:txBody>
      </p:sp>
      <p:sp>
        <p:nvSpPr>
          <p:cNvPr id="7" name="Rectangle 20"/>
          <p:cNvSpPr>
            <a:spLocks noGrp="1" noChangeArrowheads="1"/>
          </p:cNvSpPr>
          <p:nvPr>
            <p:ph type="sldNum" idx="12"/>
          </p:nvPr>
        </p:nvSpPr>
        <p:spPr>
          <a:ln/>
        </p:spPr>
        <p:txBody>
          <a:bodyPr/>
          <a:lstStyle>
            <a:lvl1pPr>
              <a:defRPr/>
            </a:lvl1pPr>
          </a:lstStyle>
          <a:p>
            <a:pPr>
              <a:defRPr/>
            </a:pPr>
            <a:fld id="{95C63226-B7FE-482F-8B62-5E291A79AC95}" type="slidenum">
              <a:rPr lang="ru-RU"/>
              <a:pPr>
                <a:defRPr/>
              </a:pPr>
              <a:t>‹#›</a:t>
            </a:fld>
            <a:endParaRPr lang="ru-RU"/>
          </a:p>
        </p:txBody>
      </p:sp>
    </p:spTree>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38"/>
          <p:cNvSpPr>
            <a:spLocks noGrp="1" noChangeArrowheads="1"/>
          </p:cNvSpPr>
          <p:nvPr>
            <p:ph type="dt" idx="10"/>
          </p:nvPr>
        </p:nvSpPr>
        <p:spPr>
          <a:ln/>
        </p:spPr>
        <p:txBody>
          <a:bodyPr/>
          <a:lstStyle>
            <a:lvl1pPr>
              <a:defRPr/>
            </a:lvl1pPr>
          </a:lstStyle>
          <a:p>
            <a:pPr>
              <a:defRPr/>
            </a:pPr>
            <a:endParaRPr lang="ru-RU"/>
          </a:p>
        </p:txBody>
      </p:sp>
      <p:sp>
        <p:nvSpPr>
          <p:cNvPr id="5" name="Rectangle 139"/>
          <p:cNvSpPr>
            <a:spLocks noGrp="1" noChangeArrowheads="1"/>
          </p:cNvSpPr>
          <p:nvPr>
            <p:ph type="ftr" idx="11"/>
          </p:nvPr>
        </p:nvSpPr>
        <p:spPr>
          <a:ln/>
        </p:spPr>
        <p:txBody>
          <a:bodyPr/>
          <a:lstStyle>
            <a:lvl1pPr>
              <a:defRPr/>
            </a:lvl1pPr>
          </a:lstStyle>
          <a:p>
            <a:pPr>
              <a:defRPr/>
            </a:pPr>
            <a:endParaRPr lang="ru-RU"/>
          </a:p>
        </p:txBody>
      </p:sp>
      <p:sp>
        <p:nvSpPr>
          <p:cNvPr id="6" name="Rectangle 140"/>
          <p:cNvSpPr>
            <a:spLocks noGrp="1" noChangeArrowheads="1"/>
          </p:cNvSpPr>
          <p:nvPr>
            <p:ph type="sldNum" idx="12"/>
          </p:nvPr>
        </p:nvSpPr>
        <p:spPr>
          <a:ln/>
        </p:spPr>
        <p:txBody>
          <a:bodyPr/>
          <a:lstStyle>
            <a:lvl1pPr>
              <a:defRPr/>
            </a:lvl1pPr>
          </a:lstStyle>
          <a:p>
            <a:pPr>
              <a:defRPr/>
            </a:pPr>
            <a:fld id="{D9819058-58AA-48B2-8567-260350BF8D16}" type="slidenum">
              <a:rPr lang="ru-RU"/>
              <a:pPr>
                <a:defRPr/>
              </a:pPr>
              <a:t>‹#›</a:t>
            </a:fld>
            <a:endParaRPr lang="ru-RU"/>
          </a:p>
        </p:txBody>
      </p:sp>
    </p:spTree>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1925" y="-19050"/>
            <a:ext cx="1941513" cy="611028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19050"/>
            <a:ext cx="5673725" cy="611028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38"/>
          <p:cNvSpPr>
            <a:spLocks noGrp="1" noChangeArrowheads="1"/>
          </p:cNvSpPr>
          <p:nvPr>
            <p:ph type="dt" idx="10"/>
          </p:nvPr>
        </p:nvSpPr>
        <p:spPr>
          <a:ln/>
        </p:spPr>
        <p:txBody>
          <a:bodyPr/>
          <a:lstStyle>
            <a:lvl1pPr>
              <a:defRPr/>
            </a:lvl1pPr>
          </a:lstStyle>
          <a:p>
            <a:pPr>
              <a:defRPr/>
            </a:pPr>
            <a:endParaRPr lang="ru-RU"/>
          </a:p>
        </p:txBody>
      </p:sp>
      <p:sp>
        <p:nvSpPr>
          <p:cNvPr id="5" name="Rectangle 139"/>
          <p:cNvSpPr>
            <a:spLocks noGrp="1" noChangeArrowheads="1"/>
          </p:cNvSpPr>
          <p:nvPr>
            <p:ph type="ftr" idx="11"/>
          </p:nvPr>
        </p:nvSpPr>
        <p:spPr>
          <a:ln/>
        </p:spPr>
        <p:txBody>
          <a:bodyPr/>
          <a:lstStyle>
            <a:lvl1pPr>
              <a:defRPr/>
            </a:lvl1pPr>
          </a:lstStyle>
          <a:p>
            <a:pPr>
              <a:defRPr/>
            </a:pPr>
            <a:endParaRPr lang="ru-RU"/>
          </a:p>
        </p:txBody>
      </p:sp>
      <p:sp>
        <p:nvSpPr>
          <p:cNvPr id="6" name="Rectangle 140"/>
          <p:cNvSpPr>
            <a:spLocks noGrp="1" noChangeArrowheads="1"/>
          </p:cNvSpPr>
          <p:nvPr>
            <p:ph type="sldNum" idx="12"/>
          </p:nvPr>
        </p:nvSpPr>
        <p:spPr>
          <a:ln/>
        </p:spPr>
        <p:txBody>
          <a:bodyPr/>
          <a:lstStyle>
            <a:lvl1pPr>
              <a:defRPr/>
            </a:lvl1pPr>
          </a:lstStyle>
          <a:p>
            <a:pPr>
              <a:defRPr/>
            </a:pPr>
            <a:fld id="{7C4E3F31-A513-409E-A194-D959FE31DB7F}" type="slidenum">
              <a:rPr lang="ru-RU"/>
              <a:pPr>
                <a:defRPr/>
              </a:pPr>
              <a:t>‹#›</a:t>
            </a:fld>
            <a:endParaRPr lang="ru-RU"/>
          </a:p>
        </p:txBody>
      </p:sp>
    </p:spTree>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135"/>
          <p:cNvSpPr>
            <a:spLocks noGrp="1" noChangeArrowheads="1"/>
          </p:cNvSpPr>
          <p:nvPr>
            <p:ph type="dt" idx="10"/>
          </p:nvPr>
        </p:nvSpPr>
        <p:spPr>
          <a:ln/>
        </p:spPr>
        <p:txBody>
          <a:bodyPr/>
          <a:lstStyle>
            <a:lvl1pPr>
              <a:defRPr/>
            </a:lvl1pPr>
          </a:lstStyle>
          <a:p>
            <a:pPr>
              <a:defRPr/>
            </a:pPr>
            <a:endParaRPr lang="ru-RU"/>
          </a:p>
        </p:txBody>
      </p:sp>
      <p:sp>
        <p:nvSpPr>
          <p:cNvPr id="5" name="Rectangle 136"/>
          <p:cNvSpPr>
            <a:spLocks noGrp="1" noChangeArrowheads="1"/>
          </p:cNvSpPr>
          <p:nvPr>
            <p:ph type="ftr" idx="11"/>
          </p:nvPr>
        </p:nvSpPr>
        <p:spPr>
          <a:ln/>
        </p:spPr>
        <p:txBody>
          <a:bodyPr/>
          <a:lstStyle>
            <a:lvl1pPr>
              <a:defRPr/>
            </a:lvl1pPr>
          </a:lstStyle>
          <a:p>
            <a:pPr>
              <a:defRPr/>
            </a:pPr>
            <a:endParaRPr lang="ru-RU"/>
          </a:p>
        </p:txBody>
      </p:sp>
      <p:sp>
        <p:nvSpPr>
          <p:cNvPr id="6" name="Rectangle 137"/>
          <p:cNvSpPr>
            <a:spLocks noGrp="1" noChangeArrowheads="1"/>
          </p:cNvSpPr>
          <p:nvPr>
            <p:ph type="sldNum" idx="12"/>
          </p:nvPr>
        </p:nvSpPr>
        <p:spPr>
          <a:ln/>
        </p:spPr>
        <p:txBody>
          <a:bodyPr/>
          <a:lstStyle>
            <a:lvl1pPr>
              <a:defRPr/>
            </a:lvl1pPr>
          </a:lstStyle>
          <a:p>
            <a:pPr>
              <a:defRPr/>
            </a:pPr>
            <a:fld id="{5A346B97-E77F-4135-BA05-BD25BF8A6467}" type="slidenum">
              <a:rPr lang="ru-RU"/>
              <a:pPr>
                <a:defRPr/>
              </a:pPr>
              <a:t>‹#›</a:t>
            </a:fld>
            <a:endParaRPr lang="ru-RU"/>
          </a:p>
        </p:txBody>
      </p:sp>
    </p:spTree>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35"/>
          <p:cNvSpPr>
            <a:spLocks noGrp="1" noChangeArrowheads="1"/>
          </p:cNvSpPr>
          <p:nvPr>
            <p:ph type="dt" idx="10"/>
          </p:nvPr>
        </p:nvSpPr>
        <p:spPr>
          <a:ln/>
        </p:spPr>
        <p:txBody>
          <a:bodyPr/>
          <a:lstStyle>
            <a:lvl1pPr>
              <a:defRPr/>
            </a:lvl1pPr>
          </a:lstStyle>
          <a:p>
            <a:pPr>
              <a:defRPr/>
            </a:pPr>
            <a:endParaRPr lang="ru-RU"/>
          </a:p>
        </p:txBody>
      </p:sp>
      <p:sp>
        <p:nvSpPr>
          <p:cNvPr id="5" name="Rectangle 136"/>
          <p:cNvSpPr>
            <a:spLocks noGrp="1" noChangeArrowheads="1"/>
          </p:cNvSpPr>
          <p:nvPr>
            <p:ph type="ftr" idx="11"/>
          </p:nvPr>
        </p:nvSpPr>
        <p:spPr>
          <a:ln/>
        </p:spPr>
        <p:txBody>
          <a:bodyPr/>
          <a:lstStyle>
            <a:lvl1pPr>
              <a:defRPr/>
            </a:lvl1pPr>
          </a:lstStyle>
          <a:p>
            <a:pPr>
              <a:defRPr/>
            </a:pPr>
            <a:endParaRPr lang="ru-RU"/>
          </a:p>
        </p:txBody>
      </p:sp>
      <p:sp>
        <p:nvSpPr>
          <p:cNvPr id="6" name="Rectangle 137"/>
          <p:cNvSpPr>
            <a:spLocks noGrp="1" noChangeArrowheads="1"/>
          </p:cNvSpPr>
          <p:nvPr>
            <p:ph type="sldNum" idx="12"/>
          </p:nvPr>
        </p:nvSpPr>
        <p:spPr>
          <a:ln/>
        </p:spPr>
        <p:txBody>
          <a:bodyPr/>
          <a:lstStyle>
            <a:lvl1pPr>
              <a:defRPr/>
            </a:lvl1pPr>
          </a:lstStyle>
          <a:p>
            <a:pPr>
              <a:defRPr/>
            </a:pPr>
            <a:fld id="{03A5820E-DB80-40A6-8E27-3838CBCDFA04}" type="slidenum">
              <a:rPr lang="ru-RU"/>
              <a:pPr>
                <a:defRPr/>
              </a:pPr>
              <a:t>‹#›</a:t>
            </a:fld>
            <a:endParaRPr lang="ru-RU"/>
          </a:p>
        </p:txBody>
      </p:sp>
    </p:spTree>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35"/>
          <p:cNvSpPr>
            <a:spLocks noGrp="1" noChangeArrowheads="1"/>
          </p:cNvSpPr>
          <p:nvPr>
            <p:ph type="dt" idx="10"/>
          </p:nvPr>
        </p:nvSpPr>
        <p:spPr>
          <a:ln/>
        </p:spPr>
        <p:txBody>
          <a:bodyPr/>
          <a:lstStyle>
            <a:lvl1pPr>
              <a:defRPr/>
            </a:lvl1pPr>
          </a:lstStyle>
          <a:p>
            <a:pPr>
              <a:defRPr/>
            </a:pPr>
            <a:endParaRPr lang="ru-RU"/>
          </a:p>
        </p:txBody>
      </p:sp>
      <p:sp>
        <p:nvSpPr>
          <p:cNvPr id="5" name="Rectangle 136"/>
          <p:cNvSpPr>
            <a:spLocks noGrp="1" noChangeArrowheads="1"/>
          </p:cNvSpPr>
          <p:nvPr>
            <p:ph type="ftr" idx="11"/>
          </p:nvPr>
        </p:nvSpPr>
        <p:spPr>
          <a:ln/>
        </p:spPr>
        <p:txBody>
          <a:bodyPr/>
          <a:lstStyle>
            <a:lvl1pPr>
              <a:defRPr/>
            </a:lvl1pPr>
          </a:lstStyle>
          <a:p>
            <a:pPr>
              <a:defRPr/>
            </a:pPr>
            <a:endParaRPr lang="ru-RU"/>
          </a:p>
        </p:txBody>
      </p:sp>
      <p:sp>
        <p:nvSpPr>
          <p:cNvPr id="6" name="Rectangle 137"/>
          <p:cNvSpPr>
            <a:spLocks noGrp="1" noChangeArrowheads="1"/>
          </p:cNvSpPr>
          <p:nvPr>
            <p:ph type="sldNum" idx="12"/>
          </p:nvPr>
        </p:nvSpPr>
        <p:spPr>
          <a:ln/>
        </p:spPr>
        <p:txBody>
          <a:bodyPr/>
          <a:lstStyle>
            <a:lvl1pPr>
              <a:defRPr/>
            </a:lvl1pPr>
          </a:lstStyle>
          <a:p>
            <a:pPr>
              <a:defRPr/>
            </a:pPr>
            <a:fld id="{818470D9-3CFB-41E0-BF1A-9A5E1033214D}" type="slidenum">
              <a:rPr lang="ru-RU"/>
              <a:pPr>
                <a:defRPr/>
              </a:pPr>
              <a:t>‹#›</a:t>
            </a:fld>
            <a:endParaRPr lang="ru-RU"/>
          </a:p>
        </p:txBody>
      </p:sp>
    </p:spTree>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35"/>
          <p:cNvSpPr>
            <a:spLocks noGrp="1" noChangeArrowheads="1"/>
          </p:cNvSpPr>
          <p:nvPr>
            <p:ph type="dt" idx="10"/>
          </p:nvPr>
        </p:nvSpPr>
        <p:spPr>
          <a:ln/>
        </p:spPr>
        <p:txBody>
          <a:bodyPr/>
          <a:lstStyle>
            <a:lvl1pPr>
              <a:defRPr/>
            </a:lvl1pPr>
          </a:lstStyle>
          <a:p>
            <a:pPr>
              <a:defRPr/>
            </a:pPr>
            <a:endParaRPr lang="ru-RU"/>
          </a:p>
        </p:txBody>
      </p:sp>
      <p:sp>
        <p:nvSpPr>
          <p:cNvPr id="6" name="Rectangle 136"/>
          <p:cNvSpPr>
            <a:spLocks noGrp="1" noChangeArrowheads="1"/>
          </p:cNvSpPr>
          <p:nvPr>
            <p:ph type="ftr" idx="11"/>
          </p:nvPr>
        </p:nvSpPr>
        <p:spPr>
          <a:ln/>
        </p:spPr>
        <p:txBody>
          <a:bodyPr/>
          <a:lstStyle>
            <a:lvl1pPr>
              <a:defRPr/>
            </a:lvl1pPr>
          </a:lstStyle>
          <a:p>
            <a:pPr>
              <a:defRPr/>
            </a:pPr>
            <a:endParaRPr lang="ru-RU"/>
          </a:p>
        </p:txBody>
      </p:sp>
      <p:sp>
        <p:nvSpPr>
          <p:cNvPr id="7" name="Rectangle 137"/>
          <p:cNvSpPr>
            <a:spLocks noGrp="1" noChangeArrowheads="1"/>
          </p:cNvSpPr>
          <p:nvPr>
            <p:ph type="sldNum" idx="12"/>
          </p:nvPr>
        </p:nvSpPr>
        <p:spPr>
          <a:ln/>
        </p:spPr>
        <p:txBody>
          <a:bodyPr/>
          <a:lstStyle>
            <a:lvl1pPr>
              <a:defRPr/>
            </a:lvl1pPr>
          </a:lstStyle>
          <a:p>
            <a:pPr>
              <a:defRPr/>
            </a:pPr>
            <a:fld id="{DD3EE2F0-935D-4DC9-B9F7-3A15D7B5CA1E}" type="slidenum">
              <a:rPr lang="ru-RU"/>
              <a:pPr>
                <a:defRPr/>
              </a:pPr>
              <a:t>‹#›</a:t>
            </a:fld>
            <a:endParaRPr lang="ru-RU"/>
          </a:p>
        </p:txBody>
      </p:sp>
    </p:spTree>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35"/>
          <p:cNvSpPr>
            <a:spLocks noGrp="1" noChangeArrowheads="1"/>
          </p:cNvSpPr>
          <p:nvPr>
            <p:ph type="dt" idx="10"/>
          </p:nvPr>
        </p:nvSpPr>
        <p:spPr>
          <a:ln/>
        </p:spPr>
        <p:txBody>
          <a:bodyPr/>
          <a:lstStyle>
            <a:lvl1pPr>
              <a:defRPr/>
            </a:lvl1pPr>
          </a:lstStyle>
          <a:p>
            <a:pPr>
              <a:defRPr/>
            </a:pPr>
            <a:endParaRPr lang="ru-RU"/>
          </a:p>
        </p:txBody>
      </p:sp>
      <p:sp>
        <p:nvSpPr>
          <p:cNvPr id="8" name="Rectangle 136"/>
          <p:cNvSpPr>
            <a:spLocks noGrp="1" noChangeArrowheads="1"/>
          </p:cNvSpPr>
          <p:nvPr>
            <p:ph type="ftr" idx="11"/>
          </p:nvPr>
        </p:nvSpPr>
        <p:spPr>
          <a:ln/>
        </p:spPr>
        <p:txBody>
          <a:bodyPr/>
          <a:lstStyle>
            <a:lvl1pPr>
              <a:defRPr/>
            </a:lvl1pPr>
          </a:lstStyle>
          <a:p>
            <a:pPr>
              <a:defRPr/>
            </a:pPr>
            <a:endParaRPr lang="ru-RU"/>
          </a:p>
        </p:txBody>
      </p:sp>
      <p:sp>
        <p:nvSpPr>
          <p:cNvPr id="9" name="Rectangle 137"/>
          <p:cNvSpPr>
            <a:spLocks noGrp="1" noChangeArrowheads="1"/>
          </p:cNvSpPr>
          <p:nvPr>
            <p:ph type="sldNum" idx="12"/>
          </p:nvPr>
        </p:nvSpPr>
        <p:spPr>
          <a:ln/>
        </p:spPr>
        <p:txBody>
          <a:bodyPr/>
          <a:lstStyle>
            <a:lvl1pPr>
              <a:defRPr/>
            </a:lvl1pPr>
          </a:lstStyle>
          <a:p>
            <a:pPr>
              <a:defRPr/>
            </a:pPr>
            <a:fld id="{9783814D-E9BD-4D18-BB14-5C6AEDDE5461}" type="slidenum">
              <a:rPr lang="ru-RU"/>
              <a:pPr>
                <a:defRPr/>
              </a:pPr>
              <a:t>‹#›</a:t>
            </a:fld>
            <a:endParaRPr lang="ru-RU"/>
          </a:p>
        </p:txBody>
      </p:sp>
    </p:spTree>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35"/>
          <p:cNvSpPr>
            <a:spLocks noGrp="1" noChangeArrowheads="1"/>
          </p:cNvSpPr>
          <p:nvPr>
            <p:ph type="dt" idx="10"/>
          </p:nvPr>
        </p:nvSpPr>
        <p:spPr>
          <a:ln/>
        </p:spPr>
        <p:txBody>
          <a:bodyPr/>
          <a:lstStyle>
            <a:lvl1pPr>
              <a:defRPr/>
            </a:lvl1pPr>
          </a:lstStyle>
          <a:p>
            <a:pPr>
              <a:defRPr/>
            </a:pPr>
            <a:endParaRPr lang="ru-RU"/>
          </a:p>
        </p:txBody>
      </p:sp>
      <p:sp>
        <p:nvSpPr>
          <p:cNvPr id="4" name="Rectangle 136"/>
          <p:cNvSpPr>
            <a:spLocks noGrp="1" noChangeArrowheads="1"/>
          </p:cNvSpPr>
          <p:nvPr>
            <p:ph type="ftr" idx="11"/>
          </p:nvPr>
        </p:nvSpPr>
        <p:spPr>
          <a:ln/>
        </p:spPr>
        <p:txBody>
          <a:bodyPr/>
          <a:lstStyle>
            <a:lvl1pPr>
              <a:defRPr/>
            </a:lvl1pPr>
          </a:lstStyle>
          <a:p>
            <a:pPr>
              <a:defRPr/>
            </a:pPr>
            <a:endParaRPr lang="ru-RU"/>
          </a:p>
        </p:txBody>
      </p:sp>
      <p:sp>
        <p:nvSpPr>
          <p:cNvPr id="5" name="Rectangle 137"/>
          <p:cNvSpPr>
            <a:spLocks noGrp="1" noChangeArrowheads="1"/>
          </p:cNvSpPr>
          <p:nvPr>
            <p:ph type="sldNum" idx="12"/>
          </p:nvPr>
        </p:nvSpPr>
        <p:spPr>
          <a:ln/>
        </p:spPr>
        <p:txBody>
          <a:bodyPr/>
          <a:lstStyle>
            <a:lvl1pPr>
              <a:defRPr/>
            </a:lvl1pPr>
          </a:lstStyle>
          <a:p>
            <a:pPr>
              <a:defRPr/>
            </a:pPr>
            <a:fld id="{200CEBDE-5787-4D03-8CF8-CC59201CDB26}" type="slidenum">
              <a:rPr lang="ru-RU"/>
              <a:pPr>
                <a:defRPr/>
              </a:pPr>
              <a:t>‹#›</a:t>
            </a:fld>
            <a:endParaRPr lang="ru-RU"/>
          </a:p>
        </p:txBody>
      </p:sp>
    </p:spTree>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35"/>
          <p:cNvSpPr>
            <a:spLocks noGrp="1" noChangeArrowheads="1"/>
          </p:cNvSpPr>
          <p:nvPr>
            <p:ph type="dt" idx="10"/>
          </p:nvPr>
        </p:nvSpPr>
        <p:spPr>
          <a:ln/>
        </p:spPr>
        <p:txBody>
          <a:bodyPr/>
          <a:lstStyle>
            <a:lvl1pPr>
              <a:defRPr/>
            </a:lvl1pPr>
          </a:lstStyle>
          <a:p>
            <a:pPr>
              <a:defRPr/>
            </a:pPr>
            <a:endParaRPr lang="ru-RU"/>
          </a:p>
        </p:txBody>
      </p:sp>
      <p:sp>
        <p:nvSpPr>
          <p:cNvPr id="3" name="Rectangle 136"/>
          <p:cNvSpPr>
            <a:spLocks noGrp="1" noChangeArrowheads="1"/>
          </p:cNvSpPr>
          <p:nvPr>
            <p:ph type="ftr" idx="11"/>
          </p:nvPr>
        </p:nvSpPr>
        <p:spPr>
          <a:ln/>
        </p:spPr>
        <p:txBody>
          <a:bodyPr/>
          <a:lstStyle>
            <a:lvl1pPr>
              <a:defRPr/>
            </a:lvl1pPr>
          </a:lstStyle>
          <a:p>
            <a:pPr>
              <a:defRPr/>
            </a:pPr>
            <a:endParaRPr lang="ru-RU"/>
          </a:p>
        </p:txBody>
      </p:sp>
      <p:sp>
        <p:nvSpPr>
          <p:cNvPr id="4" name="Rectangle 137"/>
          <p:cNvSpPr>
            <a:spLocks noGrp="1" noChangeArrowheads="1"/>
          </p:cNvSpPr>
          <p:nvPr>
            <p:ph type="sldNum" idx="12"/>
          </p:nvPr>
        </p:nvSpPr>
        <p:spPr>
          <a:ln/>
        </p:spPr>
        <p:txBody>
          <a:bodyPr/>
          <a:lstStyle>
            <a:lvl1pPr>
              <a:defRPr/>
            </a:lvl1pPr>
          </a:lstStyle>
          <a:p>
            <a:pPr>
              <a:defRPr/>
            </a:pPr>
            <a:fld id="{7B593ED9-A3F7-45E4-8135-599161AF0F1A}" type="slidenum">
              <a:rPr lang="ru-RU"/>
              <a:pPr>
                <a:defRPr/>
              </a:pPr>
              <a:t>‹#›</a:t>
            </a:fld>
            <a:endParaRPr lang="ru-RU"/>
          </a:p>
        </p:txBody>
      </p:sp>
    </p:spTree>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35"/>
          <p:cNvSpPr>
            <a:spLocks noGrp="1" noChangeArrowheads="1"/>
          </p:cNvSpPr>
          <p:nvPr>
            <p:ph type="dt" idx="10"/>
          </p:nvPr>
        </p:nvSpPr>
        <p:spPr>
          <a:ln/>
        </p:spPr>
        <p:txBody>
          <a:bodyPr/>
          <a:lstStyle>
            <a:lvl1pPr>
              <a:defRPr/>
            </a:lvl1pPr>
          </a:lstStyle>
          <a:p>
            <a:pPr>
              <a:defRPr/>
            </a:pPr>
            <a:endParaRPr lang="ru-RU"/>
          </a:p>
        </p:txBody>
      </p:sp>
      <p:sp>
        <p:nvSpPr>
          <p:cNvPr id="6" name="Rectangle 136"/>
          <p:cNvSpPr>
            <a:spLocks noGrp="1" noChangeArrowheads="1"/>
          </p:cNvSpPr>
          <p:nvPr>
            <p:ph type="ftr" idx="11"/>
          </p:nvPr>
        </p:nvSpPr>
        <p:spPr>
          <a:ln/>
        </p:spPr>
        <p:txBody>
          <a:bodyPr/>
          <a:lstStyle>
            <a:lvl1pPr>
              <a:defRPr/>
            </a:lvl1pPr>
          </a:lstStyle>
          <a:p>
            <a:pPr>
              <a:defRPr/>
            </a:pPr>
            <a:endParaRPr lang="ru-RU"/>
          </a:p>
        </p:txBody>
      </p:sp>
      <p:sp>
        <p:nvSpPr>
          <p:cNvPr id="7" name="Rectangle 137"/>
          <p:cNvSpPr>
            <a:spLocks noGrp="1" noChangeArrowheads="1"/>
          </p:cNvSpPr>
          <p:nvPr>
            <p:ph type="sldNum" idx="12"/>
          </p:nvPr>
        </p:nvSpPr>
        <p:spPr>
          <a:ln/>
        </p:spPr>
        <p:txBody>
          <a:bodyPr/>
          <a:lstStyle>
            <a:lvl1pPr>
              <a:defRPr/>
            </a:lvl1pPr>
          </a:lstStyle>
          <a:p>
            <a:pPr>
              <a:defRPr/>
            </a:pPr>
            <a:fld id="{CCECBDB3-2C26-42E2-BBE1-5FA299103B7A}" type="slidenum">
              <a:rPr lang="ru-RU"/>
              <a:pPr>
                <a:defRPr/>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8"/>
          <p:cNvSpPr>
            <a:spLocks noGrp="1" noChangeArrowheads="1"/>
          </p:cNvSpPr>
          <p:nvPr>
            <p:ph type="dt" idx="10"/>
          </p:nvPr>
        </p:nvSpPr>
        <p:spPr>
          <a:ln/>
        </p:spPr>
        <p:txBody>
          <a:bodyPr/>
          <a:lstStyle>
            <a:lvl1pPr>
              <a:defRPr/>
            </a:lvl1pPr>
          </a:lstStyle>
          <a:p>
            <a:pPr>
              <a:defRPr/>
            </a:pPr>
            <a:endParaRPr lang="ru-RU"/>
          </a:p>
        </p:txBody>
      </p:sp>
      <p:sp>
        <p:nvSpPr>
          <p:cNvPr id="6" name="Rectangle 19"/>
          <p:cNvSpPr>
            <a:spLocks noGrp="1" noChangeArrowheads="1"/>
          </p:cNvSpPr>
          <p:nvPr>
            <p:ph type="ftr" idx="11"/>
          </p:nvPr>
        </p:nvSpPr>
        <p:spPr>
          <a:ln/>
        </p:spPr>
        <p:txBody>
          <a:bodyPr/>
          <a:lstStyle>
            <a:lvl1pPr>
              <a:defRPr/>
            </a:lvl1pPr>
          </a:lstStyle>
          <a:p>
            <a:pPr>
              <a:defRPr/>
            </a:pPr>
            <a:endParaRPr lang="ru-RU"/>
          </a:p>
        </p:txBody>
      </p:sp>
      <p:sp>
        <p:nvSpPr>
          <p:cNvPr id="7" name="Rectangle 20"/>
          <p:cNvSpPr>
            <a:spLocks noGrp="1" noChangeArrowheads="1"/>
          </p:cNvSpPr>
          <p:nvPr>
            <p:ph type="sldNum" idx="12"/>
          </p:nvPr>
        </p:nvSpPr>
        <p:spPr>
          <a:ln/>
        </p:spPr>
        <p:txBody>
          <a:bodyPr/>
          <a:lstStyle>
            <a:lvl1pPr>
              <a:defRPr/>
            </a:lvl1pPr>
          </a:lstStyle>
          <a:p>
            <a:pPr>
              <a:defRPr/>
            </a:pPr>
            <a:fld id="{F7CC2B19-2439-431B-AA83-7ED1B021115B}" type="slidenum">
              <a:rPr lang="ru-RU"/>
              <a:pPr>
                <a:defRPr/>
              </a:pPr>
              <a:t>‹#›</a:t>
            </a:fld>
            <a:endParaRPr lang="ru-RU"/>
          </a:p>
        </p:txBody>
      </p:sp>
    </p:spTree>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35"/>
          <p:cNvSpPr>
            <a:spLocks noGrp="1" noChangeArrowheads="1"/>
          </p:cNvSpPr>
          <p:nvPr>
            <p:ph type="dt" idx="10"/>
          </p:nvPr>
        </p:nvSpPr>
        <p:spPr>
          <a:ln/>
        </p:spPr>
        <p:txBody>
          <a:bodyPr/>
          <a:lstStyle>
            <a:lvl1pPr>
              <a:defRPr/>
            </a:lvl1pPr>
          </a:lstStyle>
          <a:p>
            <a:pPr>
              <a:defRPr/>
            </a:pPr>
            <a:endParaRPr lang="ru-RU"/>
          </a:p>
        </p:txBody>
      </p:sp>
      <p:sp>
        <p:nvSpPr>
          <p:cNvPr id="6" name="Rectangle 136"/>
          <p:cNvSpPr>
            <a:spLocks noGrp="1" noChangeArrowheads="1"/>
          </p:cNvSpPr>
          <p:nvPr>
            <p:ph type="ftr" idx="11"/>
          </p:nvPr>
        </p:nvSpPr>
        <p:spPr>
          <a:ln/>
        </p:spPr>
        <p:txBody>
          <a:bodyPr/>
          <a:lstStyle>
            <a:lvl1pPr>
              <a:defRPr/>
            </a:lvl1pPr>
          </a:lstStyle>
          <a:p>
            <a:pPr>
              <a:defRPr/>
            </a:pPr>
            <a:endParaRPr lang="ru-RU"/>
          </a:p>
        </p:txBody>
      </p:sp>
      <p:sp>
        <p:nvSpPr>
          <p:cNvPr id="7" name="Rectangle 137"/>
          <p:cNvSpPr>
            <a:spLocks noGrp="1" noChangeArrowheads="1"/>
          </p:cNvSpPr>
          <p:nvPr>
            <p:ph type="sldNum" idx="12"/>
          </p:nvPr>
        </p:nvSpPr>
        <p:spPr>
          <a:ln/>
        </p:spPr>
        <p:txBody>
          <a:bodyPr/>
          <a:lstStyle>
            <a:lvl1pPr>
              <a:defRPr/>
            </a:lvl1pPr>
          </a:lstStyle>
          <a:p>
            <a:pPr>
              <a:defRPr/>
            </a:pPr>
            <a:fld id="{C73884A3-D5CC-42E6-A554-BA3DEC11B278}" type="slidenum">
              <a:rPr lang="ru-RU"/>
              <a:pPr>
                <a:defRPr/>
              </a:pPr>
              <a:t>‹#›</a:t>
            </a:fld>
            <a:endParaRPr lang="ru-RU"/>
          </a:p>
        </p:txBody>
      </p:sp>
    </p:spTree>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35"/>
          <p:cNvSpPr>
            <a:spLocks noGrp="1" noChangeArrowheads="1"/>
          </p:cNvSpPr>
          <p:nvPr>
            <p:ph type="dt" idx="10"/>
          </p:nvPr>
        </p:nvSpPr>
        <p:spPr>
          <a:ln/>
        </p:spPr>
        <p:txBody>
          <a:bodyPr/>
          <a:lstStyle>
            <a:lvl1pPr>
              <a:defRPr/>
            </a:lvl1pPr>
          </a:lstStyle>
          <a:p>
            <a:pPr>
              <a:defRPr/>
            </a:pPr>
            <a:endParaRPr lang="ru-RU"/>
          </a:p>
        </p:txBody>
      </p:sp>
      <p:sp>
        <p:nvSpPr>
          <p:cNvPr id="5" name="Rectangle 136"/>
          <p:cNvSpPr>
            <a:spLocks noGrp="1" noChangeArrowheads="1"/>
          </p:cNvSpPr>
          <p:nvPr>
            <p:ph type="ftr" idx="11"/>
          </p:nvPr>
        </p:nvSpPr>
        <p:spPr>
          <a:ln/>
        </p:spPr>
        <p:txBody>
          <a:bodyPr/>
          <a:lstStyle>
            <a:lvl1pPr>
              <a:defRPr/>
            </a:lvl1pPr>
          </a:lstStyle>
          <a:p>
            <a:pPr>
              <a:defRPr/>
            </a:pPr>
            <a:endParaRPr lang="ru-RU"/>
          </a:p>
        </p:txBody>
      </p:sp>
      <p:sp>
        <p:nvSpPr>
          <p:cNvPr id="6" name="Rectangle 137"/>
          <p:cNvSpPr>
            <a:spLocks noGrp="1" noChangeArrowheads="1"/>
          </p:cNvSpPr>
          <p:nvPr>
            <p:ph type="sldNum" idx="12"/>
          </p:nvPr>
        </p:nvSpPr>
        <p:spPr>
          <a:ln/>
        </p:spPr>
        <p:txBody>
          <a:bodyPr/>
          <a:lstStyle>
            <a:lvl1pPr>
              <a:defRPr/>
            </a:lvl1pPr>
          </a:lstStyle>
          <a:p>
            <a:pPr>
              <a:defRPr/>
            </a:pPr>
            <a:fld id="{FAB02155-C21F-447E-93AC-9A071924A695}" type="slidenum">
              <a:rPr lang="ru-RU"/>
              <a:pPr>
                <a:defRPr/>
              </a:pPr>
              <a:t>‹#›</a:t>
            </a:fld>
            <a:endParaRPr lang="ru-RU"/>
          </a:p>
        </p:txBody>
      </p:sp>
    </p:spTree>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589088"/>
            <a:ext cx="2057400" cy="45370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589088"/>
            <a:ext cx="6019800" cy="4537075"/>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35"/>
          <p:cNvSpPr>
            <a:spLocks noGrp="1" noChangeArrowheads="1"/>
          </p:cNvSpPr>
          <p:nvPr>
            <p:ph type="dt" idx="10"/>
          </p:nvPr>
        </p:nvSpPr>
        <p:spPr>
          <a:ln/>
        </p:spPr>
        <p:txBody>
          <a:bodyPr/>
          <a:lstStyle>
            <a:lvl1pPr>
              <a:defRPr/>
            </a:lvl1pPr>
          </a:lstStyle>
          <a:p>
            <a:pPr>
              <a:defRPr/>
            </a:pPr>
            <a:endParaRPr lang="ru-RU"/>
          </a:p>
        </p:txBody>
      </p:sp>
      <p:sp>
        <p:nvSpPr>
          <p:cNvPr id="5" name="Rectangle 136"/>
          <p:cNvSpPr>
            <a:spLocks noGrp="1" noChangeArrowheads="1"/>
          </p:cNvSpPr>
          <p:nvPr>
            <p:ph type="ftr" idx="11"/>
          </p:nvPr>
        </p:nvSpPr>
        <p:spPr>
          <a:ln/>
        </p:spPr>
        <p:txBody>
          <a:bodyPr/>
          <a:lstStyle>
            <a:lvl1pPr>
              <a:defRPr/>
            </a:lvl1pPr>
          </a:lstStyle>
          <a:p>
            <a:pPr>
              <a:defRPr/>
            </a:pPr>
            <a:endParaRPr lang="ru-RU"/>
          </a:p>
        </p:txBody>
      </p:sp>
      <p:sp>
        <p:nvSpPr>
          <p:cNvPr id="6" name="Rectangle 137"/>
          <p:cNvSpPr>
            <a:spLocks noGrp="1" noChangeArrowheads="1"/>
          </p:cNvSpPr>
          <p:nvPr>
            <p:ph type="sldNum" idx="12"/>
          </p:nvPr>
        </p:nvSpPr>
        <p:spPr>
          <a:ln/>
        </p:spPr>
        <p:txBody>
          <a:bodyPr/>
          <a:lstStyle>
            <a:lvl1pPr>
              <a:defRPr/>
            </a:lvl1pPr>
          </a:lstStyle>
          <a:p>
            <a:pPr>
              <a:defRPr/>
            </a:pPr>
            <a:fld id="{5690F087-5B96-43BB-9AA3-8CCCA3F352BC}" type="slidenum">
              <a:rPr lang="ru-RU"/>
              <a:pPr>
                <a:defRPr/>
              </a:pPr>
              <a:t>‹#›</a:t>
            </a:fld>
            <a:endParaRPr lang="ru-RU"/>
          </a:p>
        </p:txBody>
      </p:sp>
    </p:spTree>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6"/>
          <p:cNvSpPr>
            <a:spLocks noGrp="1" noChangeArrowheads="1"/>
          </p:cNvSpPr>
          <p:nvPr>
            <p:ph type="dt" idx="10"/>
          </p:nvPr>
        </p:nvSpPr>
        <p:spPr>
          <a:ln/>
        </p:spPr>
        <p:txBody>
          <a:bodyPr/>
          <a:lstStyle>
            <a:lvl1pPr>
              <a:defRPr/>
            </a:lvl1pPr>
          </a:lstStyle>
          <a:p>
            <a:pPr>
              <a:defRPr/>
            </a:pPr>
            <a:endParaRPr lang="ru-RU"/>
          </a:p>
        </p:txBody>
      </p:sp>
      <p:sp>
        <p:nvSpPr>
          <p:cNvPr id="5" name="Rectangle 7"/>
          <p:cNvSpPr>
            <a:spLocks noGrp="1" noChangeArrowheads="1"/>
          </p:cNvSpPr>
          <p:nvPr>
            <p:ph type="ftr" idx="11"/>
          </p:nvPr>
        </p:nvSpPr>
        <p:spPr>
          <a:ln/>
        </p:spPr>
        <p:txBody>
          <a:bodyPr/>
          <a:lstStyle>
            <a:lvl1pPr>
              <a:defRPr/>
            </a:lvl1pPr>
          </a:lstStyle>
          <a:p>
            <a:pPr>
              <a:defRPr/>
            </a:pPr>
            <a:endParaRPr lang="ru-RU"/>
          </a:p>
        </p:txBody>
      </p:sp>
      <p:sp>
        <p:nvSpPr>
          <p:cNvPr id="6" name="Rectangle 8"/>
          <p:cNvSpPr>
            <a:spLocks noGrp="1" noChangeArrowheads="1"/>
          </p:cNvSpPr>
          <p:nvPr>
            <p:ph type="sldNum" idx="12"/>
          </p:nvPr>
        </p:nvSpPr>
        <p:spPr>
          <a:ln/>
        </p:spPr>
        <p:txBody>
          <a:bodyPr/>
          <a:lstStyle>
            <a:lvl1pPr>
              <a:defRPr/>
            </a:lvl1pPr>
          </a:lstStyle>
          <a:p>
            <a:pPr>
              <a:defRPr/>
            </a:pPr>
            <a:fld id="{A2E17149-3FA9-4F32-9CCC-FC93557C6BCA}" type="slidenum">
              <a:rPr lang="ru-RU"/>
              <a:pPr>
                <a:defRPr/>
              </a:pPr>
              <a:t>‹#›</a:t>
            </a:fld>
            <a:endParaRPr lang="ru-RU"/>
          </a:p>
        </p:txBody>
      </p:sp>
    </p:spTree>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
          <p:cNvSpPr>
            <a:spLocks noGrp="1" noChangeArrowheads="1"/>
          </p:cNvSpPr>
          <p:nvPr>
            <p:ph type="dt" idx="10"/>
          </p:nvPr>
        </p:nvSpPr>
        <p:spPr>
          <a:ln/>
        </p:spPr>
        <p:txBody>
          <a:bodyPr/>
          <a:lstStyle>
            <a:lvl1pPr>
              <a:defRPr/>
            </a:lvl1pPr>
          </a:lstStyle>
          <a:p>
            <a:pPr>
              <a:defRPr/>
            </a:pPr>
            <a:endParaRPr lang="ru-RU"/>
          </a:p>
        </p:txBody>
      </p:sp>
      <p:sp>
        <p:nvSpPr>
          <p:cNvPr id="5" name="Rectangle 7"/>
          <p:cNvSpPr>
            <a:spLocks noGrp="1" noChangeArrowheads="1"/>
          </p:cNvSpPr>
          <p:nvPr>
            <p:ph type="ftr" idx="11"/>
          </p:nvPr>
        </p:nvSpPr>
        <p:spPr>
          <a:ln/>
        </p:spPr>
        <p:txBody>
          <a:bodyPr/>
          <a:lstStyle>
            <a:lvl1pPr>
              <a:defRPr/>
            </a:lvl1pPr>
          </a:lstStyle>
          <a:p>
            <a:pPr>
              <a:defRPr/>
            </a:pPr>
            <a:endParaRPr lang="ru-RU"/>
          </a:p>
        </p:txBody>
      </p:sp>
      <p:sp>
        <p:nvSpPr>
          <p:cNvPr id="6" name="Rectangle 8"/>
          <p:cNvSpPr>
            <a:spLocks noGrp="1" noChangeArrowheads="1"/>
          </p:cNvSpPr>
          <p:nvPr>
            <p:ph type="sldNum" idx="12"/>
          </p:nvPr>
        </p:nvSpPr>
        <p:spPr>
          <a:ln/>
        </p:spPr>
        <p:txBody>
          <a:bodyPr/>
          <a:lstStyle>
            <a:lvl1pPr>
              <a:defRPr/>
            </a:lvl1pPr>
          </a:lstStyle>
          <a:p>
            <a:pPr>
              <a:defRPr/>
            </a:pPr>
            <a:fld id="{E7E68ABF-7E5C-424B-A2AF-3A8C691CF970}" type="slidenum">
              <a:rPr lang="ru-RU"/>
              <a:pPr>
                <a:defRPr/>
              </a:pPr>
              <a:t>‹#›</a:t>
            </a:fld>
            <a:endParaRPr lang="ru-RU"/>
          </a:p>
        </p:txBody>
      </p:sp>
    </p:spTree>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6"/>
          <p:cNvSpPr>
            <a:spLocks noGrp="1" noChangeArrowheads="1"/>
          </p:cNvSpPr>
          <p:nvPr>
            <p:ph type="dt" idx="10"/>
          </p:nvPr>
        </p:nvSpPr>
        <p:spPr>
          <a:ln/>
        </p:spPr>
        <p:txBody>
          <a:bodyPr/>
          <a:lstStyle>
            <a:lvl1pPr>
              <a:defRPr/>
            </a:lvl1pPr>
          </a:lstStyle>
          <a:p>
            <a:pPr>
              <a:defRPr/>
            </a:pPr>
            <a:endParaRPr lang="ru-RU"/>
          </a:p>
        </p:txBody>
      </p:sp>
      <p:sp>
        <p:nvSpPr>
          <p:cNvPr id="5" name="Rectangle 7"/>
          <p:cNvSpPr>
            <a:spLocks noGrp="1" noChangeArrowheads="1"/>
          </p:cNvSpPr>
          <p:nvPr>
            <p:ph type="ftr" idx="11"/>
          </p:nvPr>
        </p:nvSpPr>
        <p:spPr>
          <a:ln/>
        </p:spPr>
        <p:txBody>
          <a:bodyPr/>
          <a:lstStyle>
            <a:lvl1pPr>
              <a:defRPr/>
            </a:lvl1pPr>
          </a:lstStyle>
          <a:p>
            <a:pPr>
              <a:defRPr/>
            </a:pPr>
            <a:endParaRPr lang="ru-RU"/>
          </a:p>
        </p:txBody>
      </p:sp>
      <p:sp>
        <p:nvSpPr>
          <p:cNvPr id="6" name="Rectangle 8"/>
          <p:cNvSpPr>
            <a:spLocks noGrp="1" noChangeArrowheads="1"/>
          </p:cNvSpPr>
          <p:nvPr>
            <p:ph type="sldNum" idx="12"/>
          </p:nvPr>
        </p:nvSpPr>
        <p:spPr>
          <a:ln/>
        </p:spPr>
        <p:txBody>
          <a:bodyPr/>
          <a:lstStyle>
            <a:lvl1pPr>
              <a:defRPr/>
            </a:lvl1pPr>
          </a:lstStyle>
          <a:p>
            <a:pPr>
              <a:defRPr/>
            </a:pPr>
            <a:fld id="{F7F46ED0-864C-45F9-A99E-8EFA4336E643}" type="slidenum">
              <a:rPr lang="ru-RU"/>
              <a:pPr>
                <a:defRPr/>
              </a:pPr>
              <a:t>‹#›</a:t>
            </a:fld>
            <a:endParaRPr lang="ru-RU"/>
          </a:p>
        </p:txBody>
      </p:sp>
    </p:spTree>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2438400" y="1600200"/>
            <a:ext cx="3121025" cy="44910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711825" y="1600200"/>
            <a:ext cx="3122613" cy="44910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6"/>
          <p:cNvSpPr>
            <a:spLocks noGrp="1" noChangeArrowheads="1"/>
          </p:cNvSpPr>
          <p:nvPr>
            <p:ph type="dt" idx="10"/>
          </p:nvPr>
        </p:nvSpPr>
        <p:spPr>
          <a:ln/>
        </p:spPr>
        <p:txBody>
          <a:bodyPr/>
          <a:lstStyle>
            <a:lvl1pPr>
              <a:defRPr/>
            </a:lvl1pPr>
          </a:lstStyle>
          <a:p>
            <a:pPr>
              <a:defRPr/>
            </a:pPr>
            <a:endParaRPr lang="ru-RU"/>
          </a:p>
        </p:txBody>
      </p:sp>
      <p:sp>
        <p:nvSpPr>
          <p:cNvPr id="6" name="Rectangle 7"/>
          <p:cNvSpPr>
            <a:spLocks noGrp="1" noChangeArrowheads="1"/>
          </p:cNvSpPr>
          <p:nvPr>
            <p:ph type="ftr" idx="11"/>
          </p:nvPr>
        </p:nvSpPr>
        <p:spPr>
          <a:ln/>
        </p:spPr>
        <p:txBody>
          <a:bodyPr/>
          <a:lstStyle>
            <a:lvl1pPr>
              <a:defRPr/>
            </a:lvl1pPr>
          </a:lstStyle>
          <a:p>
            <a:pPr>
              <a:defRPr/>
            </a:pPr>
            <a:endParaRPr lang="ru-RU"/>
          </a:p>
        </p:txBody>
      </p:sp>
      <p:sp>
        <p:nvSpPr>
          <p:cNvPr id="7" name="Rectangle 8"/>
          <p:cNvSpPr>
            <a:spLocks noGrp="1" noChangeArrowheads="1"/>
          </p:cNvSpPr>
          <p:nvPr>
            <p:ph type="sldNum" idx="12"/>
          </p:nvPr>
        </p:nvSpPr>
        <p:spPr>
          <a:ln/>
        </p:spPr>
        <p:txBody>
          <a:bodyPr/>
          <a:lstStyle>
            <a:lvl1pPr>
              <a:defRPr/>
            </a:lvl1pPr>
          </a:lstStyle>
          <a:p>
            <a:pPr>
              <a:defRPr/>
            </a:pPr>
            <a:fld id="{1AC8F1D2-7043-46C9-93C8-ADDEB3BB7F6B}" type="slidenum">
              <a:rPr lang="ru-RU"/>
              <a:pPr>
                <a:defRPr/>
              </a:pPr>
              <a:t>‹#›</a:t>
            </a:fld>
            <a:endParaRPr lang="ru-RU"/>
          </a:p>
        </p:txBody>
      </p:sp>
    </p:spTree>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6"/>
          <p:cNvSpPr>
            <a:spLocks noGrp="1" noChangeArrowheads="1"/>
          </p:cNvSpPr>
          <p:nvPr>
            <p:ph type="dt" idx="10"/>
          </p:nvPr>
        </p:nvSpPr>
        <p:spPr>
          <a:ln/>
        </p:spPr>
        <p:txBody>
          <a:bodyPr/>
          <a:lstStyle>
            <a:lvl1pPr>
              <a:defRPr/>
            </a:lvl1pPr>
          </a:lstStyle>
          <a:p>
            <a:pPr>
              <a:defRPr/>
            </a:pPr>
            <a:endParaRPr lang="ru-RU"/>
          </a:p>
        </p:txBody>
      </p:sp>
      <p:sp>
        <p:nvSpPr>
          <p:cNvPr id="8" name="Rectangle 7"/>
          <p:cNvSpPr>
            <a:spLocks noGrp="1" noChangeArrowheads="1"/>
          </p:cNvSpPr>
          <p:nvPr>
            <p:ph type="ftr" idx="11"/>
          </p:nvPr>
        </p:nvSpPr>
        <p:spPr>
          <a:ln/>
        </p:spPr>
        <p:txBody>
          <a:bodyPr/>
          <a:lstStyle>
            <a:lvl1pPr>
              <a:defRPr/>
            </a:lvl1pPr>
          </a:lstStyle>
          <a:p>
            <a:pPr>
              <a:defRPr/>
            </a:pPr>
            <a:endParaRPr lang="ru-RU"/>
          </a:p>
        </p:txBody>
      </p:sp>
      <p:sp>
        <p:nvSpPr>
          <p:cNvPr id="9" name="Rectangle 8"/>
          <p:cNvSpPr>
            <a:spLocks noGrp="1" noChangeArrowheads="1"/>
          </p:cNvSpPr>
          <p:nvPr>
            <p:ph type="sldNum" idx="12"/>
          </p:nvPr>
        </p:nvSpPr>
        <p:spPr>
          <a:ln/>
        </p:spPr>
        <p:txBody>
          <a:bodyPr/>
          <a:lstStyle>
            <a:lvl1pPr>
              <a:defRPr/>
            </a:lvl1pPr>
          </a:lstStyle>
          <a:p>
            <a:pPr>
              <a:defRPr/>
            </a:pPr>
            <a:fld id="{BAB53CFC-F8E5-49D8-B666-53EAD0488524}" type="slidenum">
              <a:rPr lang="ru-RU"/>
              <a:pPr>
                <a:defRPr/>
              </a:pPr>
              <a:t>‹#›</a:t>
            </a:fld>
            <a:endParaRPr lang="ru-RU"/>
          </a:p>
        </p:txBody>
      </p:sp>
    </p:spTree>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6"/>
          <p:cNvSpPr>
            <a:spLocks noGrp="1" noChangeArrowheads="1"/>
          </p:cNvSpPr>
          <p:nvPr>
            <p:ph type="dt" idx="10"/>
          </p:nvPr>
        </p:nvSpPr>
        <p:spPr>
          <a:ln/>
        </p:spPr>
        <p:txBody>
          <a:bodyPr/>
          <a:lstStyle>
            <a:lvl1pPr>
              <a:defRPr/>
            </a:lvl1pPr>
          </a:lstStyle>
          <a:p>
            <a:pPr>
              <a:defRPr/>
            </a:pPr>
            <a:endParaRPr lang="ru-RU"/>
          </a:p>
        </p:txBody>
      </p:sp>
      <p:sp>
        <p:nvSpPr>
          <p:cNvPr id="4" name="Rectangle 7"/>
          <p:cNvSpPr>
            <a:spLocks noGrp="1" noChangeArrowheads="1"/>
          </p:cNvSpPr>
          <p:nvPr>
            <p:ph type="ftr" idx="11"/>
          </p:nvPr>
        </p:nvSpPr>
        <p:spPr>
          <a:ln/>
        </p:spPr>
        <p:txBody>
          <a:bodyPr/>
          <a:lstStyle>
            <a:lvl1pPr>
              <a:defRPr/>
            </a:lvl1pPr>
          </a:lstStyle>
          <a:p>
            <a:pPr>
              <a:defRPr/>
            </a:pPr>
            <a:endParaRPr lang="ru-RU"/>
          </a:p>
        </p:txBody>
      </p:sp>
      <p:sp>
        <p:nvSpPr>
          <p:cNvPr id="5" name="Rectangle 8"/>
          <p:cNvSpPr>
            <a:spLocks noGrp="1" noChangeArrowheads="1"/>
          </p:cNvSpPr>
          <p:nvPr>
            <p:ph type="sldNum" idx="12"/>
          </p:nvPr>
        </p:nvSpPr>
        <p:spPr>
          <a:ln/>
        </p:spPr>
        <p:txBody>
          <a:bodyPr/>
          <a:lstStyle>
            <a:lvl1pPr>
              <a:defRPr/>
            </a:lvl1pPr>
          </a:lstStyle>
          <a:p>
            <a:pPr>
              <a:defRPr/>
            </a:pPr>
            <a:fld id="{8C695BDB-01A5-4724-825B-766B24B20DF3}" type="slidenum">
              <a:rPr lang="ru-RU"/>
              <a:pPr>
                <a:defRPr/>
              </a:pPr>
              <a:t>‹#›</a:t>
            </a:fld>
            <a:endParaRPr lang="ru-RU"/>
          </a:p>
        </p:txBody>
      </p:sp>
    </p:spTree>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6"/>
          <p:cNvSpPr>
            <a:spLocks noGrp="1" noChangeArrowheads="1"/>
          </p:cNvSpPr>
          <p:nvPr>
            <p:ph type="dt" idx="10"/>
          </p:nvPr>
        </p:nvSpPr>
        <p:spPr>
          <a:ln/>
        </p:spPr>
        <p:txBody>
          <a:bodyPr/>
          <a:lstStyle>
            <a:lvl1pPr>
              <a:defRPr/>
            </a:lvl1pPr>
          </a:lstStyle>
          <a:p>
            <a:pPr>
              <a:defRPr/>
            </a:pPr>
            <a:endParaRPr lang="ru-RU"/>
          </a:p>
        </p:txBody>
      </p:sp>
      <p:sp>
        <p:nvSpPr>
          <p:cNvPr id="3" name="Rectangle 7"/>
          <p:cNvSpPr>
            <a:spLocks noGrp="1" noChangeArrowheads="1"/>
          </p:cNvSpPr>
          <p:nvPr>
            <p:ph type="ftr" idx="11"/>
          </p:nvPr>
        </p:nvSpPr>
        <p:spPr>
          <a:ln/>
        </p:spPr>
        <p:txBody>
          <a:bodyPr/>
          <a:lstStyle>
            <a:lvl1pPr>
              <a:defRPr/>
            </a:lvl1pPr>
          </a:lstStyle>
          <a:p>
            <a:pPr>
              <a:defRPr/>
            </a:pPr>
            <a:endParaRPr lang="ru-RU"/>
          </a:p>
        </p:txBody>
      </p:sp>
      <p:sp>
        <p:nvSpPr>
          <p:cNvPr id="4" name="Rectangle 8"/>
          <p:cNvSpPr>
            <a:spLocks noGrp="1" noChangeArrowheads="1"/>
          </p:cNvSpPr>
          <p:nvPr>
            <p:ph type="sldNum" idx="12"/>
          </p:nvPr>
        </p:nvSpPr>
        <p:spPr>
          <a:ln/>
        </p:spPr>
        <p:txBody>
          <a:bodyPr/>
          <a:lstStyle>
            <a:lvl1pPr>
              <a:defRPr/>
            </a:lvl1pPr>
          </a:lstStyle>
          <a:p>
            <a:pPr>
              <a:defRPr/>
            </a:pPr>
            <a:fld id="{A0910ACC-C980-4201-AA47-4FD772D3BD50}" type="slidenum">
              <a:rPr lang="ru-RU"/>
              <a:pPr>
                <a:defRPr/>
              </a:pPr>
              <a:t>‹#›</a:t>
            </a:fld>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C0C44BEF-437E-483C-B148-2A991FDB6363}" type="slidenum">
              <a:rPr lang="ru-RU"/>
              <a:pPr>
                <a:defRPr/>
              </a:pPr>
              <a:t>‹#›</a:t>
            </a:fld>
            <a:endParaRPr lang="ru-RU"/>
          </a:p>
        </p:txBody>
      </p:sp>
    </p:spTree>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6"/>
          <p:cNvSpPr>
            <a:spLocks noGrp="1" noChangeArrowheads="1"/>
          </p:cNvSpPr>
          <p:nvPr>
            <p:ph type="dt" idx="10"/>
          </p:nvPr>
        </p:nvSpPr>
        <p:spPr>
          <a:ln/>
        </p:spPr>
        <p:txBody>
          <a:bodyPr/>
          <a:lstStyle>
            <a:lvl1pPr>
              <a:defRPr/>
            </a:lvl1pPr>
          </a:lstStyle>
          <a:p>
            <a:pPr>
              <a:defRPr/>
            </a:pPr>
            <a:endParaRPr lang="ru-RU"/>
          </a:p>
        </p:txBody>
      </p:sp>
      <p:sp>
        <p:nvSpPr>
          <p:cNvPr id="6" name="Rectangle 7"/>
          <p:cNvSpPr>
            <a:spLocks noGrp="1" noChangeArrowheads="1"/>
          </p:cNvSpPr>
          <p:nvPr>
            <p:ph type="ftr" idx="11"/>
          </p:nvPr>
        </p:nvSpPr>
        <p:spPr>
          <a:ln/>
        </p:spPr>
        <p:txBody>
          <a:bodyPr/>
          <a:lstStyle>
            <a:lvl1pPr>
              <a:defRPr/>
            </a:lvl1pPr>
          </a:lstStyle>
          <a:p>
            <a:pPr>
              <a:defRPr/>
            </a:pPr>
            <a:endParaRPr lang="ru-RU"/>
          </a:p>
        </p:txBody>
      </p:sp>
      <p:sp>
        <p:nvSpPr>
          <p:cNvPr id="7" name="Rectangle 8"/>
          <p:cNvSpPr>
            <a:spLocks noGrp="1" noChangeArrowheads="1"/>
          </p:cNvSpPr>
          <p:nvPr>
            <p:ph type="sldNum" idx="12"/>
          </p:nvPr>
        </p:nvSpPr>
        <p:spPr>
          <a:ln/>
        </p:spPr>
        <p:txBody>
          <a:bodyPr/>
          <a:lstStyle>
            <a:lvl1pPr>
              <a:defRPr/>
            </a:lvl1pPr>
          </a:lstStyle>
          <a:p>
            <a:pPr>
              <a:defRPr/>
            </a:pPr>
            <a:fld id="{6D86A09E-3221-42B6-88AC-0536D7235B78}" type="slidenum">
              <a:rPr lang="ru-RU"/>
              <a:pPr>
                <a:defRPr/>
              </a:pPr>
              <a:t>‹#›</a:t>
            </a:fld>
            <a:endParaRPr lang="ru-RU"/>
          </a:p>
        </p:txBody>
      </p:sp>
    </p:spTree>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6"/>
          <p:cNvSpPr>
            <a:spLocks noGrp="1" noChangeArrowheads="1"/>
          </p:cNvSpPr>
          <p:nvPr>
            <p:ph type="dt" idx="10"/>
          </p:nvPr>
        </p:nvSpPr>
        <p:spPr>
          <a:ln/>
        </p:spPr>
        <p:txBody>
          <a:bodyPr/>
          <a:lstStyle>
            <a:lvl1pPr>
              <a:defRPr/>
            </a:lvl1pPr>
          </a:lstStyle>
          <a:p>
            <a:pPr>
              <a:defRPr/>
            </a:pPr>
            <a:endParaRPr lang="ru-RU"/>
          </a:p>
        </p:txBody>
      </p:sp>
      <p:sp>
        <p:nvSpPr>
          <p:cNvPr id="6" name="Rectangle 7"/>
          <p:cNvSpPr>
            <a:spLocks noGrp="1" noChangeArrowheads="1"/>
          </p:cNvSpPr>
          <p:nvPr>
            <p:ph type="ftr" idx="11"/>
          </p:nvPr>
        </p:nvSpPr>
        <p:spPr>
          <a:ln/>
        </p:spPr>
        <p:txBody>
          <a:bodyPr/>
          <a:lstStyle>
            <a:lvl1pPr>
              <a:defRPr/>
            </a:lvl1pPr>
          </a:lstStyle>
          <a:p>
            <a:pPr>
              <a:defRPr/>
            </a:pPr>
            <a:endParaRPr lang="ru-RU"/>
          </a:p>
        </p:txBody>
      </p:sp>
      <p:sp>
        <p:nvSpPr>
          <p:cNvPr id="7" name="Rectangle 8"/>
          <p:cNvSpPr>
            <a:spLocks noGrp="1" noChangeArrowheads="1"/>
          </p:cNvSpPr>
          <p:nvPr>
            <p:ph type="sldNum" idx="12"/>
          </p:nvPr>
        </p:nvSpPr>
        <p:spPr>
          <a:ln/>
        </p:spPr>
        <p:txBody>
          <a:bodyPr/>
          <a:lstStyle>
            <a:lvl1pPr>
              <a:defRPr/>
            </a:lvl1pPr>
          </a:lstStyle>
          <a:p>
            <a:pPr>
              <a:defRPr/>
            </a:pPr>
            <a:fld id="{BFE67F19-28B9-4BE0-8AE7-63B0CF91D116}" type="slidenum">
              <a:rPr lang="ru-RU"/>
              <a:pPr>
                <a:defRPr/>
              </a:pPr>
              <a:t>‹#›</a:t>
            </a:fld>
            <a:endParaRPr lang="ru-RU"/>
          </a:p>
        </p:txBody>
      </p:sp>
    </p:spTree>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
          <p:cNvSpPr>
            <a:spLocks noGrp="1" noChangeArrowheads="1"/>
          </p:cNvSpPr>
          <p:nvPr>
            <p:ph type="dt" idx="10"/>
          </p:nvPr>
        </p:nvSpPr>
        <p:spPr>
          <a:ln/>
        </p:spPr>
        <p:txBody>
          <a:bodyPr/>
          <a:lstStyle>
            <a:lvl1pPr>
              <a:defRPr/>
            </a:lvl1pPr>
          </a:lstStyle>
          <a:p>
            <a:pPr>
              <a:defRPr/>
            </a:pPr>
            <a:endParaRPr lang="ru-RU"/>
          </a:p>
        </p:txBody>
      </p:sp>
      <p:sp>
        <p:nvSpPr>
          <p:cNvPr id="5" name="Rectangle 7"/>
          <p:cNvSpPr>
            <a:spLocks noGrp="1" noChangeArrowheads="1"/>
          </p:cNvSpPr>
          <p:nvPr>
            <p:ph type="ftr" idx="11"/>
          </p:nvPr>
        </p:nvSpPr>
        <p:spPr>
          <a:ln/>
        </p:spPr>
        <p:txBody>
          <a:bodyPr/>
          <a:lstStyle>
            <a:lvl1pPr>
              <a:defRPr/>
            </a:lvl1pPr>
          </a:lstStyle>
          <a:p>
            <a:pPr>
              <a:defRPr/>
            </a:pPr>
            <a:endParaRPr lang="ru-RU"/>
          </a:p>
        </p:txBody>
      </p:sp>
      <p:sp>
        <p:nvSpPr>
          <p:cNvPr id="6" name="Rectangle 8"/>
          <p:cNvSpPr>
            <a:spLocks noGrp="1" noChangeArrowheads="1"/>
          </p:cNvSpPr>
          <p:nvPr>
            <p:ph type="sldNum" idx="12"/>
          </p:nvPr>
        </p:nvSpPr>
        <p:spPr>
          <a:ln/>
        </p:spPr>
        <p:txBody>
          <a:bodyPr/>
          <a:lstStyle>
            <a:lvl1pPr>
              <a:defRPr/>
            </a:lvl1pPr>
          </a:lstStyle>
          <a:p>
            <a:pPr>
              <a:defRPr/>
            </a:pPr>
            <a:fld id="{65638386-F63A-4DE7-BEB9-394D1AA5C785}" type="slidenum">
              <a:rPr lang="ru-RU"/>
              <a:pPr>
                <a:defRPr/>
              </a:pPr>
              <a:t>‹#›</a:t>
            </a:fld>
            <a:endParaRPr lang="ru-RU"/>
          </a:p>
        </p:txBody>
      </p:sp>
    </p:spTree>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235825" y="228600"/>
            <a:ext cx="1598613" cy="58626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2438400" y="228600"/>
            <a:ext cx="4645025" cy="58626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
          <p:cNvSpPr>
            <a:spLocks noGrp="1" noChangeArrowheads="1"/>
          </p:cNvSpPr>
          <p:nvPr>
            <p:ph type="dt" idx="10"/>
          </p:nvPr>
        </p:nvSpPr>
        <p:spPr>
          <a:ln/>
        </p:spPr>
        <p:txBody>
          <a:bodyPr/>
          <a:lstStyle>
            <a:lvl1pPr>
              <a:defRPr/>
            </a:lvl1pPr>
          </a:lstStyle>
          <a:p>
            <a:pPr>
              <a:defRPr/>
            </a:pPr>
            <a:endParaRPr lang="ru-RU"/>
          </a:p>
        </p:txBody>
      </p:sp>
      <p:sp>
        <p:nvSpPr>
          <p:cNvPr id="5" name="Rectangle 7"/>
          <p:cNvSpPr>
            <a:spLocks noGrp="1" noChangeArrowheads="1"/>
          </p:cNvSpPr>
          <p:nvPr>
            <p:ph type="ftr" idx="11"/>
          </p:nvPr>
        </p:nvSpPr>
        <p:spPr>
          <a:ln/>
        </p:spPr>
        <p:txBody>
          <a:bodyPr/>
          <a:lstStyle>
            <a:lvl1pPr>
              <a:defRPr/>
            </a:lvl1pPr>
          </a:lstStyle>
          <a:p>
            <a:pPr>
              <a:defRPr/>
            </a:pPr>
            <a:endParaRPr lang="ru-RU"/>
          </a:p>
        </p:txBody>
      </p:sp>
      <p:sp>
        <p:nvSpPr>
          <p:cNvPr id="6" name="Rectangle 8"/>
          <p:cNvSpPr>
            <a:spLocks noGrp="1" noChangeArrowheads="1"/>
          </p:cNvSpPr>
          <p:nvPr>
            <p:ph type="sldNum" idx="12"/>
          </p:nvPr>
        </p:nvSpPr>
        <p:spPr>
          <a:ln/>
        </p:spPr>
        <p:txBody>
          <a:bodyPr/>
          <a:lstStyle>
            <a:lvl1pPr>
              <a:defRPr/>
            </a:lvl1pPr>
          </a:lstStyle>
          <a:p>
            <a:pPr>
              <a:defRPr/>
            </a:pPr>
            <a:fld id="{D07814CA-E517-4A1A-A8C2-831417FADDD0}" type="slidenum">
              <a:rPr lang="ru-RU"/>
              <a:pPr>
                <a:defRPr/>
              </a:pPr>
              <a:t>‹#›</a:t>
            </a:fld>
            <a:endParaRPr lang="ru-RU"/>
          </a:p>
        </p:txBody>
      </p:sp>
    </p:spTree>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2"/>
          <p:cNvSpPr>
            <a:spLocks noGrp="1" noChangeArrowheads="1"/>
          </p:cNvSpPr>
          <p:nvPr>
            <p:ph type="dt" idx="10"/>
          </p:nvPr>
        </p:nvSpPr>
        <p:spPr>
          <a:ln/>
        </p:spPr>
        <p:txBody>
          <a:bodyPr/>
          <a:lstStyle>
            <a:lvl1pPr>
              <a:defRPr/>
            </a:lvl1pPr>
          </a:lstStyle>
          <a:p>
            <a:pPr>
              <a:defRPr/>
            </a:pPr>
            <a:endParaRPr lang="ru-RU"/>
          </a:p>
        </p:txBody>
      </p:sp>
      <p:sp>
        <p:nvSpPr>
          <p:cNvPr id="5" name="Rectangle 3"/>
          <p:cNvSpPr>
            <a:spLocks noGrp="1" noChangeArrowheads="1"/>
          </p:cNvSpPr>
          <p:nvPr>
            <p:ph type="ftr" idx="11"/>
          </p:nvPr>
        </p:nvSpPr>
        <p:spPr>
          <a:ln/>
        </p:spPr>
        <p:txBody>
          <a:bodyPr/>
          <a:lstStyle>
            <a:lvl1pPr>
              <a:defRPr/>
            </a:lvl1pPr>
          </a:lstStyle>
          <a:p>
            <a:pPr>
              <a:defRPr/>
            </a:pPr>
            <a:endParaRPr lang="ru-RU"/>
          </a:p>
        </p:txBody>
      </p:sp>
      <p:sp>
        <p:nvSpPr>
          <p:cNvPr id="6" name="Rectangle 4"/>
          <p:cNvSpPr>
            <a:spLocks noGrp="1" noChangeArrowheads="1"/>
          </p:cNvSpPr>
          <p:nvPr>
            <p:ph type="sldNum" idx="12"/>
          </p:nvPr>
        </p:nvSpPr>
        <p:spPr>
          <a:ln/>
        </p:spPr>
        <p:txBody>
          <a:bodyPr/>
          <a:lstStyle>
            <a:lvl1pPr>
              <a:defRPr/>
            </a:lvl1pPr>
          </a:lstStyle>
          <a:p>
            <a:pPr>
              <a:defRPr/>
            </a:pPr>
            <a:fld id="{1D0E7166-8E01-4871-A29E-DDC7508DF5EA}" type="slidenum">
              <a:rPr lang="ru-RU"/>
              <a:pPr>
                <a:defRPr/>
              </a:pPr>
              <a:t>‹#›</a:t>
            </a:fld>
            <a:endParaRPr lang="ru-RU"/>
          </a:p>
        </p:txBody>
      </p:sp>
    </p:spTree>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dt" idx="10"/>
          </p:nvPr>
        </p:nvSpPr>
        <p:spPr>
          <a:ln/>
        </p:spPr>
        <p:txBody>
          <a:bodyPr/>
          <a:lstStyle>
            <a:lvl1pPr>
              <a:defRPr/>
            </a:lvl1pPr>
          </a:lstStyle>
          <a:p>
            <a:pPr>
              <a:defRPr/>
            </a:pPr>
            <a:endParaRPr lang="ru-RU"/>
          </a:p>
        </p:txBody>
      </p:sp>
      <p:sp>
        <p:nvSpPr>
          <p:cNvPr id="5" name="Rectangle 3"/>
          <p:cNvSpPr>
            <a:spLocks noGrp="1" noChangeArrowheads="1"/>
          </p:cNvSpPr>
          <p:nvPr>
            <p:ph type="ftr" idx="11"/>
          </p:nvPr>
        </p:nvSpPr>
        <p:spPr>
          <a:ln/>
        </p:spPr>
        <p:txBody>
          <a:bodyPr/>
          <a:lstStyle>
            <a:lvl1pPr>
              <a:defRPr/>
            </a:lvl1pPr>
          </a:lstStyle>
          <a:p>
            <a:pPr>
              <a:defRPr/>
            </a:pPr>
            <a:endParaRPr lang="ru-RU"/>
          </a:p>
        </p:txBody>
      </p:sp>
      <p:sp>
        <p:nvSpPr>
          <p:cNvPr id="6" name="Rectangle 4"/>
          <p:cNvSpPr>
            <a:spLocks noGrp="1" noChangeArrowheads="1"/>
          </p:cNvSpPr>
          <p:nvPr>
            <p:ph type="sldNum" idx="12"/>
          </p:nvPr>
        </p:nvSpPr>
        <p:spPr>
          <a:ln/>
        </p:spPr>
        <p:txBody>
          <a:bodyPr/>
          <a:lstStyle>
            <a:lvl1pPr>
              <a:defRPr/>
            </a:lvl1pPr>
          </a:lstStyle>
          <a:p>
            <a:pPr>
              <a:defRPr/>
            </a:pPr>
            <a:fld id="{696FBE52-B045-40F5-8A40-2905FAE2DD2D}" type="slidenum">
              <a:rPr lang="ru-RU"/>
              <a:pPr>
                <a:defRPr/>
              </a:pPr>
              <a:t>‹#›</a:t>
            </a:fld>
            <a:endParaRPr lang="ru-RU"/>
          </a:p>
        </p:txBody>
      </p:sp>
    </p:spTree>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
          <p:cNvSpPr>
            <a:spLocks noGrp="1" noChangeArrowheads="1"/>
          </p:cNvSpPr>
          <p:nvPr>
            <p:ph type="dt" idx="10"/>
          </p:nvPr>
        </p:nvSpPr>
        <p:spPr>
          <a:ln/>
        </p:spPr>
        <p:txBody>
          <a:bodyPr/>
          <a:lstStyle>
            <a:lvl1pPr>
              <a:defRPr/>
            </a:lvl1pPr>
          </a:lstStyle>
          <a:p>
            <a:pPr>
              <a:defRPr/>
            </a:pPr>
            <a:endParaRPr lang="ru-RU"/>
          </a:p>
        </p:txBody>
      </p:sp>
      <p:sp>
        <p:nvSpPr>
          <p:cNvPr id="5" name="Rectangle 3"/>
          <p:cNvSpPr>
            <a:spLocks noGrp="1" noChangeArrowheads="1"/>
          </p:cNvSpPr>
          <p:nvPr>
            <p:ph type="ftr" idx="11"/>
          </p:nvPr>
        </p:nvSpPr>
        <p:spPr>
          <a:ln/>
        </p:spPr>
        <p:txBody>
          <a:bodyPr/>
          <a:lstStyle>
            <a:lvl1pPr>
              <a:defRPr/>
            </a:lvl1pPr>
          </a:lstStyle>
          <a:p>
            <a:pPr>
              <a:defRPr/>
            </a:pPr>
            <a:endParaRPr lang="ru-RU"/>
          </a:p>
        </p:txBody>
      </p:sp>
      <p:sp>
        <p:nvSpPr>
          <p:cNvPr id="6" name="Rectangle 4"/>
          <p:cNvSpPr>
            <a:spLocks noGrp="1" noChangeArrowheads="1"/>
          </p:cNvSpPr>
          <p:nvPr>
            <p:ph type="sldNum" idx="12"/>
          </p:nvPr>
        </p:nvSpPr>
        <p:spPr>
          <a:ln/>
        </p:spPr>
        <p:txBody>
          <a:bodyPr/>
          <a:lstStyle>
            <a:lvl1pPr>
              <a:defRPr/>
            </a:lvl1pPr>
          </a:lstStyle>
          <a:p>
            <a:pPr>
              <a:defRPr/>
            </a:pPr>
            <a:fld id="{BA716086-DF49-466D-BC21-CE3AC04DE164}" type="slidenum">
              <a:rPr lang="ru-RU"/>
              <a:pPr>
                <a:defRPr/>
              </a:pPr>
              <a:t>‹#›</a:t>
            </a:fld>
            <a:endParaRPr lang="ru-RU"/>
          </a:p>
        </p:txBody>
      </p:sp>
    </p:spTree>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
          <p:cNvSpPr>
            <a:spLocks noGrp="1" noChangeArrowheads="1"/>
          </p:cNvSpPr>
          <p:nvPr>
            <p:ph type="dt" idx="10"/>
          </p:nvPr>
        </p:nvSpPr>
        <p:spPr>
          <a:ln/>
        </p:spPr>
        <p:txBody>
          <a:bodyPr/>
          <a:lstStyle>
            <a:lvl1pPr>
              <a:defRPr/>
            </a:lvl1pPr>
          </a:lstStyle>
          <a:p>
            <a:pPr>
              <a:defRPr/>
            </a:pPr>
            <a:endParaRPr lang="ru-RU"/>
          </a:p>
        </p:txBody>
      </p:sp>
      <p:sp>
        <p:nvSpPr>
          <p:cNvPr id="6" name="Rectangle 3"/>
          <p:cNvSpPr>
            <a:spLocks noGrp="1" noChangeArrowheads="1"/>
          </p:cNvSpPr>
          <p:nvPr>
            <p:ph type="ftr" idx="11"/>
          </p:nvPr>
        </p:nvSpPr>
        <p:spPr>
          <a:ln/>
        </p:spPr>
        <p:txBody>
          <a:bodyPr/>
          <a:lstStyle>
            <a:lvl1pPr>
              <a:defRPr/>
            </a:lvl1pPr>
          </a:lstStyle>
          <a:p>
            <a:pPr>
              <a:defRPr/>
            </a:pPr>
            <a:endParaRPr lang="ru-RU"/>
          </a:p>
        </p:txBody>
      </p:sp>
      <p:sp>
        <p:nvSpPr>
          <p:cNvPr id="7" name="Rectangle 4"/>
          <p:cNvSpPr>
            <a:spLocks noGrp="1" noChangeArrowheads="1"/>
          </p:cNvSpPr>
          <p:nvPr>
            <p:ph type="sldNum" idx="12"/>
          </p:nvPr>
        </p:nvSpPr>
        <p:spPr>
          <a:ln/>
        </p:spPr>
        <p:txBody>
          <a:bodyPr/>
          <a:lstStyle>
            <a:lvl1pPr>
              <a:defRPr/>
            </a:lvl1pPr>
          </a:lstStyle>
          <a:p>
            <a:pPr>
              <a:defRPr/>
            </a:pPr>
            <a:fld id="{D167C196-1B69-499A-A149-627C368F042C}" type="slidenum">
              <a:rPr lang="ru-RU"/>
              <a:pPr>
                <a:defRPr/>
              </a:pPr>
              <a:t>‹#›</a:t>
            </a:fld>
            <a:endParaRPr lang="ru-RU"/>
          </a:p>
        </p:txBody>
      </p:sp>
    </p:spTree>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
          <p:cNvSpPr>
            <a:spLocks noGrp="1" noChangeArrowheads="1"/>
          </p:cNvSpPr>
          <p:nvPr>
            <p:ph type="dt" idx="10"/>
          </p:nvPr>
        </p:nvSpPr>
        <p:spPr>
          <a:ln/>
        </p:spPr>
        <p:txBody>
          <a:bodyPr/>
          <a:lstStyle>
            <a:lvl1pPr>
              <a:defRPr/>
            </a:lvl1pPr>
          </a:lstStyle>
          <a:p>
            <a:pPr>
              <a:defRPr/>
            </a:pPr>
            <a:endParaRPr lang="ru-RU"/>
          </a:p>
        </p:txBody>
      </p:sp>
      <p:sp>
        <p:nvSpPr>
          <p:cNvPr id="8" name="Rectangle 3"/>
          <p:cNvSpPr>
            <a:spLocks noGrp="1" noChangeArrowheads="1"/>
          </p:cNvSpPr>
          <p:nvPr>
            <p:ph type="ftr" idx="11"/>
          </p:nvPr>
        </p:nvSpPr>
        <p:spPr>
          <a:ln/>
        </p:spPr>
        <p:txBody>
          <a:bodyPr/>
          <a:lstStyle>
            <a:lvl1pPr>
              <a:defRPr/>
            </a:lvl1pPr>
          </a:lstStyle>
          <a:p>
            <a:pPr>
              <a:defRPr/>
            </a:pPr>
            <a:endParaRPr lang="ru-RU"/>
          </a:p>
        </p:txBody>
      </p:sp>
      <p:sp>
        <p:nvSpPr>
          <p:cNvPr id="9" name="Rectangle 4"/>
          <p:cNvSpPr>
            <a:spLocks noGrp="1" noChangeArrowheads="1"/>
          </p:cNvSpPr>
          <p:nvPr>
            <p:ph type="sldNum" idx="12"/>
          </p:nvPr>
        </p:nvSpPr>
        <p:spPr>
          <a:ln/>
        </p:spPr>
        <p:txBody>
          <a:bodyPr/>
          <a:lstStyle>
            <a:lvl1pPr>
              <a:defRPr/>
            </a:lvl1pPr>
          </a:lstStyle>
          <a:p>
            <a:pPr>
              <a:defRPr/>
            </a:pPr>
            <a:fld id="{2B05A17C-765C-4B99-9007-5B1E735CB872}" type="slidenum">
              <a:rPr lang="ru-RU"/>
              <a:pPr>
                <a:defRPr/>
              </a:pPr>
              <a:t>‹#›</a:t>
            </a:fld>
            <a:endParaRPr lang="ru-RU"/>
          </a:p>
        </p:txBody>
      </p:sp>
    </p:spTree>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
          <p:cNvSpPr>
            <a:spLocks noGrp="1" noChangeArrowheads="1"/>
          </p:cNvSpPr>
          <p:nvPr>
            <p:ph type="dt" idx="10"/>
          </p:nvPr>
        </p:nvSpPr>
        <p:spPr>
          <a:ln/>
        </p:spPr>
        <p:txBody>
          <a:bodyPr/>
          <a:lstStyle>
            <a:lvl1pPr>
              <a:defRPr/>
            </a:lvl1pPr>
          </a:lstStyle>
          <a:p>
            <a:pPr>
              <a:defRPr/>
            </a:pPr>
            <a:endParaRPr lang="ru-RU"/>
          </a:p>
        </p:txBody>
      </p:sp>
      <p:sp>
        <p:nvSpPr>
          <p:cNvPr id="4" name="Rectangle 3"/>
          <p:cNvSpPr>
            <a:spLocks noGrp="1" noChangeArrowheads="1"/>
          </p:cNvSpPr>
          <p:nvPr>
            <p:ph type="ftr" idx="11"/>
          </p:nvPr>
        </p:nvSpPr>
        <p:spPr>
          <a:ln/>
        </p:spPr>
        <p:txBody>
          <a:bodyPr/>
          <a:lstStyle>
            <a:lvl1pPr>
              <a:defRPr/>
            </a:lvl1pPr>
          </a:lstStyle>
          <a:p>
            <a:pPr>
              <a:defRPr/>
            </a:pPr>
            <a:endParaRPr lang="ru-RU"/>
          </a:p>
        </p:txBody>
      </p:sp>
      <p:sp>
        <p:nvSpPr>
          <p:cNvPr id="5" name="Rectangle 4"/>
          <p:cNvSpPr>
            <a:spLocks noGrp="1" noChangeArrowheads="1"/>
          </p:cNvSpPr>
          <p:nvPr>
            <p:ph type="sldNum" idx="12"/>
          </p:nvPr>
        </p:nvSpPr>
        <p:spPr>
          <a:ln/>
        </p:spPr>
        <p:txBody>
          <a:bodyPr/>
          <a:lstStyle>
            <a:lvl1pPr>
              <a:defRPr/>
            </a:lvl1pPr>
          </a:lstStyle>
          <a:p>
            <a:pPr>
              <a:defRPr/>
            </a:pPr>
            <a:fld id="{DCDF92B3-B622-4BE1-89CB-B3D81C078F97}" type="slidenum">
              <a:rPr lang="ru-RU"/>
              <a:pPr>
                <a:defRPr/>
              </a:pPr>
              <a:t>‹#›</a:t>
            </a:fld>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206375"/>
            <a:ext cx="2055813" cy="629761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06375"/>
            <a:ext cx="6016625" cy="629761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81EE2C61-9E79-4734-A362-18E973BEEC12}" type="slidenum">
              <a:rPr lang="ru-RU"/>
              <a:pPr>
                <a:defRPr/>
              </a:pPr>
              <a:t>‹#›</a:t>
            </a:fld>
            <a:endParaRPr lang="ru-RU"/>
          </a:p>
        </p:txBody>
      </p:sp>
    </p:spTree>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
          <p:cNvSpPr>
            <a:spLocks noGrp="1" noChangeArrowheads="1"/>
          </p:cNvSpPr>
          <p:nvPr>
            <p:ph type="dt" idx="10"/>
          </p:nvPr>
        </p:nvSpPr>
        <p:spPr>
          <a:ln/>
        </p:spPr>
        <p:txBody>
          <a:bodyPr/>
          <a:lstStyle>
            <a:lvl1pPr>
              <a:defRPr/>
            </a:lvl1pPr>
          </a:lstStyle>
          <a:p>
            <a:pPr>
              <a:defRPr/>
            </a:pPr>
            <a:endParaRPr lang="ru-RU"/>
          </a:p>
        </p:txBody>
      </p:sp>
      <p:sp>
        <p:nvSpPr>
          <p:cNvPr id="3" name="Rectangle 3"/>
          <p:cNvSpPr>
            <a:spLocks noGrp="1" noChangeArrowheads="1"/>
          </p:cNvSpPr>
          <p:nvPr>
            <p:ph type="ftr" idx="11"/>
          </p:nvPr>
        </p:nvSpPr>
        <p:spPr>
          <a:ln/>
        </p:spPr>
        <p:txBody>
          <a:bodyPr/>
          <a:lstStyle>
            <a:lvl1pPr>
              <a:defRPr/>
            </a:lvl1pPr>
          </a:lstStyle>
          <a:p>
            <a:pPr>
              <a:defRPr/>
            </a:pPr>
            <a:endParaRPr lang="ru-RU"/>
          </a:p>
        </p:txBody>
      </p:sp>
      <p:sp>
        <p:nvSpPr>
          <p:cNvPr id="4" name="Rectangle 4"/>
          <p:cNvSpPr>
            <a:spLocks noGrp="1" noChangeArrowheads="1"/>
          </p:cNvSpPr>
          <p:nvPr>
            <p:ph type="sldNum" idx="12"/>
          </p:nvPr>
        </p:nvSpPr>
        <p:spPr>
          <a:ln/>
        </p:spPr>
        <p:txBody>
          <a:bodyPr/>
          <a:lstStyle>
            <a:lvl1pPr>
              <a:defRPr/>
            </a:lvl1pPr>
          </a:lstStyle>
          <a:p>
            <a:pPr>
              <a:defRPr/>
            </a:pPr>
            <a:fld id="{12B6BD81-04FE-492F-A644-29184DAC8EFD}" type="slidenum">
              <a:rPr lang="ru-RU"/>
              <a:pPr>
                <a:defRPr/>
              </a:pPr>
              <a:t>‹#›</a:t>
            </a:fld>
            <a:endParaRPr lang="ru-RU"/>
          </a:p>
        </p:txBody>
      </p:sp>
    </p:spTree>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
          <p:cNvSpPr>
            <a:spLocks noGrp="1" noChangeArrowheads="1"/>
          </p:cNvSpPr>
          <p:nvPr>
            <p:ph type="dt" idx="10"/>
          </p:nvPr>
        </p:nvSpPr>
        <p:spPr>
          <a:ln/>
        </p:spPr>
        <p:txBody>
          <a:bodyPr/>
          <a:lstStyle>
            <a:lvl1pPr>
              <a:defRPr/>
            </a:lvl1pPr>
          </a:lstStyle>
          <a:p>
            <a:pPr>
              <a:defRPr/>
            </a:pPr>
            <a:endParaRPr lang="ru-RU"/>
          </a:p>
        </p:txBody>
      </p:sp>
      <p:sp>
        <p:nvSpPr>
          <p:cNvPr id="6" name="Rectangle 3"/>
          <p:cNvSpPr>
            <a:spLocks noGrp="1" noChangeArrowheads="1"/>
          </p:cNvSpPr>
          <p:nvPr>
            <p:ph type="ftr" idx="11"/>
          </p:nvPr>
        </p:nvSpPr>
        <p:spPr>
          <a:ln/>
        </p:spPr>
        <p:txBody>
          <a:bodyPr/>
          <a:lstStyle>
            <a:lvl1pPr>
              <a:defRPr/>
            </a:lvl1pPr>
          </a:lstStyle>
          <a:p>
            <a:pPr>
              <a:defRPr/>
            </a:pPr>
            <a:endParaRPr lang="ru-RU"/>
          </a:p>
        </p:txBody>
      </p:sp>
      <p:sp>
        <p:nvSpPr>
          <p:cNvPr id="7" name="Rectangle 4"/>
          <p:cNvSpPr>
            <a:spLocks noGrp="1" noChangeArrowheads="1"/>
          </p:cNvSpPr>
          <p:nvPr>
            <p:ph type="sldNum" idx="12"/>
          </p:nvPr>
        </p:nvSpPr>
        <p:spPr>
          <a:ln/>
        </p:spPr>
        <p:txBody>
          <a:bodyPr/>
          <a:lstStyle>
            <a:lvl1pPr>
              <a:defRPr/>
            </a:lvl1pPr>
          </a:lstStyle>
          <a:p>
            <a:pPr>
              <a:defRPr/>
            </a:pPr>
            <a:fld id="{977C449A-2411-428C-AEEB-081CCB1C4732}" type="slidenum">
              <a:rPr lang="ru-RU"/>
              <a:pPr>
                <a:defRPr/>
              </a:pPr>
              <a:t>‹#›</a:t>
            </a:fld>
            <a:endParaRPr lang="ru-RU"/>
          </a:p>
        </p:txBody>
      </p:sp>
    </p:spTree>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
          <p:cNvSpPr>
            <a:spLocks noGrp="1" noChangeArrowheads="1"/>
          </p:cNvSpPr>
          <p:nvPr>
            <p:ph type="dt" idx="10"/>
          </p:nvPr>
        </p:nvSpPr>
        <p:spPr>
          <a:ln/>
        </p:spPr>
        <p:txBody>
          <a:bodyPr/>
          <a:lstStyle>
            <a:lvl1pPr>
              <a:defRPr/>
            </a:lvl1pPr>
          </a:lstStyle>
          <a:p>
            <a:pPr>
              <a:defRPr/>
            </a:pPr>
            <a:endParaRPr lang="ru-RU"/>
          </a:p>
        </p:txBody>
      </p:sp>
      <p:sp>
        <p:nvSpPr>
          <p:cNvPr id="6" name="Rectangle 3"/>
          <p:cNvSpPr>
            <a:spLocks noGrp="1" noChangeArrowheads="1"/>
          </p:cNvSpPr>
          <p:nvPr>
            <p:ph type="ftr" idx="11"/>
          </p:nvPr>
        </p:nvSpPr>
        <p:spPr>
          <a:ln/>
        </p:spPr>
        <p:txBody>
          <a:bodyPr/>
          <a:lstStyle>
            <a:lvl1pPr>
              <a:defRPr/>
            </a:lvl1pPr>
          </a:lstStyle>
          <a:p>
            <a:pPr>
              <a:defRPr/>
            </a:pPr>
            <a:endParaRPr lang="ru-RU"/>
          </a:p>
        </p:txBody>
      </p:sp>
      <p:sp>
        <p:nvSpPr>
          <p:cNvPr id="7" name="Rectangle 4"/>
          <p:cNvSpPr>
            <a:spLocks noGrp="1" noChangeArrowheads="1"/>
          </p:cNvSpPr>
          <p:nvPr>
            <p:ph type="sldNum" idx="12"/>
          </p:nvPr>
        </p:nvSpPr>
        <p:spPr>
          <a:ln/>
        </p:spPr>
        <p:txBody>
          <a:bodyPr/>
          <a:lstStyle>
            <a:lvl1pPr>
              <a:defRPr/>
            </a:lvl1pPr>
          </a:lstStyle>
          <a:p>
            <a:pPr>
              <a:defRPr/>
            </a:pPr>
            <a:fld id="{3644C344-B032-4EFC-92AC-46445FEA787D}" type="slidenum">
              <a:rPr lang="ru-RU"/>
              <a:pPr>
                <a:defRPr/>
              </a:pPr>
              <a:t>‹#›</a:t>
            </a:fld>
            <a:endParaRPr lang="ru-RU"/>
          </a:p>
        </p:txBody>
      </p:sp>
    </p:spTree>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dt" idx="10"/>
          </p:nvPr>
        </p:nvSpPr>
        <p:spPr>
          <a:ln/>
        </p:spPr>
        <p:txBody>
          <a:bodyPr/>
          <a:lstStyle>
            <a:lvl1pPr>
              <a:defRPr/>
            </a:lvl1pPr>
          </a:lstStyle>
          <a:p>
            <a:pPr>
              <a:defRPr/>
            </a:pPr>
            <a:endParaRPr lang="ru-RU"/>
          </a:p>
        </p:txBody>
      </p:sp>
      <p:sp>
        <p:nvSpPr>
          <p:cNvPr id="5" name="Rectangle 3"/>
          <p:cNvSpPr>
            <a:spLocks noGrp="1" noChangeArrowheads="1"/>
          </p:cNvSpPr>
          <p:nvPr>
            <p:ph type="ftr" idx="11"/>
          </p:nvPr>
        </p:nvSpPr>
        <p:spPr>
          <a:ln/>
        </p:spPr>
        <p:txBody>
          <a:bodyPr/>
          <a:lstStyle>
            <a:lvl1pPr>
              <a:defRPr/>
            </a:lvl1pPr>
          </a:lstStyle>
          <a:p>
            <a:pPr>
              <a:defRPr/>
            </a:pPr>
            <a:endParaRPr lang="ru-RU"/>
          </a:p>
        </p:txBody>
      </p:sp>
      <p:sp>
        <p:nvSpPr>
          <p:cNvPr id="6" name="Rectangle 4"/>
          <p:cNvSpPr>
            <a:spLocks noGrp="1" noChangeArrowheads="1"/>
          </p:cNvSpPr>
          <p:nvPr>
            <p:ph type="sldNum" idx="12"/>
          </p:nvPr>
        </p:nvSpPr>
        <p:spPr>
          <a:ln/>
        </p:spPr>
        <p:txBody>
          <a:bodyPr/>
          <a:lstStyle>
            <a:lvl1pPr>
              <a:defRPr/>
            </a:lvl1pPr>
          </a:lstStyle>
          <a:p>
            <a:pPr>
              <a:defRPr/>
            </a:pPr>
            <a:fld id="{B424E465-65ED-4ED2-BA96-07C7E454A21A}" type="slidenum">
              <a:rPr lang="ru-RU"/>
              <a:pPr>
                <a:defRPr/>
              </a:pPr>
              <a:t>‹#›</a:t>
            </a:fld>
            <a:endParaRPr lang="ru-RU"/>
          </a:p>
        </p:txBody>
      </p:sp>
    </p:spTree>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371600"/>
            <a:ext cx="2057400" cy="47545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371600"/>
            <a:ext cx="6019800" cy="47545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dt" idx="10"/>
          </p:nvPr>
        </p:nvSpPr>
        <p:spPr>
          <a:ln/>
        </p:spPr>
        <p:txBody>
          <a:bodyPr/>
          <a:lstStyle>
            <a:lvl1pPr>
              <a:defRPr/>
            </a:lvl1pPr>
          </a:lstStyle>
          <a:p>
            <a:pPr>
              <a:defRPr/>
            </a:pPr>
            <a:endParaRPr lang="ru-RU"/>
          </a:p>
        </p:txBody>
      </p:sp>
      <p:sp>
        <p:nvSpPr>
          <p:cNvPr id="5" name="Rectangle 3"/>
          <p:cNvSpPr>
            <a:spLocks noGrp="1" noChangeArrowheads="1"/>
          </p:cNvSpPr>
          <p:nvPr>
            <p:ph type="ftr" idx="11"/>
          </p:nvPr>
        </p:nvSpPr>
        <p:spPr>
          <a:ln/>
        </p:spPr>
        <p:txBody>
          <a:bodyPr/>
          <a:lstStyle>
            <a:lvl1pPr>
              <a:defRPr/>
            </a:lvl1pPr>
          </a:lstStyle>
          <a:p>
            <a:pPr>
              <a:defRPr/>
            </a:pPr>
            <a:endParaRPr lang="ru-RU"/>
          </a:p>
        </p:txBody>
      </p:sp>
      <p:sp>
        <p:nvSpPr>
          <p:cNvPr id="6" name="Rectangle 4"/>
          <p:cNvSpPr>
            <a:spLocks noGrp="1" noChangeArrowheads="1"/>
          </p:cNvSpPr>
          <p:nvPr>
            <p:ph type="sldNum" idx="12"/>
          </p:nvPr>
        </p:nvSpPr>
        <p:spPr>
          <a:ln/>
        </p:spPr>
        <p:txBody>
          <a:bodyPr/>
          <a:lstStyle>
            <a:lvl1pPr>
              <a:defRPr/>
            </a:lvl1pPr>
          </a:lstStyle>
          <a:p>
            <a:pPr>
              <a:defRPr/>
            </a:pPr>
            <a:fld id="{00CE1484-3804-4A01-ADEC-8B21804E71FF}" type="slidenum">
              <a:rPr lang="ru-RU"/>
              <a:pPr>
                <a:defRPr/>
              </a:pPr>
              <a:t>‹#›</a:t>
            </a:fld>
            <a:endParaRPr lang="ru-RU"/>
          </a:p>
        </p:txBody>
      </p:sp>
    </p:spTree>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3"/>
          <p:cNvSpPr>
            <a:spLocks noGrp="1" noChangeArrowheads="1"/>
          </p:cNvSpPr>
          <p:nvPr>
            <p:ph type="dt" idx="10"/>
          </p:nvPr>
        </p:nvSpPr>
        <p:spPr>
          <a:ln/>
        </p:spPr>
        <p:txBody>
          <a:bodyPr/>
          <a:lstStyle>
            <a:lvl1pPr>
              <a:defRPr/>
            </a:lvl1pPr>
          </a:lstStyle>
          <a:p>
            <a:pPr>
              <a:defRPr/>
            </a:pPr>
            <a:endParaRPr lang="ru-RU"/>
          </a:p>
        </p:txBody>
      </p:sp>
      <p:sp>
        <p:nvSpPr>
          <p:cNvPr id="5" name="Rectangle 44"/>
          <p:cNvSpPr>
            <a:spLocks noGrp="1" noChangeArrowheads="1"/>
          </p:cNvSpPr>
          <p:nvPr>
            <p:ph type="ftr" idx="11"/>
          </p:nvPr>
        </p:nvSpPr>
        <p:spPr>
          <a:ln/>
        </p:spPr>
        <p:txBody>
          <a:bodyPr/>
          <a:lstStyle>
            <a:lvl1pPr>
              <a:defRPr/>
            </a:lvl1pPr>
          </a:lstStyle>
          <a:p>
            <a:pPr>
              <a:defRPr/>
            </a:pPr>
            <a:endParaRPr lang="ru-RU"/>
          </a:p>
        </p:txBody>
      </p:sp>
      <p:sp>
        <p:nvSpPr>
          <p:cNvPr id="6" name="Rectangle 45"/>
          <p:cNvSpPr>
            <a:spLocks noGrp="1" noChangeArrowheads="1"/>
          </p:cNvSpPr>
          <p:nvPr>
            <p:ph type="sldNum" idx="12"/>
          </p:nvPr>
        </p:nvSpPr>
        <p:spPr>
          <a:ln/>
        </p:spPr>
        <p:txBody>
          <a:bodyPr/>
          <a:lstStyle>
            <a:lvl1pPr>
              <a:defRPr/>
            </a:lvl1pPr>
          </a:lstStyle>
          <a:p>
            <a:pPr>
              <a:defRPr/>
            </a:pPr>
            <a:fld id="{DCC37242-DFCC-4670-8DB4-DA00DAD2C9E6}" type="slidenum">
              <a:rPr lang="ru-RU"/>
              <a:pPr>
                <a:defRPr/>
              </a:pPr>
              <a:t>‹#›</a:t>
            </a:fld>
            <a:endParaRPr lang="ru-RU"/>
          </a:p>
        </p:txBody>
      </p:sp>
    </p:spTree>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3"/>
          <p:cNvSpPr>
            <a:spLocks noGrp="1" noChangeArrowheads="1"/>
          </p:cNvSpPr>
          <p:nvPr>
            <p:ph type="dt" idx="10"/>
          </p:nvPr>
        </p:nvSpPr>
        <p:spPr>
          <a:ln/>
        </p:spPr>
        <p:txBody>
          <a:bodyPr/>
          <a:lstStyle>
            <a:lvl1pPr>
              <a:defRPr/>
            </a:lvl1pPr>
          </a:lstStyle>
          <a:p>
            <a:pPr>
              <a:defRPr/>
            </a:pPr>
            <a:endParaRPr lang="ru-RU"/>
          </a:p>
        </p:txBody>
      </p:sp>
      <p:sp>
        <p:nvSpPr>
          <p:cNvPr id="5" name="Rectangle 44"/>
          <p:cNvSpPr>
            <a:spLocks noGrp="1" noChangeArrowheads="1"/>
          </p:cNvSpPr>
          <p:nvPr>
            <p:ph type="ftr" idx="11"/>
          </p:nvPr>
        </p:nvSpPr>
        <p:spPr>
          <a:ln/>
        </p:spPr>
        <p:txBody>
          <a:bodyPr/>
          <a:lstStyle>
            <a:lvl1pPr>
              <a:defRPr/>
            </a:lvl1pPr>
          </a:lstStyle>
          <a:p>
            <a:pPr>
              <a:defRPr/>
            </a:pPr>
            <a:endParaRPr lang="ru-RU"/>
          </a:p>
        </p:txBody>
      </p:sp>
      <p:sp>
        <p:nvSpPr>
          <p:cNvPr id="6" name="Rectangle 45"/>
          <p:cNvSpPr>
            <a:spLocks noGrp="1" noChangeArrowheads="1"/>
          </p:cNvSpPr>
          <p:nvPr>
            <p:ph type="sldNum" idx="12"/>
          </p:nvPr>
        </p:nvSpPr>
        <p:spPr>
          <a:ln/>
        </p:spPr>
        <p:txBody>
          <a:bodyPr/>
          <a:lstStyle>
            <a:lvl1pPr>
              <a:defRPr/>
            </a:lvl1pPr>
          </a:lstStyle>
          <a:p>
            <a:pPr>
              <a:defRPr/>
            </a:pPr>
            <a:fld id="{FDA05F8E-BFD8-4809-B274-4EBCF6511E27}" type="slidenum">
              <a:rPr lang="ru-RU"/>
              <a:pPr>
                <a:defRPr/>
              </a:pPr>
              <a:t>‹#›</a:t>
            </a:fld>
            <a:endParaRPr lang="ru-RU"/>
          </a:p>
        </p:txBody>
      </p:sp>
    </p:spTree>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3"/>
          <p:cNvSpPr>
            <a:spLocks noGrp="1" noChangeArrowheads="1"/>
          </p:cNvSpPr>
          <p:nvPr>
            <p:ph type="dt" idx="10"/>
          </p:nvPr>
        </p:nvSpPr>
        <p:spPr>
          <a:ln/>
        </p:spPr>
        <p:txBody>
          <a:bodyPr/>
          <a:lstStyle>
            <a:lvl1pPr>
              <a:defRPr/>
            </a:lvl1pPr>
          </a:lstStyle>
          <a:p>
            <a:pPr>
              <a:defRPr/>
            </a:pPr>
            <a:endParaRPr lang="ru-RU"/>
          </a:p>
        </p:txBody>
      </p:sp>
      <p:sp>
        <p:nvSpPr>
          <p:cNvPr id="5" name="Rectangle 44"/>
          <p:cNvSpPr>
            <a:spLocks noGrp="1" noChangeArrowheads="1"/>
          </p:cNvSpPr>
          <p:nvPr>
            <p:ph type="ftr" idx="11"/>
          </p:nvPr>
        </p:nvSpPr>
        <p:spPr>
          <a:ln/>
        </p:spPr>
        <p:txBody>
          <a:bodyPr/>
          <a:lstStyle>
            <a:lvl1pPr>
              <a:defRPr/>
            </a:lvl1pPr>
          </a:lstStyle>
          <a:p>
            <a:pPr>
              <a:defRPr/>
            </a:pPr>
            <a:endParaRPr lang="ru-RU"/>
          </a:p>
        </p:txBody>
      </p:sp>
      <p:sp>
        <p:nvSpPr>
          <p:cNvPr id="6" name="Rectangle 45"/>
          <p:cNvSpPr>
            <a:spLocks noGrp="1" noChangeArrowheads="1"/>
          </p:cNvSpPr>
          <p:nvPr>
            <p:ph type="sldNum" idx="12"/>
          </p:nvPr>
        </p:nvSpPr>
        <p:spPr>
          <a:ln/>
        </p:spPr>
        <p:txBody>
          <a:bodyPr/>
          <a:lstStyle>
            <a:lvl1pPr>
              <a:defRPr/>
            </a:lvl1pPr>
          </a:lstStyle>
          <a:p>
            <a:pPr>
              <a:defRPr/>
            </a:pPr>
            <a:fld id="{2642BF90-338D-4398-B681-4FBD24EC2514}" type="slidenum">
              <a:rPr lang="ru-RU"/>
              <a:pPr>
                <a:defRPr/>
              </a:pPr>
              <a:t>‹#›</a:t>
            </a:fld>
            <a:endParaRPr lang="ru-RU"/>
          </a:p>
        </p:txBody>
      </p:sp>
    </p:spTree>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54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3"/>
          <p:cNvSpPr>
            <a:spLocks noGrp="1" noChangeArrowheads="1"/>
          </p:cNvSpPr>
          <p:nvPr>
            <p:ph type="dt" idx="10"/>
          </p:nvPr>
        </p:nvSpPr>
        <p:spPr>
          <a:ln/>
        </p:spPr>
        <p:txBody>
          <a:bodyPr/>
          <a:lstStyle>
            <a:lvl1pPr>
              <a:defRPr/>
            </a:lvl1pPr>
          </a:lstStyle>
          <a:p>
            <a:pPr>
              <a:defRPr/>
            </a:pPr>
            <a:endParaRPr lang="ru-RU"/>
          </a:p>
        </p:txBody>
      </p:sp>
      <p:sp>
        <p:nvSpPr>
          <p:cNvPr id="6" name="Rectangle 44"/>
          <p:cNvSpPr>
            <a:spLocks noGrp="1" noChangeArrowheads="1"/>
          </p:cNvSpPr>
          <p:nvPr>
            <p:ph type="ftr" idx="11"/>
          </p:nvPr>
        </p:nvSpPr>
        <p:spPr>
          <a:ln/>
        </p:spPr>
        <p:txBody>
          <a:bodyPr/>
          <a:lstStyle>
            <a:lvl1pPr>
              <a:defRPr/>
            </a:lvl1pPr>
          </a:lstStyle>
          <a:p>
            <a:pPr>
              <a:defRPr/>
            </a:pPr>
            <a:endParaRPr lang="ru-RU"/>
          </a:p>
        </p:txBody>
      </p:sp>
      <p:sp>
        <p:nvSpPr>
          <p:cNvPr id="7" name="Rectangle 45"/>
          <p:cNvSpPr>
            <a:spLocks noGrp="1" noChangeArrowheads="1"/>
          </p:cNvSpPr>
          <p:nvPr>
            <p:ph type="sldNum" idx="12"/>
          </p:nvPr>
        </p:nvSpPr>
        <p:spPr>
          <a:ln/>
        </p:spPr>
        <p:txBody>
          <a:bodyPr/>
          <a:lstStyle>
            <a:lvl1pPr>
              <a:defRPr/>
            </a:lvl1pPr>
          </a:lstStyle>
          <a:p>
            <a:pPr>
              <a:defRPr/>
            </a:pPr>
            <a:fld id="{47595C92-9E0F-4A5A-99E3-06F85A8974C1}" type="slidenum">
              <a:rPr lang="ru-RU"/>
              <a:pPr>
                <a:defRPr/>
              </a:pPr>
              <a:t>‹#›</a:t>
            </a:fld>
            <a:endParaRPr lang="ru-RU"/>
          </a:p>
        </p:txBody>
      </p:sp>
    </p:spTree>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3"/>
          <p:cNvSpPr>
            <a:spLocks noGrp="1" noChangeArrowheads="1"/>
          </p:cNvSpPr>
          <p:nvPr>
            <p:ph type="dt" idx="10"/>
          </p:nvPr>
        </p:nvSpPr>
        <p:spPr>
          <a:ln/>
        </p:spPr>
        <p:txBody>
          <a:bodyPr/>
          <a:lstStyle>
            <a:lvl1pPr>
              <a:defRPr/>
            </a:lvl1pPr>
          </a:lstStyle>
          <a:p>
            <a:pPr>
              <a:defRPr/>
            </a:pPr>
            <a:endParaRPr lang="ru-RU"/>
          </a:p>
        </p:txBody>
      </p:sp>
      <p:sp>
        <p:nvSpPr>
          <p:cNvPr id="8" name="Rectangle 44"/>
          <p:cNvSpPr>
            <a:spLocks noGrp="1" noChangeArrowheads="1"/>
          </p:cNvSpPr>
          <p:nvPr>
            <p:ph type="ftr" idx="11"/>
          </p:nvPr>
        </p:nvSpPr>
        <p:spPr>
          <a:ln/>
        </p:spPr>
        <p:txBody>
          <a:bodyPr/>
          <a:lstStyle>
            <a:lvl1pPr>
              <a:defRPr/>
            </a:lvl1pPr>
          </a:lstStyle>
          <a:p>
            <a:pPr>
              <a:defRPr/>
            </a:pPr>
            <a:endParaRPr lang="ru-RU"/>
          </a:p>
        </p:txBody>
      </p:sp>
      <p:sp>
        <p:nvSpPr>
          <p:cNvPr id="9" name="Rectangle 45"/>
          <p:cNvSpPr>
            <a:spLocks noGrp="1" noChangeArrowheads="1"/>
          </p:cNvSpPr>
          <p:nvPr>
            <p:ph type="sldNum" idx="12"/>
          </p:nvPr>
        </p:nvSpPr>
        <p:spPr>
          <a:ln/>
        </p:spPr>
        <p:txBody>
          <a:bodyPr/>
          <a:lstStyle>
            <a:lvl1pPr>
              <a:defRPr/>
            </a:lvl1pPr>
          </a:lstStyle>
          <a:p>
            <a:pPr>
              <a:defRPr/>
            </a:pPr>
            <a:fld id="{306EB190-E76B-4A4F-826D-70FAEEBE07FB}" type="slidenum">
              <a:rPr lang="ru-RU"/>
              <a:pPr>
                <a:defRPr/>
              </a:pPr>
              <a:t>‹#›</a:t>
            </a:fld>
            <a:endParaRPr 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3157BDDB-EBF5-4944-9D65-C9A8228FE747}" type="slidenum">
              <a:rPr lang="ru-RU"/>
              <a:pPr>
                <a:defRPr/>
              </a:pPr>
              <a:t>‹#›</a:t>
            </a:fld>
            <a:endParaRPr lang="ru-RU"/>
          </a:p>
        </p:txBody>
      </p:sp>
    </p:spTree>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3"/>
          <p:cNvSpPr>
            <a:spLocks noGrp="1" noChangeArrowheads="1"/>
          </p:cNvSpPr>
          <p:nvPr>
            <p:ph type="dt" idx="10"/>
          </p:nvPr>
        </p:nvSpPr>
        <p:spPr>
          <a:ln/>
        </p:spPr>
        <p:txBody>
          <a:bodyPr/>
          <a:lstStyle>
            <a:lvl1pPr>
              <a:defRPr/>
            </a:lvl1pPr>
          </a:lstStyle>
          <a:p>
            <a:pPr>
              <a:defRPr/>
            </a:pPr>
            <a:endParaRPr lang="ru-RU"/>
          </a:p>
        </p:txBody>
      </p:sp>
      <p:sp>
        <p:nvSpPr>
          <p:cNvPr id="4" name="Rectangle 44"/>
          <p:cNvSpPr>
            <a:spLocks noGrp="1" noChangeArrowheads="1"/>
          </p:cNvSpPr>
          <p:nvPr>
            <p:ph type="ftr" idx="11"/>
          </p:nvPr>
        </p:nvSpPr>
        <p:spPr>
          <a:ln/>
        </p:spPr>
        <p:txBody>
          <a:bodyPr/>
          <a:lstStyle>
            <a:lvl1pPr>
              <a:defRPr/>
            </a:lvl1pPr>
          </a:lstStyle>
          <a:p>
            <a:pPr>
              <a:defRPr/>
            </a:pPr>
            <a:endParaRPr lang="ru-RU"/>
          </a:p>
        </p:txBody>
      </p:sp>
      <p:sp>
        <p:nvSpPr>
          <p:cNvPr id="5" name="Rectangle 45"/>
          <p:cNvSpPr>
            <a:spLocks noGrp="1" noChangeArrowheads="1"/>
          </p:cNvSpPr>
          <p:nvPr>
            <p:ph type="sldNum" idx="12"/>
          </p:nvPr>
        </p:nvSpPr>
        <p:spPr>
          <a:ln/>
        </p:spPr>
        <p:txBody>
          <a:bodyPr/>
          <a:lstStyle>
            <a:lvl1pPr>
              <a:defRPr/>
            </a:lvl1pPr>
          </a:lstStyle>
          <a:p>
            <a:pPr>
              <a:defRPr/>
            </a:pPr>
            <a:fld id="{6915BBB3-F711-46B8-88D1-AA4F6A5E9299}" type="slidenum">
              <a:rPr lang="ru-RU"/>
              <a:pPr>
                <a:defRPr/>
              </a:pPr>
              <a:t>‹#›</a:t>
            </a:fld>
            <a:endParaRPr lang="ru-RU"/>
          </a:p>
        </p:txBody>
      </p:sp>
    </p:spTree>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3"/>
          <p:cNvSpPr>
            <a:spLocks noGrp="1" noChangeArrowheads="1"/>
          </p:cNvSpPr>
          <p:nvPr>
            <p:ph type="dt" idx="10"/>
          </p:nvPr>
        </p:nvSpPr>
        <p:spPr>
          <a:ln/>
        </p:spPr>
        <p:txBody>
          <a:bodyPr/>
          <a:lstStyle>
            <a:lvl1pPr>
              <a:defRPr/>
            </a:lvl1pPr>
          </a:lstStyle>
          <a:p>
            <a:pPr>
              <a:defRPr/>
            </a:pPr>
            <a:endParaRPr lang="ru-RU"/>
          </a:p>
        </p:txBody>
      </p:sp>
      <p:sp>
        <p:nvSpPr>
          <p:cNvPr id="3" name="Rectangle 44"/>
          <p:cNvSpPr>
            <a:spLocks noGrp="1" noChangeArrowheads="1"/>
          </p:cNvSpPr>
          <p:nvPr>
            <p:ph type="ftr" idx="11"/>
          </p:nvPr>
        </p:nvSpPr>
        <p:spPr>
          <a:ln/>
        </p:spPr>
        <p:txBody>
          <a:bodyPr/>
          <a:lstStyle>
            <a:lvl1pPr>
              <a:defRPr/>
            </a:lvl1pPr>
          </a:lstStyle>
          <a:p>
            <a:pPr>
              <a:defRPr/>
            </a:pPr>
            <a:endParaRPr lang="ru-RU"/>
          </a:p>
        </p:txBody>
      </p:sp>
      <p:sp>
        <p:nvSpPr>
          <p:cNvPr id="4" name="Rectangle 45"/>
          <p:cNvSpPr>
            <a:spLocks noGrp="1" noChangeArrowheads="1"/>
          </p:cNvSpPr>
          <p:nvPr>
            <p:ph type="sldNum" idx="12"/>
          </p:nvPr>
        </p:nvSpPr>
        <p:spPr>
          <a:ln/>
        </p:spPr>
        <p:txBody>
          <a:bodyPr/>
          <a:lstStyle>
            <a:lvl1pPr>
              <a:defRPr/>
            </a:lvl1pPr>
          </a:lstStyle>
          <a:p>
            <a:pPr>
              <a:defRPr/>
            </a:pPr>
            <a:fld id="{741C64E3-30EC-4404-AD9E-B3AD83A44B5B}" type="slidenum">
              <a:rPr lang="ru-RU"/>
              <a:pPr>
                <a:defRPr/>
              </a:pPr>
              <a:t>‹#›</a:t>
            </a:fld>
            <a:endParaRPr lang="ru-RU"/>
          </a:p>
        </p:txBody>
      </p:sp>
    </p:spTree>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3"/>
          <p:cNvSpPr>
            <a:spLocks noGrp="1" noChangeArrowheads="1"/>
          </p:cNvSpPr>
          <p:nvPr>
            <p:ph type="dt" idx="10"/>
          </p:nvPr>
        </p:nvSpPr>
        <p:spPr>
          <a:ln/>
        </p:spPr>
        <p:txBody>
          <a:bodyPr/>
          <a:lstStyle>
            <a:lvl1pPr>
              <a:defRPr/>
            </a:lvl1pPr>
          </a:lstStyle>
          <a:p>
            <a:pPr>
              <a:defRPr/>
            </a:pPr>
            <a:endParaRPr lang="ru-RU"/>
          </a:p>
        </p:txBody>
      </p:sp>
      <p:sp>
        <p:nvSpPr>
          <p:cNvPr id="6" name="Rectangle 44"/>
          <p:cNvSpPr>
            <a:spLocks noGrp="1" noChangeArrowheads="1"/>
          </p:cNvSpPr>
          <p:nvPr>
            <p:ph type="ftr" idx="11"/>
          </p:nvPr>
        </p:nvSpPr>
        <p:spPr>
          <a:ln/>
        </p:spPr>
        <p:txBody>
          <a:bodyPr/>
          <a:lstStyle>
            <a:lvl1pPr>
              <a:defRPr/>
            </a:lvl1pPr>
          </a:lstStyle>
          <a:p>
            <a:pPr>
              <a:defRPr/>
            </a:pPr>
            <a:endParaRPr lang="ru-RU"/>
          </a:p>
        </p:txBody>
      </p:sp>
      <p:sp>
        <p:nvSpPr>
          <p:cNvPr id="7" name="Rectangle 45"/>
          <p:cNvSpPr>
            <a:spLocks noGrp="1" noChangeArrowheads="1"/>
          </p:cNvSpPr>
          <p:nvPr>
            <p:ph type="sldNum" idx="12"/>
          </p:nvPr>
        </p:nvSpPr>
        <p:spPr>
          <a:ln/>
        </p:spPr>
        <p:txBody>
          <a:bodyPr/>
          <a:lstStyle>
            <a:lvl1pPr>
              <a:defRPr/>
            </a:lvl1pPr>
          </a:lstStyle>
          <a:p>
            <a:pPr>
              <a:defRPr/>
            </a:pPr>
            <a:fld id="{2199DA2B-7A97-4A38-A9C0-CB46B3E24D5B}" type="slidenum">
              <a:rPr lang="ru-RU"/>
              <a:pPr>
                <a:defRPr/>
              </a:pPr>
              <a:t>‹#›</a:t>
            </a:fld>
            <a:endParaRPr lang="ru-RU"/>
          </a:p>
        </p:txBody>
      </p:sp>
    </p:spTree>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3"/>
          <p:cNvSpPr>
            <a:spLocks noGrp="1" noChangeArrowheads="1"/>
          </p:cNvSpPr>
          <p:nvPr>
            <p:ph type="dt" idx="10"/>
          </p:nvPr>
        </p:nvSpPr>
        <p:spPr>
          <a:ln/>
        </p:spPr>
        <p:txBody>
          <a:bodyPr/>
          <a:lstStyle>
            <a:lvl1pPr>
              <a:defRPr/>
            </a:lvl1pPr>
          </a:lstStyle>
          <a:p>
            <a:pPr>
              <a:defRPr/>
            </a:pPr>
            <a:endParaRPr lang="ru-RU"/>
          </a:p>
        </p:txBody>
      </p:sp>
      <p:sp>
        <p:nvSpPr>
          <p:cNvPr id="6" name="Rectangle 44"/>
          <p:cNvSpPr>
            <a:spLocks noGrp="1" noChangeArrowheads="1"/>
          </p:cNvSpPr>
          <p:nvPr>
            <p:ph type="ftr" idx="11"/>
          </p:nvPr>
        </p:nvSpPr>
        <p:spPr>
          <a:ln/>
        </p:spPr>
        <p:txBody>
          <a:bodyPr/>
          <a:lstStyle>
            <a:lvl1pPr>
              <a:defRPr/>
            </a:lvl1pPr>
          </a:lstStyle>
          <a:p>
            <a:pPr>
              <a:defRPr/>
            </a:pPr>
            <a:endParaRPr lang="ru-RU"/>
          </a:p>
        </p:txBody>
      </p:sp>
      <p:sp>
        <p:nvSpPr>
          <p:cNvPr id="7" name="Rectangle 45"/>
          <p:cNvSpPr>
            <a:spLocks noGrp="1" noChangeArrowheads="1"/>
          </p:cNvSpPr>
          <p:nvPr>
            <p:ph type="sldNum" idx="12"/>
          </p:nvPr>
        </p:nvSpPr>
        <p:spPr>
          <a:ln/>
        </p:spPr>
        <p:txBody>
          <a:bodyPr/>
          <a:lstStyle>
            <a:lvl1pPr>
              <a:defRPr/>
            </a:lvl1pPr>
          </a:lstStyle>
          <a:p>
            <a:pPr>
              <a:defRPr/>
            </a:pPr>
            <a:fld id="{5632E10F-A855-42C6-A3B0-92EA3FFC6A48}" type="slidenum">
              <a:rPr lang="ru-RU"/>
              <a:pPr>
                <a:defRPr/>
              </a:pPr>
              <a:t>‹#›</a:t>
            </a:fld>
            <a:endParaRPr lang="ru-RU"/>
          </a:p>
        </p:txBody>
      </p:sp>
    </p:spTree>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3"/>
          <p:cNvSpPr>
            <a:spLocks noGrp="1" noChangeArrowheads="1"/>
          </p:cNvSpPr>
          <p:nvPr>
            <p:ph type="dt" idx="10"/>
          </p:nvPr>
        </p:nvSpPr>
        <p:spPr>
          <a:ln/>
        </p:spPr>
        <p:txBody>
          <a:bodyPr/>
          <a:lstStyle>
            <a:lvl1pPr>
              <a:defRPr/>
            </a:lvl1pPr>
          </a:lstStyle>
          <a:p>
            <a:pPr>
              <a:defRPr/>
            </a:pPr>
            <a:endParaRPr lang="ru-RU"/>
          </a:p>
        </p:txBody>
      </p:sp>
      <p:sp>
        <p:nvSpPr>
          <p:cNvPr id="5" name="Rectangle 44"/>
          <p:cNvSpPr>
            <a:spLocks noGrp="1" noChangeArrowheads="1"/>
          </p:cNvSpPr>
          <p:nvPr>
            <p:ph type="ftr" idx="11"/>
          </p:nvPr>
        </p:nvSpPr>
        <p:spPr>
          <a:ln/>
        </p:spPr>
        <p:txBody>
          <a:bodyPr/>
          <a:lstStyle>
            <a:lvl1pPr>
              <a:defRPr/>
            </a:lvl1pPr>
          </a:lstStyle>
          <a:p>
            <a:pPr>
              <a:defRPr/>
            </a:pPr>
            <a:endParaRPr lang="ru-RU"/>
          </a:p>
        </p:txBody>
      </p:sp>
      <p:sp>
        <p:nvSpPr>
          <p:cNvPr id="6" name="Rectangle 45"/>
          <p:cNvSpPr>
            <a:spLocks noGrp="1" noChangeArrowheads="1"/>
          </p:cNvSpPr>
          <p:nvPr>
            <p:ph type="sldNum" idx="12"/>
          </p:nvPr>
        </p:nvSpPr>
        <p:spPr>
          <a:ln/>
        </p:spPr>
        <p:txBody>
          <a:bodyPr/>
          <a:lstStyle>
            <a:lvl1pPr>
              <a:defRPr/>
            </a:lvl1pPr>
          </a:lstStyle>
          <a:p>
            <a:pPr>
              <a:defRPr/>
            </a:pPr>
            <a:fld id="{629D5F5F-A91F-4E15-934F-46735075CCB7}" type="slidenum">
              <a:rPr lang="ru-RU"/>
              <a:pPr>
                <a:defRPr/>
              </a:pPr>
              <a:t>‹#›</a:t>
            </a:fld>
            <a:endParaRPr lang="ru-RU"/>
          </a:p>
        </p:txBody>
      </p:sp>
    </p:spTree>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131763"/>
            <a:ext cx="2055813" cy="5994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31763"/>
            <a:ext cx="6016625" cy="5994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3"/>
          <p:cNvSpPr>
            <a:spLocks noGrp="1" noChangeArrowheads="1"/>
          </p:cNvSpPr>
          <p:nvPr>
            <p:ph type="dt" idx="10"/>
          </p:nvPr>
        </p:nvSpPr>
        <p:spPr>
          <a:ln/>
        </p:spPr>
        <p:txBody>
          <a:bodyPr/>
          <a:lstStyle>
            <a:lvl1pPr>
              <a:defRPr/>
            </a:lvl1pPr>
          </a:lstStyle>
          <a:p>
            <a:pPr>
              <a:defRPr/>
            </a:pPr>
            <a:endParaRPr lang="ru-RU"/>
          </a:p>
        </p:txBody>
      </p:sp>
      <p:sp>
        <p:nvSpPr>
          <p:cNvPr id="5" name="Rectangle 44"/>
          <p:cNvSpPr>
            <a:spLocks noGrp="1" noChangeArrowheads="1"/>
          </p:cNvSpPr>
          <p:nvPr>
            <p:ph type="ftr" idx="11"/>
          </p:nvPr>
        </p:nvSpPr>
        <p:spPr>
          <a:ln/>
        </p:spPr>
        <p:txBody>
          <a:bodyPr/>
          <a:lstStyle>
            <a:lvl1pPr>
              <a:defRPr/>
            </a:lvl1pPr>
          </a:lstStyle>
          <a:p>
            <a:pPr>
              <a:defRPr/>
            </a:pPr>
            <a:endParaRPr lang="ru-RU"/>
          </a:p>
        </p:txBody>
      </p:sp>
      <p:sp>
        <p:nvSpPr>
          <p:cNvPr id="6" name="Rectangle 45"/>
          <p:cNvSpPr>
            <a:spLocks noGrp="1" noChangeArrowheads="1"/>
          </p:cNvSpPr>
          <p:nvPr>
            <p:ph type="sldNum" idx="12"/>
          </p:nvPr>
        </p:nvSpPr>
        <p:spPr>
          <a:ln/>
        </p:spPr>
        <p:txBody>
          <a:bodyPr/>
          <a:lstStyle>
            <a:lvl1pPr>
              <a:defRPr/>
            </a:lvl1pPr>
          </a:lstStyle>
          <a:p>
            <a:pPr>
              <a:defRPr/>
            </a:pPr>
            <a:fld id="{0EA12BD2-9D78-485C-B987-3A31BF739A32}" type="slidenum">
              <a:rPr lang="ru-RU"/>
              <a:pPr>
                <a:defRPr/>
              </a:pPr>
              <a:t>‹#›</a:t>
            </a:fld>
            <a:endParaRPr lang="ru-RU"/>
          </a:p>
        </p:txBody>
      </p:sp>
    </p:spTree>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2"/>
          <p:cNvSpPr>
            <a:spLocks noGrp="1" noChangeArrowheads="1"/>
          </p:cNvSpPr>
          <p:nvPr>
            <p:ph type="dt" idx="10"/>
          </p:nvPr>
        </p:nvSpPr>
        <p:spPr>
          <a:ln/>
        </p:spPr>
        <p:txBody>
          <a:bodyPr/>
          <a:lstStyle>
            <a:lvl1pPr>
              <a:defRPr/>
            </a:lvl1pPr>
          </a:lstStyle>
          <a:p>
            <a:pPr>
              <a:defRPr/>
            </a:pPr>
            <a:endParaRPr lang="ru-RU"/>
          </a:p>
        </p:txBody>
      </p:sp>
      <p:sp>
        <p:nvSpPr>
          <p:cNvPr id="5" name="Rectangle 43"/>
          <p:cNvSpPr>
            <a:spLocks noGrp="1" noChangeArrowheads="1"/>
          </p:cNvSpPr>
          <p:nvPr>
            <p:ph type="ftr" idx="11"/>
          </p:nvPr>
        </p:nvSpPr>
        <p:spPr>
          <a:ln/>
        </p:spPr>
        <p:txBody>
          <a:bodyPr/>
          <a:lstStyle>
            <a:lvl1pPr>
              <a:defRPr/>
            </a:lvl1pPr>
          </a:lstStyle>
          <a:p>
            <a:pPr>
              <a:defRPr/>
            </a:pPr>
            <a:endParaRPr lang="ru-RU"/>
          </a:p>
        </p:txBody>
      </p:sp>
      <p:sp>
        <p:nvSpPr>
          <p:cNvPr id="6" name="Rectangle 44"/>
          <p:cNvSpPr>
            <a:spLocks noGrp="1" noChangeArrowheads="1"/>
          </p:cNvSpPr>
          <p:nvPr>
            <p:ph type="sldNum" idx="12"/>
          </p:nvPr>
        </p:nvSpPr>
        <p:spPr>
          <a:ln/>
        </p:spPr>
        <p:txBody>
          <a:bodyPr/>
          <a:lstStyle>
            <a:lvl1pPr>
              <a:defRPr/>
            </a:lvl1pPr>
          </a:lstStyle>
          <a:p>
            <a:pPr>
              <a:defRPr/>
            </a:pPr>
            <a:fld id="{319EA703-8C1C-4B06-AEE8-55D6F3F2C8DA}" type="slidenum">
              <a:rPr lang="ru-RU"/>
              <a:pPr>
                <a:defRPr/>
              </a:pPr>
              <a:t>‹#›</a:t>
            </a:fld>
            <a:endParaRPr lang="ru-RU"/>
          </a:p>
        </p:txBody>
      </p:sp>
    </p:spTree>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2"/>
          <p:cNvSpPr>
            <a:spLocks noGrp="1" noChangeArrowheads="1"/>
          </p:cNvSpPr>
          <p:nvPr>
            <p:ph type="dt" idx="10"/>
          </p:nvPr>
        </p:nvSpPr>
        <p:spPr>
          <a:ln/>
        </p:spPr>
        <p:txBody>
          <a:bodyPr/>
          <a:lstStyle>
            <a:lvl1pPr>
              <a:defRPr/>
            </a:lvl1pPr>
          </a:lstStyle>
          <a:p>
            <a:pPr>
              <a:defRPr/>
            </a:pPr>
            <a:endParaRPr lang="ru-RU"/>
          </a:p>
        </p:txBody>
      </p:sp>
      <p:sp>
        <p:nvSpPr>
          <p:cNvPr id="5" name="Rectangle 43"/>
          <p:cNvSpPr>
            <a:spLocks noGrp="1" noChangeArrowheads="1"/>
          </p:cNvSpPr>
          <p:nvPr>
            <p:ph type="ftr" idx="11"/>
          </p:nvPr>
        </p:nvSpPr>
        <p:spPr>
          <a:ln/>
        </p:spPr>
        <p:txBody>
          <a:bodyPr/>
          <a:lstStyle>
            <a:lvl1pPr>
              <a:defRPr/>
            </a:lvl1pPr>
          </a:lstStyle>
          <a:p>
            <a:pPr>
              <a:defRPr/>
            </a:pPr>
            <a:endParaRPr lang="ru-RU"/>
          </a:p>
        </p:txBody>
      </p:sp>
      <p:sp>
        <p:nvSpPr>
          <p:cNvPr id="6" name="Rectangle 44"/>
          <p:cNvSpPr>
            <a:spLocks noGrp="1" noChangeArrowheads="1"/>
          </p:cNvSpPr>
          <p:nvPr>
            <p:ph type="sldNum" idx="12"/>
          </p:nvPr>
        </p:nvSpPr>
        <p:spPr>
          <a:ln/>
        </p:spPr>
        <p:txBody>
          <a:bodyPr/>
          <a:lstStyle>
            <a:lvl1pPr>
              <a:defRPr/>
            </a:lvl1pPr>
          </a:lstStyle>
          <a:p>
            <a:pPr>
              <a:defRPr/>
            </a:pPr>
            <a:fld id="{E3B050E0-0333-4560-8C9A-ADC5B4C35507}" type="slidenum">
              <a:rPr lang="ru-RU"/>
              <a:pPr>
                <a:defRPr/>
              </a:pPr>
              <a:t>‹#›</a:t>
            </a:fld>
            <a:endParaRPr lang="ru-RU"/>
          </a:p>
        </p:txBody>
      </p:sp>
    </p:spTree>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2"/>
          <p:cNvSpPr>
            <a:spLocks noGrp="1" noChangeArrowheads="1"/>
          </p:cNvSpPr>
          <p:nvPr>
            <p:ph type="dt" idx="10"/>
          </p:nvPr>
        </p:nvSpPr>
        <p:spPr>
          <a:ln/>
        </p:spPr>
        <p:txBody>
          <a:bodyPr/>
          <a:lstStyle>
            <a:lvl1pPr>
              <a:defRPr/>
            </a:lvl1pPr>
          </a:lstStyle>
          <a:p>
            <a:pPr>
              <a:defRPr/>
            </a:pPr>
            <a:endParaRPr lang="ru-RU"/>
          </a:p>
        </p:txBody>
      </p:sp>
      <p:sp>
        <p:nvSpPr>
          <p:cNvPr id="5" name="Rectangle 43"/>
          <p:cNvSpPr>
            <a:spLocks noGrp="1" noChangeArrowheads="1"/>
          </p:cNvSpPr>
          <p:nvPr>
            <p:ph type="ftr" idx="11"/>
          </p:nvPr>
        </p:nvSpPr>
        <p:spPr>
          <a:ln/>
        </p:spPr>
        <p:txBody>
          <a:bodyPr/>
          <a:lstStyle>
            <a:lvl1pPr>
              <a:defRPr/>
            </a:lvl1pPr>
          </a:lstStyle>
          <a:p>
            <a:pPr>
              <a:defRPr/>
            </a:pPr>
            <a:endParaRPr lang="ru-RU"/>
          </a:p>
        </p:txBody>
      </p:sp>
      <p:sp>
        <p:nvSpPr>
          <p:cNvPr id="6" name="Rectangle 44"/>
          <p:cNvSpPr>
            <a:spLocks noGrp="1" noChangeArrowheads="1"/>
          </p:cNvSpPr>
          <p:nvPr>
            <p:ph type="sldNum" idx="12"/>
          </p:nvPr>
        </p:nvSpPr>
        <p:spPr>
          <a:ln/>
        </p:spPr>
        <p:txBody>
          <a:bodyPr/>
          <a:lstStyle>
            <a:lvl1pPr>
              <a:defRPr/>
            </a:lvl1pPr>
          </a:lstStyle>
          <a:p>
            <a:pPr>
              <a:defRPr/>
            </a:pPr>
            <a:fld id="{7459F7D7-85B3-4338-9114-77961058BFA0}" type="slidenum">
              <a:rPr lang="ru-RU"/>
              <a:pPr>
                <a:defRPr/>
              </a:pPr>
              <a:t>‹#›</a:t>
            </a:fld>
            <a:endParaRPr lang="ru-RU"/>
          </a:p>
        </p:txBody>
      </p:sp>
    </p:spTree>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2"/>
          <p:cNvSpPr>
            <a:spLocks noGrp="1" noChangeArrowheads="1"/>
          </p:cNvSpPr>
          <p:nvPr>
            <p:ph type="dt" idx="10"/>
          </p:nvPr>
        </p:nvSpPr>
        <p:spPr>
          <a:ln/>
        </p:spPr>
        <p:txBody>
          <a:bodyPr/>
          <a:lstStyle>
            <a:lvl1pPr>
              <a:defRPr/>
            </a:lvl1pPr>
          </a:lstStyle>
          <a:p>
            <a:pPr>
              <a:defRPr/>
            </a:pPr>
            <a:endParaRPr lang="ru-RU"/>
          </a:p>
        </p:txBody>
      </p:sp>
      <p:sp>
        <p:nvSpPr>
          <p:cNvPr id="6" name="Rectangle 43"/>
          <p:cNvSpPr>
            <a:spLocks noGrp="1" noChangeArrowheads="1"/>
          </p:cNvSpPr>
          <p:nvPr>
            <p:ph type="ftr" idx="11"/>
          </p:nvPr>
        </p:nvSpPr>
        <p:spPr>
          <a:ln/>
        </p:spPr>
        <p:txBody>
          <a:bodyPr/>
          <a:lstStyle>
            <a:lvl1pPr>
              <a:defRPr/>
            </a:lvl1pPr>
          </a:lstStyle>
          <a:p>
            <a:pPr>
              <a:defRPr/>
            </a:pPr>
            <a:endParaRPr lang="ru-RU"/>
          </a:p>
        </p:txBody>
      </p:sp>
      <p:sp>
        <p:nvSpPr>
          <p:cNvPr id="7" name="Rectangle 44"/>
          <p:cNvSpPr>
            <a:spLocks noGrp="1" noChangeArrowheads="1"/>
          </p:cNvSpPr>
          <p:nvPr>
            <p:ph type="sldNum" idx="12"/>
          </p:nvPr>
        </p:nvSpPr>
        <p:spPr>
          <a:ln/>
        </p:spPr>
        <p:txBody>
          <a:bodyPr/>
          <a:lstStyle>
            <a:lvl1pPr>
              <a:defRPr/>
            </a:lvl1pPr>
          </a:lstStyle>
          <a:p>
            <a:pPr>
              <a:defRPr/>
            </a:pPr>
            <a:fld id="{E1E724D8-A5CE-43CF-91CF-1A1884C58E05}" type="slidenum">
              <a:rPr lang="ru-RU"/>
              <a:pPr>
                <a:defRPr/>
              </a:pPr>
              <a:t>‹#›</a:t>
            </a:fld>
            <a:endParaRPr lang="ru-RU"/>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CA35BD22-E2D1-4B91-A5DD-A962DE379413}" type="slidenum">
              <a:rPr lang="ru-RU"/>
              <a:pPr>
                <a:defRPr/>
              </a:pPr>
              <a:t>‹#›</a:t>
            </a:fld>
            <a:endParaRPr lang="ru-RU"/>
          </a:p>
        </p:txBody>
      </p:sp>
    </p:spTree>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2"/>
          <p:cNvSpPr>
            <a:spLocks noGrp="1" noChangeArrowheads="1"/>
          </p:cNvSpPr>
          <p:nvPr>
            <p:ph type="dt" idx="10"/>
          </p:nvPr>
        </p:nvSpPr>
        <p:spPr>
          <a:ln/>
        </p:spPr>
        <p:txBody>
          <a:bodyPr/>
          <a:lstStyle>
            <a:lvl1pPr>
              <a:defRPr/>
            </a:lvl1pPr>
          </a:lstStyle>
          <a:p>
            <a:pPr>
              <a:defRPr/>
            </a:pPr>
            <a:endParaRPr lang="ru-RU"/>
          </a:p>
        </p:txBody>
      </p:sp>
      <p:sp>
        <p:nvSpPr>
          <p:cNvPr id="8" name="Rectangle 43"/>
          <p:cNvSpPr>
            <a:spLocks noGrp="1" noChangeArrowheads="1"/>
          </p:cNvSpPr>
          <p:nvPr>
            <p:ph type="ftr" idx="11"/>
          </p:nvPr>
        </p:nvSpPr>
        <p:spPr>
          <a:ln/>
        </p:spPr>
        <p:txBody>
          <a:bodyPr/>
          <a:lstStyle>
            <a:lvl1pPr>
              <a:defRPr/>
            </a:lvl1pPr>
          </a:lstStyle>
          <a:p>
            <a:pPr>
              <a:defRPr/>
            </a:pPr>
            <a:endParaRPr lang="ru-RU"/>
          </a:p>
        </p:txBody>
      </p:sp>
      <p:sp>
        <p:nvSpPr>
          <p:cNvPr id="9" name="Rectangle 44"/>
          <p:cNvSpPr>
            <a:spLocks noGrp="1" noChangeArrowheads="1"/>
          </p:cNvSpPr>
          <p:nvPr>
            <p:ph type="sldNum" idx="12"/>
          </p:nvPr>
        </p:nvSpPr>
        <p:spPr>
          <a:ln/>
        </p:spPr>
        <p:txBody>
          <a:bodyPr/>
          <a:lstStyle>
            <a:lvl1pPr>
              <a:defRPr/>
            </a:lvl1pPr>
          </a:lstStyle>
          <a:p>
            <a:pPr>
              <a:defRPr/>
            </a:pPr>
            <a:fld id="{C0D59F2D-46BD-47E2-9E14-655874CD7286}" type="slidenum">
              <a:rPr lang="ru-RU"/>
              <a:pPr>
                <a:defRPr/>
              </a:pPr>
              <a:t>‹#›</a:t>
            </a:fld>
            <a:endParaRPr lang="ru-RU"/>
          </a:p>
        </p:txBody>
      </p:sp>
    </p:spTree>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2"/>
          <p:cNvSpPr>
            <a:spLocks noGrp="1" noChangeArrowheads="1"/>
          </p:cNvSpPr>
          <p:nvPr>
            <p:ph type="dt" idx="10"/>
          </p:nvPr>
        </p:nvSpPr>
        <p:spPr>
          <a:ln/>
        </p:spPr>
        <p:txBody>
          <a:bodyPr/>
          <a:lstStyle>
            <a:lvl1pPr>
              <a:defRPr/>
            </a:lvl1pPr>
          </a:lstStyle>
          <a:p>
            <a:pPr>
              <a:defRPr/>
            </a:pPr>
            <a:endParaRPr lang="ru-RU"/>
          </a:p>
        </p:txBody>
      </p:sp>
      <p:sp>
        <p:nvSpPr>
          <p:cNvPr id="4" name="Rectangle 43"/>
          <p:cNvSpPr>
            <a:spLocks noGrp="1" noChangeArrowheads="1"/>
          </p:cNvSpPr>
          <p:nvPr>
            <p:ph type="ftr" idx="11"/>
          </p:nvPr>
        </p:nvSpPr>
        <p:spPr>
          <a:ln/>
        </p:spPr>
        <p:txBody>
          <a:bodyPr/>
          <a:lstStyle>
            <a:lvl1pPr>
              <a:defRPr/>
            </a:lvl1pPr>
          </a:lstStyle>
          <a:p>
            <a:pPr>
              <a:defRPr/>
            </a:pPr>
            <a:endParaRPr lang="ru-RU"/>
          </a:p>
        </p:txBody>
      </p:sp>
      <p:sp>
        <p:nvSpPr>
          <p:cNvPr id="5" name="Rectangle 44"/>
          <p:cNvSpPr>
            <a:spLocks noGrp="1" noChangeArrowheads="1"/>
          </p:cNvSpPr>
          <p:nvPr>
            <p:ph type="sldNum" idx="12"/>
          </p:nvPr>
        </p:nvSpPr>
        <p:spPr>
          <a:ln/>
        </p:spPr>
        <p:txBody>
          <a:bodyPr/>
          <a:lstStyle>
            <a:lvl1pPr>
              <a:defRPr/>
            </a:lvl1pPr>
          </a:lstStyle>
          <a:p>
            <a:pPr>
              <a:defRPr/>
            </a:pPr>
            <a:fld id="{40FFABFF-E741-4687-9D95-0124F8C2E69E}" type="slidenum">
              <a:rPr lang="ru-RU"/>
              <a:pPr>
                <a:defRPr/>
              </a:pPr>
              <a:t>‹#›</a:t>
            </a:fld>
            <a:endParaRPr lang="ru-RU"/>
          </a:p>
        </p:txBody>
      </p:sp>
    </p:spTree>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2"/>
          <p:cNvSpPr>
            <a:spLocks noGrp="1" noChangeArrowheads="1"/>
          </p:cNvSpPr>
          <p:nvPr>
            <p:ph type="dt" idx="10"/>
          </p:nvPr>
        </p:nvSpPr>
        <p:spPr>
          <a:ln/>
        </p:spPr>
        <p:txBody>
          <a:bodyPr/>
          <a:lstStyle>
            <a:lvl1pPr>
              <a:defRPr/>
            </a:lvl1pPr>
          </a:lstStyle>
          <a:p>
            <a:pPr>
              <a:defRPr/>
            </a:pPr>
            <a:endParaRPr lang="ru-RU"/>
          </a:p>
        </p:txBody>
      </p:sp>
      <p:sp>
        <p:nvSpPr>
          <p:cNvPr id="3" name="Rectangle 43"/>
          <p:cNvSpPr>
            <a:spLocks noGrp="1" noChangeArrowheads="1"/>
          </p:cNvSpPr>
          <p:nvPr>
            <p:ph type="ftr" idx="11"/>
          </p:nvPr>
        </p:nvSpPr>
        <p:spPr>
          <a:ln/>
        </p:spPr>
        <p:txBody>
          <a:bodyPr/>
          <a:lstStyle>
            <a:lvl1pPr>
              <a:defRPr/>
            </a:lvl1pPr>
          </a:lstStyle>
          <a:p>
            <a:pPr>
              <a:defRPr/>
            </a:pPr>
            <a:endParaRPr lang="ru-RU"/>
          </a:p>
        </p:txBody>
      </p:sp>
      <p:sp>
        <p:nvSpPr>
          <p:cNvPr id="4" name="Rectangle 44"/>
          <p:cNvSpPr>
            <a:spLocks noGrp="1" noChangeArrowheads="1"/>
          </p:cNvSpPr>
          <p:nvPr>
            <p:ph type="sldNum" idx="12"/>
          </p:nvPr>
        </p:nvSpPr>
        <p:spPr>
          <a:ln/>
        </p:spPr>
        <p:txBody>
          <a:bodyPr/>
          <a:lstStyle>
            <a:lvl1pPr>
              <a:defRPr/>
            </a:lvl1pPr>
          </a:lstStyle>
          <a:p>
            <a:pPr>
              <a:defRPr/>
            </a:pPr>
            <a:fld id="{F21BE677-80D6-43C1-92DA-0D8AC21DA6AD}" type="slidenum">
              <a:rPr lang="ru-RU"/>
              <a:pPr>
                <a:defRPr/>
              </a:pPr>
              <a:t>‹#›</a:t>
            </a:fld>
            <a:endParaRPr lang="ru-RU"/>
          </a:p>
        </p:txBody>
      </p:sp>
    </p:spTree>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2"/>
          <p:cNvSpPr>
            <a:spLocks noGrp="1" noChangeArrowheads="1"/>
          </p:cNvSpPr>
          <p:nvPr>
            <p:ph type="dt" idx="10"/>
          </p:nvPr>
        </p:nvSpPr>
        <p:spPr>
          <a:ln/>
        </p:spPr>
        <p:txBody>
          <a:bodyPr/>
          <a:lstStyle>
            <a:lvl1pPr>
              <a:defRPr/>
            </a:lvl1pPr>
          </a:lstStyle>
          <a:p>
            <a:pPr>
              <a:defRPr/>
            </a:pPr>
            <a:endParaRPr lang="ru-RU"/>
          </a:p>
        </p:txBody>
      </p:sp>
      <p:sp>
        <p:nvSpPr>
          <p:cNvPr id="6" name="Rectangle 43"/>
          <p:cNvSpPr>
            <a:spLocks noGrp="1" noChangeArrowheads="1"/>
          </p:cNvSpPr>
          <p:nvPr>
            <p:ph type="ftr" idx="11"/>
          </p:nvPr>
        </p:nvSpPr>
        <p:spPr>
          <a:ln/>
        </p:spPr>
        <p:txBody>
          <a:bodyPr/>
          <a:lstStyle>
            <a:lvl1pPr>
              <a:defRPr/>
            </a:lvl1pPr>
          </a:lstStyle>
          <a:p>
            <a:pPr>
              <a:defRPr/>
            </a:pPr>
            <a:endParaRPr lang="ru-RU"/>
          </a:p>
        </p:txBody>
      </p:sp>
      <p:sp>
        <p:nvSpPr>
          <p:cNvPr id="7" name="Rectangle 44"/>
          <p:cNvSpPr>
            <a:spLocks noGrp="1" noChangeArrowheads="1"/>
          </p:cNvSpPr>
          <p:nvPr>
            <p:ph type="sldNum" idx="12"/>
          </p:nvPr>
        </p:nvSpPr>
        <p:spPr>
          <a:ln/>
        </p:spPr>
        <p:txBody>
          <a:bodyPr/>
          <a:lstStyle>
            <a:lvl1pPr>
              <a:defRPr/>
            </a:lvl1pPr>
          </a:lstStyle>
          <a:p>
            <a:pPr>
              <a:defRPr/>
            </a:pPr>
            <a:fld id="{9487CBB3-CB0C-401B-A5CE-E62241A1F977}" type="slidenum">
              <a:rPr lang="ru-RU"/>
              <a:pPr>
                <a:defRPr/>
              </a:pPr>
              <a:t>‹#›</a:t>
            </a:fld>
            <a:endParaRPr lang="ru-RU"/>
          </a:p>
        </p:txBody>
      </p:sp>
    </p:spTree>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2"/>
          <p:cNvSpPr>
            <a:spLocks noGrp="1" noChangeArrowheads="1"/>
          </p:cNvSpPr>
          <p:nvPr>
            <p:ph type="dt" idx="10"/>
          </p:nvPr>
        </p:nvSpPr>
        <p:spPr>
          <a:ln/>
        </p:spPr>
        <p:txBody>
          <a:bodyPr/>
          <a:lstStyle>
            <a:lvl1pPr>
              <a:defRPr/>
            </a:lvl1pPr>
          </a:lstStyle>
          <a:p>
            <a:pPr>
              <a:defRPr/>
            </a:pPr>
            <a:endParaRPr lang="ru-RU"/>
          </a:p>
        </p:txBody>
      </p:sp>
      <p:sp>
        <p:nvSpPr>
          <p:cNvPr id="6" name="Rectangle 43"/>
          <p:cNvSpPr>
            <a:spLocks noGrp="1" noChangeArrowheads="1"/>
          </p:cNvSpPr>
          <p:nvPr>
            <p:ph type="ftr" idx="11"/>
          </p:nvPr>
        </p:nvSpPr>
        <p:spPr>
          <a:ln/>
        </p:spPr>
        <p:txBody>
          <a:bodyPr/>
          <a:lstStyle>
            <a:lvl1pPr>
              <a:defRPr/>
            </a:lvl1pPr>
          </a:lstStyle>
          <a:p>
            <a:pPr>
              <a:defRPr/>
            </a:pPr>
            <a:endParaRPr lang="ru-RU"/>
          </a:p>
        </p:txBody>
      </p:sp>
      <p:sp>
        <p:nvSpPr>
          <p:cNvPr id="7" name="Rectangle 44"/>
          <p:cNvSpPr>
            <a:spLocks noGrp="1" noChangeArrowheads="1"/>
          </p:cNvSpPr>
          <p:nvPr>
            <p:ph type="sldNum" idx="12"/>
          </p:nvPr>
        </p:nvSpPr>
        <p:spPr>
          <a:ln/>
        </p:spPr>
        <p:txBody>
          <a:bodyPr/>
          <a:lstStyle>
            <a:lvl1pPr>
              <a:defRPr/>
            </a:lvl1pPr>
          </a:lstStyle>
          <a:p>
            <a:pPr>
              <a:defRPr/>
            </a:pPr>
            <a:fld id="{01261513-05B3-4A9D-A283-96F8D3782A5E}" type="slidenum">
              <a:rPr lang="ru-RU"/>
              <a:pPr>
                <a:defRPr/>
              </a:pPr>
              <a:t>‹#›</a:t>
            </a:fld>
            <a:endParaRPr lang="ru-RU"/>
          </a:p>
        </p:txBody>
      </p:sp>
    </p:spTree>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2"/>
          <p:cNvSpPr>
            <a:spLocks noGrp="1" noChangeArrowheads="1"/>
          </p:cNvSpPr>
          <p:nvPr>
            <p:ph type="dt" idx="10"/>
          </p:nvPr>
        </p:nvSpPr>
        <p:spPr>
          <a:ln/>
        </p:spPr>
        <p:txBody>
          <a:bodyPr/>
          <a:lstStyle>
            <a:lvl1pPr>
              <a:defRPr/>
            </a:lvl1pPr>
          </a:lstStyle>
          <a:p>
            <a:pPr>
              <a:defRPr/>
            </a:pPr>
            <a:endParaRPr lang="ru-RU"/>
          </a:p>
        </p:txBody>
      </p:sp>
      <p:sp>
        <p:nvSpPr>
          <p:cNvPr id="5" name="Rectangle 43"/>
          <p:cNvSpPr>
            <a:spLocks noGrp="1" noChangeArrowheads="1"/>
          </p:cNvSpPr>
          <p:nvPr>
            <p:ph type="ftr" idx="11"/>
          </p:nvPr>
        </p:nvSpPr>
        <p:spPr>
          <a:ln/>
        </p:spPr>
        <p:txBody>
          <a:bodyPr/>
          <a:lstStyle>
            <a:lvl1pPr>
              <a:defRPr/>
            </a:lvl1pPr>
          </a:lstStyle>
          <a:p>
            <a:pPr>
              <a:defRPr/>
            </a:pPr>
            <a:endParaRPr lang="ru-RU"/>
          </a:p>
        </p:txBody>
      </p:sp>
      <p:sp>
        <p:nvSpPr>
          <p:cNvPr id="6" name="Rectangle 44"/>
          <p:cNvSpPr>
            <a:spLocks noGrp="1" noChangeArrowheads="1"/>
          </p:cNvSpPr>
          <p:nvPr>
            <p:ph type="sldNum" idx="12"/>
          </p:nvPr>
        </p:nvSpPr>
        <p:spPr>
          <a:ln/>
        </p:spPr>
        <p:txBody>
          <a:bodyPr/>
          <a:lstStyle>
            <a:lvl1pPr>
              <a:defRPr/>
            </a:lvl1pPr>
          </a:lstStyle>
          <a:p>
            <a:pPr>
              <a:defRPr/>
            </a:pPr>
            <a:fld id="{E0B98376-398E-4944-9790-CFAD8B9F45BB}" type="slidenum">
              <a:rPr lang="ru-RU"/>
              <a:pPr>
                <a:defRPr/>
              </a:pPr>
              <a:t>‹#›</a:t>
            </a:fld>
            <a:endParaRPr lang="ru-RU"/>
          </a:p>
        </p:txBody>
      </p:sp>
    </p:spTree>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600200"/>
            <a:ext cx="2057400" cy="45259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60198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2"/>
          <p:cNvSpPr>
            <a:spLocks noGrp="1" noChangeArrowheads="1"/>
          </p:cNvSpPr>
          <p:nvPr>
            <p:ph type="dt" idx="10"/>
          </p:nvPr>
        </p:nvSpPr>
        <p:spPr>
          <a:ln/>
        </p:spPr>
        <p:txBody>
          <a:bodyPr/>
          <a:lstStyle>
            <a:lvl1pPr>
              <a:defRPr/>
            </a:lvl1pPr>
          </a:lstStyle>
          <a:p>
            <a:pPr>
              <a:defRPr/>
            </a:pPr>
            <a:endParaRPr lang="ru-RU"/>
          </a:p>
        </p:txBody>
      </p:sp>
      <p:sp>
        <p:nvSpPr>
          <p:cNvPr id="5" name="Rectangle 43"/>
          <p:cNvSpPr>
            <a:spLocks noGrp="1" noChangeArrowheads="1"/>
          </p:cNvSpPr>
          <p:nvPr>
            <p:ph type="ftr" idx="11"/>
          </p:nvPr>
        </p:nvSpPr>
        <p:spPr>
          <a:ln/>
        </p:spPr>
        <p:txBody>
          <a:bodyPr/>
          <a:lstStyle>
            <a:lvl1pPr>
              <a:defRPr/>
            </a:lvl1pPr>
          </a:lstStyle>
          <a:p>
            <a:pPr>
              <a:defRPr/>
            </a:pPr>
            <a:endParaRPr lang="ru-RU"/>
          </a:p>
        </p:txBody>
      </p:sp>
      <p:sp>
        <p:nvSpPr>
          <p:cNvPr id="6" name="Rectangle 44"/>
          <p:cNvSpPr>
            <a:spLocks noGrp="1" noChangeArrowheads="1"/>
          </p:cNvSpPr>
          <p:nvPr>
            <p:ph type="sldNum" idx="12"/>
          </p:nvPr>
        </p:nvSpPr>
        <p:spPr>
          <a:ln/>
        </p:spPr>
        <p:txBody>
          <a:bodyPr/>
          <a:lstStyle>
            <a:lvl1pPr>
              <a:defRPr/>
            </a:lvl1pPr>
          </a:lstStyle>
          <a:p>
            <a:pPr>
              <a:defRPr/>
            </a:pPr>
            <a:fld id="{EA1B4AC0-C57E-4CEC-89D7-BEBD9B9EE8DE}" type="slidenum">
              <a:rPr lang="ru-RU"/>
              <a:pPr>
                <a:defRPr/>
              </a:pPr>
              <a:t>‹#›</a:t>
            </a:fld>
            <a:endParaRPr lang="ru-R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0F825FE4-6C05-4A9A-B62B-A399B5F09505}" type="slidenum">
              <a:rPr lang="ru-RU"/>
              <a:pPr>
                <a:defRPr/>
              </a:pPr>
              <a:t>‹#›</a:t>
            </a:fld>
            <a:endParaRPr lang="ru-RU"/>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8"/>
          <p:cNvSpPr>
            <a:spLocks noGrp="1" noChangeArrowheads="1"/>
          </p:cNvSpPr>
          <p:nvPr>
            <p:ph type="dt" idx="10"/>
          </p:nvPr>
        </p:nvSpPr>
        <p:spPr>
          <a:ln/>
        </p:spPr>
        <p:txBody>
          <a:bodyPr/>
          <a:lstStyle>
            <a:lvl1pPr>
              <a:defRPr/>
            </a:lvl1pPr>
          </a:lstStyle>
          <a:p>
            <a:pPr>
              <a:defRPr/>
            </a:pPr>
            <a:endParaRPr lang="ru-RU"/>
          </a:p>
        </p:txBody>
      </p:sp>
      <p:sp>
        <p:nvSpPr>
          <p:cNvPr id="6" name="Rectangle 19"/>
          <p:cNvSpPr>
            <a:spLocks noGrp="1" noChangeArrowheads="1"/>
          </p:cNvSpPr>
          <p:nvPr>
            <p:ph type="ftr" idx="11"/>
          </p:nvPr>
        </p:nvSpPr>
        <p:spPr>
          <a:ln/>
        </p:spPr>
        <p:txBody>
          <a:bodyPr/>
          <a:lstStyle>
            <a:lvl1pPr>
              <a:defRPr/>
            </a:lvl1pPr>
          </a:lstStyle>
          <a:p>
            <a:pPr>
              <a:defRPr/>
            </a:pPr>
            <a:endParaRPr lang="ru-RU"/>
          </a:p>
        </p:txBody>
      </p:sp>
      <p:sp>
        <p:nvSpPr>
          <p:cNvPr id="7" name="Rectangle 20"/>
          <p:cNvSpPr>
            <a:spLocks noGrp="1" noChangeArrowheads="1"/>
          </p:cNvSpPr>
          <p:nvPr>
            <p:ph type="sldNum" idx="12"/>
          </p:nvPr>
        </p:nvSpPr>
        <p:spPr>
          <a:ln/>
        </p:spPr>
        <p:txBody>
          <a:bodyPr/>
          <a:lstStyle>
            <a:lvl1pPr>
              <a:defRPr/>
            </a:lvl1pPr>
          </a:lstStyle>
          <a:p>
            <a:pPr>
              <a:defRPr/>
            </a:pPr>
            <a:fld id="{7A1CD710-2186-4026-9AC7-8118FFEA260D}"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905000"/>
            <a:ext cx="4035425" cy="41100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905000"/>
            <a:ext cx="4037013" cy="41100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3"/>
          <p:cNvSpPr>
            <a:spLocks noGrp="1" noChangeArrowheads="1"/>
          </p:cNvSpPr>
          <p:nvPr>
            <p:ph type="dt" idx="10"/>
          </p:nvPr>
        </p:nvSpPr>
        <p:spPr>
          <a:ln/>
        </p:spPr>
        <p:txBody>
          <a:bodyPr/>
          <a:lstStyle>
            <a:lvl1pPr>
              <a:defRPr/>
            </a:lvl1pPr>
          </a:lstStyle>
          <a:p>
            <a:pPr>
              <a:defRPr/>
            </a:pPr>
            <a:endParaRPr lang="ru-RU"/>
          </a:p>
        </p:txBody>
      </p:sp>
      <p:sp>
        <p:nvSpPr>
          <p:cNvPr id="6" name="Rectangle 4"/>
          <p:cNvSpPr>
            <a:spLocks noGrp="1" noChangeArrowheads="1"/>
          </p:cNvSpPr>
          <p:nvPr>
            <p:ph type="ftr" idx="11"/>
          </p:nvPr>
        </p:nvSpPr>
        <p:spPr>
          <a:ln/>
        </p:spPr>
        <p:txBody>
          <a:bodyPr/>
          <a:lstStyle>
            <a:lvl1pPr>
              <a:defRPr/>
            </a:lvl1pPr>
          </a:lstStyle>
          <a:p>
            <a:pPr>
              <a:defRPr/>
            </a:pPr>
            <a:endParaRPr lang="ru-RU"/>
          </a:p>
        </p:txBody>
      </p:sp>
      <p:sp>
        <p:nvSpPr>
          <p:cNvPr id="7" name="Rectangle 5"/>
          <p:cNvSpPr>
            <a:spLocks noGrp="1" noChangeArrowheads="1"/>
          </p:cNvSpPr>
          <p:nvPr>
            <p:ph type="sldNum" idx="12"/>
          </p:nvPr>
        </p:nvSpPr>
        <p:spPr>
          <a:ln/>
        </p:spPr>
        <p:txBody>
          <a:bodyPr/>
          <a:lstStyle>
            <a:lvl1pPr>
              <a:defRPr/>
            </a:lvl1pPr>
          </a:lstStyle>
          <a:p>
            <a:pPr>
              <a:defRPr/>
            </a:pPr>
            <a:fld id="{965D93C1-976E-4A4B-BA01-FD8F3770E470}" type="slidenum">
              <a:rPr lang="ru-RU"/>
              <a:pPr>
                <a:defRPr/>
              </a:pPr>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8"/>
          <p:cNvSpPr>
            <a:spLocks noGrp="1" noChangeArrowheads="1"/>
          </p:cNvSpPr>
          <p:nvPr>
            <p:ph type="dt" idx="10"/>
          </p:nvPr>
        </p:nvSpPr>
        <p:spPr>
          <a:ln/>
        </p:spPr>
        <p:txBody>
          <a:bodyPr/>
          <a:lstStyle>
            <a:lvl1pPr>
              <a:defRPr/>
            </a:lvl1pPr>
          </a:lstStyle>
          <a:p>
            <a:pPr>
              <a:defRPr/>
            </a:pPr>
            <a:endParaRPr lang="ru-RU"/>
          </a:p>
        </p:txBody>
      </p:sp>
      <p:sp>
        <p:nvSpPr>
          <p:cNvPr id="8" name="Rectangle 19"/>
          <p:cNvSpPr>
            <a:spLocks noGrp="1" noChangeArrowheads="1"/>
          </p:cNvSpPr>
          <p:nvPr>
            <p:ph type="ftr" idx="11"/>
          </p:nvPr>
        </p:nvSpPr>
        <p:spPr>
          <a:ln/>
        </p:spPr>
        <p:txBody>
          <a:bodyPr/>
          <a:lstStyle>
            <a:lvl1pPr>
              <a:defRPr/>
            </a:lvl1pPr>
          </a:lstStyle>
          <a:p>
            <a:pPr>
              <a:defRPr/>
            </a:pPr>
            <a:endParaRPr lang="ru-RU"/>
          </a:p>
        </p:txBody>
      </p:sp>
      <p:sp>
        <p:nvSpPr>
          <p:cNvPr id="9" name="Rectangle 20"/>
          <p:cNvSpPr>
            <a:spLocks noGrp="1" noChangeArrowheads="1"/>
          </p:cNvSpPr>
          <p:nvPr>
            <p:ph type="sldNum" idx="12"/>
          </p:nvPr>
        </p:nvSpPr>
        <p:spPr>
          <a:ln/>
        </p:spPr>
        <p:txBody>
          <a:bodyPr/>
          <a:lstStyle>
            <a:lvl1pPr>
              <a:defRPr/>
            </a:lvl1pPr>
          </a:lstStyle>
          <a:p>
            <a:pPr>
              <a:defRPr/>
            </a:pPr>
            <a:fld id="{B7C3545C-9D21-4523-9BBE-66961D3B1B3B}" type="slidenum">
              <a:rPr lang="ru-RU"/>
              <a:pPr>
                <a:defRPr/>
              </a:pPr>
              <a:t>‹#›</a:t>
            </a:fld>
            <a:endParaRPr lang="ru-R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8"/>
          <p:cNvSpPr>
            <a:spLocks noGrp="1" noChangeArrowheads="1"/>
          </p:cNvSpPr>
          <p:nvPr>
            <p:ph type="dt" idx="10"/>
          </p:nvPr>
        </p:nvSpPr>
        <p:spPr>
          <a:ln/>
        </p:spPr>
        <p:txBody>
          <a:bodyPr/>
          <a:lstStyle>
            <a:lvl1pPr>
              <a:defRPr/>
            </a:lvl1pPr>
          </a:lstStyle>
          <a:p>
            <a:pPr>
              <a:defRPr/>
            </a:pPr>
            <a:endParaRPr lang="ru-RU"/>
          </a:p>
        </p:txBody>
      </p:sp>
      <p:sp>
        <p:nvSpPr>
          <p:cNvPr id="4" name="Rectangle 19"/>
          <p:cNvSpPr>
            <a:spLocks noGrp="1" noChangeArrowheads="1"/>
          </p:cNvSpPr>
          <p:nvPr>
            <p:ph type="ftr" idx="11"/>
          </p:nvPr>
        </p:nvSpPr>
        <p:spPr>
          <a:ln/>
        </p:spPr>
        <p:txBody>
          <a:bodyPr/>
          <a:lstStyle>
            <a:lvl1pPr>
              <a:defRPr/>
            </a:lvl1pPr>
          </a:lstStyle>
          <a:p>
            <a:pPr>
              <a:defRPr/>
            </a:pPr>
            <a:endParaRPr lang="ru-RU"/>
          </a:p>
        </p:txBody>
      </p:sp>
      <p:sp>
        <p:nvSpPr>
          <p:cNvPr id="5" name="Rectangle 20"/>
          <p:cNvSpPr>
            <a:spLocks noGrp="1" noChangeArrowheads="1"/>
          </p:cNvSpPr>
          <p:nvPr>
            <p:ph type="sldNum" idx="12"/>
          </p:nvPr>
        </p:nvSpPr>
        <p:spPr>
          <a:ln/>
        </p:spPr>
        <p:txBody>
          <a:bodyPr/>
          <a:lstStyle>
            <a:lvl1pPr>
              <a:defRPr/>
            </a:lvl1pPr>
          </a:lstStyle>
          <a:p>
            <a:pPr>
              <a:defRPr/>
            </a:pPr>
            <a:fld id="{F8B2C2FE-0FE7-47A5-82C2-B8C1F81F1EC7}" type="slidenum">
              <a:rPr lang="ru-RU"/>
              <a:pPr>
                <a:defRPr/>
              </a:pPr>
              <a:t>‹#›</a:t>
            </a:fld>
            <a:endParaRPr lang="ru-RU"/>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8"/>
          <p:cNvSpPr>
            <a:spLocks noGrp="1" noChangeArrowheads="1"/>
          </p:cNvSpPr>
          <p:nvPr>
            <p:ph type="dt" idx="10"/>
          </p:nvPr>
        </p:nvSpPr>
        <p:spPr>
          <a:ln/>
        </p:spPr>
        <p:txBody>
          <a:bodyPr/>
          <a:lstStyle>
            <a:lvl1pPr>
              <a:defRPr/>
            </a:lvl1pPr>
          </a:lstStyle>
          <a:p>
            <a:pPr>
              <a:defRPr/>
            </a:pPr>
            <a:endParaRPr lang="ru-RU"/>
          </a:p>
        </p:txBody>
      </p:sp>
      <p:sp>
        <p:nvSpPr>
          <p:cNvPr id="3" name="Rectangle 19"/>
          <p:cNvSpPr>
            <a:spLocks noGrp="1" noChangeArrowheads="1"/>
          </p:cNvSpPr>
          <p:nvPr>
            <p:ph type="ftr" idx="11"/>
          </p:nvPr>
        </p:nvSpPr>
        <p:spPr>
          <a:ln/>
        </p:spPr>
        <p:txBody>
          <a:bodyPr/>
          <a:lstStyle>
            <a:lvl1pPr>
              <a:defRPr/>
            </a:lvl1pPr>
          </a:lstStyle>
          <a:p>
            <a:pPr>
              <a:defRPr/>
            </a:pPr>
            <a:endParaRPr lang="ru-RU"/>
          </a:p>
        </p:txBody>
      </p:sp>
      <p:sp>
        <p:nvSpPr>
          <p:cNvPr id="4" name="Rectangle 20"/>
          <p:cNvSpPr>
            <a:spLocks noGrp="1" noChangeArrowheads="1"/>
          </p:cNvSpPr>
          <p:nvPr>
            <p:ph type="sldNum" idx="12"/>
          </p:nvPr>
        </p:nvSpPr>
        <p:spPr>
          <a:ln/>
        </p:spPr>
        <p:txBody>
          <a:bodyPr/>
          <a:lstStyle>
            <a:lvl1pPr>
              <a:defRPr/>
            </a:lvl1pPr>
          </a:lstStyle>
          <a:p>
            <a:pPr>
              <a:defRPr/>
            </a:pPr>
            <a:fld id="{D06F276C-C5AC-4CF9-A609-126A23D73AD5}" type="slidenum">
              <a:rPr lang="ru-RU"/>
              <a:pPr>
                <a:defRPr/>
              </a:pPr>
              <a:t>‹#›</a:t>
            </a:fld>
            <a:endParaRPr lang="ru-RU"/>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8"/>
          <p:cNvSpPr>
            <a:spLocks noGrp="1" noChangeArrowheads="1"/>
          </p:cNvSpPr>
          <p:nvPr>
            <p:ph type="dt" idx="10"/>
          </p:nvPr>
        </p:nvSpPr>
        <p:spPr>
          <a:ln/>
        </p:spPr>
        <p:txBody>
          <a:bodyPr/>
          <a:lstStyle>
            <a:lvl1pPr>
              <a:defRPr/>
            </a:lvl1pPr>
          </a:lstStyle>
          <a:p>
            <a:pPr>
              <a:defRPr/>
            </a:pPr>
            <a:endParaRPr lang="ru-RU"/>
          </a:p>
        </p:txBody>
      </p:sp>
      <p:sp>
        <p:nvSpPr>
          <p:cNvPr id="6" name="Rectangle 19"/>
          <p:cNvSpPr>
            <a:spLocks noGrp="1" noChangeArrowheads="1"/>
          </p:cNvSpPr>
          <p:nvPr>
            <p:ph type="ftr" idx="11"/>
          </p:nvPr>
        </p:nvSpPr>
        <p:spPr>
          <a:ln/>
        </p:spPr>
        <p:txBody>
          <a:bodyPr/>
          <a:lstStyle>
            <a:lvl1pPr>
              <a:defRPr/>
            </a:lvl1pPr>
          </a:lstStyle>
          <a:p>
            <a:pPr>
              <a:defRPr/>
            </a:pPr>
            <a:endParaRPr lang="ru-RU"/>
          </a:p>
        </p:txBody>
      </p:sp>
      <p:sp>
        <p:nvSpPr>
          <p:cNvPr id="7" name="Rectangle 20"/>
          <p:cNvSpPr>
            <a:spLocks noGrp="1" noChangeArrowheads="1"/>
          </p:cNvSpPr>
          <p:nvPr>
            <p:ph type="sldNum" idx="12"/>
          </p:nvPr>
        </p:nvSpPr>
        <p:spPr>
          <a:ln/>
        </p:spPr>
        <p:txBody>
          <a:bodyPr/>
          <a:lstStyle>
            <a:lvl1pPr>
              <a:defRPr/>
            </a:lvl1pPr>
          </a:lstStyle>
          <a:p>
            <a:pPr>
              <a:defRPr/>
            </a:pPr>
            <a:fld id="{6AD6F604-A24E-4BF1-A247-E45B5AF64B39}" type="slidenum">
              <a:rPr lang="ru-RU"/>
              <a:pPr>
                <a:defRPr/>
              </a:pPr>
              <a:t>‹#›</a:t>
            </a:fld>
            <a:endParaRPr 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8"/>
          <p:cNvSpPr>
            <a:spLocks noGrp="1" noChangeArrowheads="1"/>
          </p:cNvSpPr>
          <p:nvPr>
            <p:ph type="dt" idx="10"/>
          </p:nvPr>
        </p:nvSpPr>
        <p:spPr>
          <a:ln/>
        </p:spPr>
        <p:txBody>
          <a:bodyPr/>
          <a:lstStyle>
            <a:lvl1pPr>
              <a:defRPr/>
            </a:lvl1pPr>
          </a:lstStyle>
          <a:p>
            <a:pPr>
              <a:defRPr/>
            </a:pPr>
            <a:endParaRPr lang="ru-RU"/>
          </a:p>
        </p:txBody>
      </p:sp>
      <p:sp>
        <p:nvSpPr>
          <p:cNvPr id="6" name="Rectangle 19"/>
          <p:cNvSpPr>
            <a:spLocks noGrp="1" noChangeArrowheads="1"/>
          </p:cNvSpPr>
          <p:nvPr>
            <p:ph type="ftr" idx="11"/>
          </p:nvPr>
        </p:nvSpPr>
        <p:spPr>
          <a:ln/>
        </p:spPr>
        <p:txBody>
          <a:bodyPr/>
          <a:lstStyle>
            <a:lvl1pPr>
              <a:defRPr/>
            </a:lvl1pPr>
          </a:lstStyle>
          <a:p>
            <a:pPr>
              <a:defRPr/>
            </a:pPr>
            <a:endParaRPr lang="ru-RU"/>
          </a:p>
        </p:txBody>
      </p:sp>
      <p:sp>
        <p:nvSpPr>
          <p:cNvPr id="7" name="Rectangle 20"/>
          <p:cNvSpPr>
            <a:spLocks noGrp="1" noChangeArrowheads="1"/>
          </p:cNvSpPr>
          <p:nvPr>
            <p:ph type="sldNum" idx="12"/>
          </p:nvPr>
        </p:nvSpPr>
        <p:spPr>
          <a:ln/>
        </p:spPr>
        <p:txBody>
          <a:bodyPr/>
          <a:lstStyle>
            <a:lvl1pPr>
              <a:defRPr/>
            </a:lvl1pPr>
          </a:lstStyle>
          <a:p>
            <a:pPr>
              <a:defRPr/>
            </a:pPr>
            <a:fld id="{F2F619FF-2BFB-4BC1-B988-B5F46D0A8CA5}" type="slidenum">
              <a:rPr lang="ru-RU"/>
              <a:pPr>
                <a:defRPr/>
              </a:pPr>
              <a:t>‹#›</a:t>
            </a:fld>
            <a:endParaRPr lang="ru-R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D84C9480-C0B7-4E7D-ACAC-71B4AFA61920}" type="slidenum">
              <a:rPr lang="ru-RU"/>
              <a:pPr>
                <a:defRPr/>
              </a:pPr>
              <a:t>‹#›</a:t>
            </a:fld>
            <a:endParaRPr lang="ru-RU"/>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397000"/>
            <a:ext cx="2057400" cy="47291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397000"/>
            <a:ext cx="6019800" cy="47291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8"/>
          <p:cNvSpPr>
            <a:spLocks noGrp="1" noChangeArrowheads="1"/>
          </p:cNvSpPr>
          <p:nvPr>
            <p:ph type="dt" idx="10"/>
          </p:nvPr>
        </p:nvSpPr>
        <p:spPr>
          <a:ln/>
        </p:spPr>
        <p:txBody>
          <a:bodyPr/>
          <a:lstStyle>
            <a:lvl1pPr>
              <a:defRPr/>
            </a:lvl1pPr>
          </a:lstStyle>
          <a:p>
            <a:pPr>
              <a:defRPr/>
            </a:pPr>
            <a:endParaRPr lang="ru-RU"/>
          </a:p>
        </p:txBody>
      </p:sp>
      <p:sp>
        <p:nvSpPr>
          <p:cNvPr id="5" name="Rectangle 19"/>
          <p:cNvSpPr>
            <a:spLocks noGrp="1" noChangeArrowheads="1"/>
          </p:cNvSpPr>
          <p:nvPr>
            <p:ph type="ftr" idx="11"/>
          </p:nvPr>
        </p:nvSpPr>
        <p:spPr>
          <a:ln/>
        </p:spPr>
        <p:txBody>
          <a:bodyPr/>
          <a:lstStyle>
            <a:lvl1pPr>
              <a:defRPr/>
            </a:lvl1pPr>
          </a:lstStyle>
          <a:p>
            <a:pPr>
              <a:defRPr/>
            </a:pPr>
            <a:endParaRPr lang="ru-RU"/>
          </a:p>
        </p:txBody>
      </p:sp>
      <p:sp>
        <p:nvSpPr>
          <p:cNvPr id="6" name="Rectangle 20"/>
          <p:cNvSpPr>
            <a:spLocks noGrp="1" noChangeArrowheads="1"/>
          </p:cNvSpPr>
          <p:nvPr>
            <p:ph type="sldNum" idx="12"/>
          </p:nvPr>
        </p:nvSpPr>
        <p:spPr>
          <a:ln/>
        </p:spPr>
        <p:txBody>
          <a:bodyPr/>
          <a:lstStyle>
            <a:lvl1pPr>
              <a:defRPr/>
            </a:lvl1pPr>
          </a:lstStyle>
          <a:p>
            <a:pPr>
              <a:defRPr/>
            </a:pPr>
            <a:fld id="{CF56C001-8483-4A86-89EE-CE2C09B85B87}" type="slidenum">
              <a:rPr lang="ru-RU"/>
              <a:pPr>
                <a:defRPr/>
              </a:pPr>
              <a:t>‹#›</a:t>
            </a:fld>
            <a:endParaRPr lang="ru-RU"/>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3"/>
          <p:cNvSpPr>
            <a:spLocks noGrp="1" noChangeArrowheads="1"/>
          </p:cNvSpPr>
          <p:nvPr>
            <p:ph type="dt" idx="10"/>
          </p:nvPr>
        </p:nvSpPr>
        <p:spPr>
          <a:ln/>
        </p:spPr>
        <p:txBody>
          <a:bodyPr/>
          <a:lstStyle>
            <a:lvl1pPr>
              <a:defRPr/>
            </a:lvl1pPr>
          </a:lstStyle>
          <a:p>
            <a:pPr>
              <a:defRPr/>
            </a:pPr>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ru-RU"/>
          </a:p>
        </p:txBody>
      </p:sp>
      <p:sp>
        <p:nvSpPr>
          <p:cNvPr id="6" name="Rectangle 5"/>
          <p:cNvSpPr>
            <a:spLocks noGrp="1" noChangeArrowheads="1"/>
          </p:cNvSpPr>
          <p:nvPr>
            <p:ph type="sldNum" idx="12"/>
          </p:nvPr>
        </p:nvSpPr>
        <p:spPr>
          <a:ln/>
        </p:spPr>
        <p:txBody>
          <a:bodyPr/>
          <a:lstStyle>
            <a:lvl1pPr>
              <a:defRPr/>
            </a:lvl1pPr>
          </a:lstStyle>
          <a:p>
            <a:pPr>
              <a:defRPr/>
            </a:pPr>
            <a:fld id="{13B1B730-63AB-4602-81CA-A0FAC2F481B6}" type="slidenum">
              <a:rPr lang="ru-RU"/>
              <a:pPr>
                <a:defRPr/>
              </a:pPr>
              <a:t>‹#›</a:t>
            </a:fld>
            <a:endParaRPr lang="ru-RU"/>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idx="10"/>
          </p:nvPr>
        </p:nvSpPr>
        <p:spPr>
          <a:ln/>
        </p:spPr>
        <p:txBody>
          <a:bodyPr/>
          <a:lstStyle>
            <a:lvl1pPr>
              <a:defRPr/>
            </a:lvl1pPr>
          </a:lstStyle>
          <a:p>
            <a:pPr>
              <a:defRPr/>
            </a:pPr>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ru-RU"/>
          </a:p>
        </p:txBody>
      </p:sp>
      <p:sp>
        <p:nvSpPr>
          <p:cNvPr id="6" name="Rectangle 5"/>
          <p:cNvSpPr>
            <a:spLocks noGrp="1" noChangeArrowheads="1"/>
          </p:cNvSpPr>
          <p:nvPr>
            <p:ph type="sldNum" idx="12"/>
          </p:nvPr>
        </p:nvSpPr>
        <p:spPr>
          <a:ln/>
        </p:spPr>
        <p:txBody>
          <a:bodyPr/>
          <a:lstStyle>
            <a:lvl1pPr>
              <a:defRPr/>
            </a:lvl1pPr>
          </a:lstStyle>
          <a:p>
            <a:pPr>
              <a:defRPr/>
            </a:pPr>
            <a:fld id="{852D997D-B1C0-42DF-94E3-F66D553BF103}" type="slidenum">
              <a:rPr lang="ru-RU"/>
              <a:pPr>
                <a:defRPr/>
              </a:pPr>
              <a:t>‹#›</a:t>
            </a:fld>
            <a:endParaRPr lang="ru-RU"/>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3"/>
          <p:cNvSpPr>
            <a:spLocks noGrp="1" noChangeArrowheads="1"/>
          </p:cNvSpPr>
          <p:nvPr>
            <p:ph type="dt" idx="10"/>
          </p:nvPr>
        </p:nvSpPr>
        <p:spPr>
          <a:ln/>
        </p:spPr>
        <p:txBody>
          <a:bodyPr/>
          <a:lstStyle>
            <a:lvl1pPr>
              <a:defRPr/>
            </a:lvl1pPr>
          </a:lstStyle>
          <a:p>
            <a:pPr>
              <a:defRPr/>
            </a:pPr>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ru-RU"/>
          </a:p>
        </p:txBody>
      </p:sp>
      <p:sp>
        <p:nvSpPr>
          <p:cNvPr id="6" name="Rectangle 5"/>
          <p:cNvSpPr>
            <a:spLocks noGrp="1" noChangeArrowheads="1"/>
          </p:cNvSpPr>
          <p:nvPr>
            <p:ph type="sldNum" idx="12"/>
          </p:nvPr>
        </p:nvSpPr>
        <p:spPr>
          <a:ln/>
        </p:spPr>
        <p:txBody>
          <a:bodyPr/>
          <a:lstStyle>
            <a:lvl1pPr>
              <a:defRPr/>
            </a:lvl1pPr>
          </a:lstStyle>
          <a:p>
            <a:pPr>
              <a:defRPr/>
            </a:pPr>
            <a:fld id="{8EBA69DD-C0C6-48AC-B40F-373DD70AE3EF}"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3"/>
          <p:cNvSpPr>
            <a:spLocks noGrp="1" noChangeArrowheads="1"/>
          </p:cNvSpPr>
          <p:nvPr>
            <p:ph type="dt" idx="10"/>
          </p:nvPr>
        </p:nvSpPr>
        <p:spPr>
          <a:ln/>
        </p:spPr>
        <p:txBody>
          <a:bodyPr/>
          <a:lstStyle>
            <a:lvl1pPr>
              <a:defRPr/>
            </a:lvl1pPr>
          </a:lstStyle>
          <a:p>
            <a:pPr>
              <a:defRPr/>
            </a:pPr>
            <a:endParaRPr lang="ru-RU"/>
          </a:p>
        </p:txBody>
      </p:sp>
      <p:sp>
        <p:nvSpPr>
          <p:cNvPr id="8" name="Rectangle 4"/>
          <p:cNvSpPr>
            <a:spLocks noGrp="1" noChangeArrowheads="1"/>
          </p:cNvSpPr>
          <p:nvPr>
            <p:ph type="ftr" idx="11"/>
          </p:nvPr>
        </p:nvSpPr>
        <p:spPr>
          <a:ln/>
        </p:spPr>
        <p:txBody>
          <a:bodyPr/>
          <a:lstStyle>
            <a:lvl1pPr>
              <a:defRPr/>
            </a:lvl1pPr>
          </a:lstStyle>
          <a:p>
            <a:pPr>
              <a:defRPr/>
            </a:pPr>
            <a:endParaRPr lang="ru-RU"/>
          </a:p>
        </p:txBody>
      </p:sp>
      <p:sp>
        <p:nvSpPr>
          <p:cNvPr id="9" name="Rectangle 5"/>
          <p:cNvSpPr>
            <a:spLocks noGrp="1" noChangeArrowheads="1"/>
          </p:cNvSpPr>
          <p:nvPr>
            <p:ph type="sldNum" idx="12"/>
          </p:nvPr>
        </p:nvSpPr>
        <p:spPr>
          <a:ln/>
        </p:spPr>
        <p:txBody>
          <a:bodyPr/>
          <a:lstStyle>
            <a:lvl1pPr>
              <a:defRPr/>
            </a:lvl1pPr>
          </a:lstStyle>
          <a:p>
            <a:pPr>
              <a:defRPr/>
            </a:pPr>
            <a:fld id="{55159E0F-FFC0-445F-B12F-7B7C30CD887B}" type="slidenum">
              <a:rPr lang="ru-RU"/>
              <a:pPr>
                <a:defRPr/>
              </a:pPr>
              <a:t>‹#›</a:t>
            </a:fld>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981200"/>
            <a:ext cx="4035425" cy="41100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981200"/>
            <a:ext cx="4037013" cy="41100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3"/>
          <p:cNvSpPr>
            <a:spLocks noGrp="1" noChangeArrowheads="1"/>
          </p:cNvSpPr>
          <p:nvPr>
            <p:ph type="dt" idx="10"/>
          </p:nvPr>
        </p:nvSpPr>
        <p:spPr>
          <a:ln/>
        </p:spPr>
        <p:txBody>
          <a:bodyPr/>
          <a:lstStyle>
            <a:lvl1pPr>
              <a:defRPr/>
            </a:lvl1pPr>
          </a:lstStyle>
          <a:p>
            <a:pPr>
              <a:defRPr/>
            </a:pPr>
            <a:endParaRPr lang="ru-RU"/>
          </a:p>
        </p:txBody>
      </p:sp>
      <p:sp>
        <p:nvSpPr>
          <p:cNvPr id="6" name="Rectangle 4"/>
          <p:cNvSpPr>
            <a:spLocks noGrp="1" noChangeArrowheads="1"/>
          </p:cNvSpPr>
          <p:nvPr>
            <p:ph type="ftr" idx="11"/>
          </p:nvPr>
        </p:nvSpPr>
        <p:spPr>
          <a:ln/>
        </p:spPr>
        <p:txBody>
          <a:bodyPr/>
          <a:lstStyle>
            <a:lvl1pPr>
              <a:defRPr/>
            </a:lvl1pPr>
          </a:lstStyle>
          <a:p>
            <a:pPr>
              <a:defRPr/>
            </a:pPr>
            <a:endParaRPr lang="ru-RU"/>
          </a:p>
        </p:txBody>
      </p:sp>
      <p:sp>
        <p:nvSpPr>
          <p:cNvPr id="7" name="Rectangle 5"/>
          <p:cNvSpPr>
            <a:spLocks noGrp="1" noChangeArrowheads="1"/>
          </p:cNvSpPr>
          <p:nvPr>
            <p:ph type="sldNum" idx="12"/>
          </p:nvPr>
        </p:nvSpPr>
        <p:spPr>
          <a:ln/>
        </p:spPr>
        <p:txBody>
          <a:bodyPr/>
          <a:lstStyle>
            <a:lvl1pPr>
              <a:defRPr/>
            </a:lvl1pPr>
          </a:lstStyle>
          <a:p>
            <a:pPr>
              <a:defRPr/>
            </a:pPr>
            <a:fld id="{7937AFDF-8CE4-41AF-A8A9-0E8663616375}" type="slidenum">
              <a:rPr lang="ru-RU"/>
              <a:pPr>
                <a:defRPr/>
              </a:pPr>
              <a:t>‹#›</a:t>
            </a:fld>
            <a:endParaRPr lang="ru-RU"/>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3"/>
          <p:cNvSpPr>
            <a:spLocks noGrp="1" noChangeArrowheads="1"/>
          </p:cNvSpPr>
          <p:nvPr>
            <p:ph type="dt" idx="10"/>
          </p:nvPr>
        </p:nvSpPr>
        <p:spPr>
          <a:ln/>
        </p:spPr>
        <p:txBody>
          <a:bodyPr/>
          <a:lstStyle>
            <a:lvl1pPr>
              <a:defRPr/>
            </a:lvl1pPr>
          </a:lstStyle>
          <a:p>
            <a:pPr>
              <a:defRPr/>
            </a:pPr>
            <a:endParaRPr lang="ru-RU"/>
          </a:p>
        </p:txBody>
      </p:sp>
      <p:sp>
        <p:nvSpPr>
          <p:cNvPr id="8" name="Rectangle 4"/>
          <p:cNvSpPr>
            <a:spLocks noGrp="1" noChangeArrowheads="1"/>
          </p:cNvSpPr>
          <p:nvPr>
            <p:ph type="ftr" idx="11"/>
          </p:nvPr>
        </p:nvSpPr>
        <p:spPr>
          <a:ln/>
        </p:spPr>
        <p:txBody>
          <a:bodyPr/>
          <a:lstStyle>
            <a:lvl1pPr>
              <a:defRPr/>
            </a:lvl1pPr>
          </a:lstStyle>
          <a:p>
            <a:pPr>
              <a:defRPr/>
            </a:pPr>
            <a:endParaRPr lang="ru-RU"/>
          </a:p>
        </p:txBody>
      </p:sp>
      <p:sp>
        <p:nvSpPr>
          <p:cNvPr id="9" name="Rectangle 5"/>
          <p:cNvSpPr>
            <a:spLocks noGrp="1" noChangeArrowheads="1"/>
          </p:cNvSpPr>
          <p:nvPr>
            <p:ph type="sldNum" idx="12"/>
          </p:nvPr>
        </p:nvSpPr>
        <p:spPr>
          <a:ln/>
        </p:spPr>
        <p:txBody>
          <a:bodyPr/>
          <a:lstStyle>
            <a:lvl1pPr>
              <a:defRPr/>
            </a:lvl1pPr>
          </a:lstStyle>
          <a:p>
            <a:pPr>
              <a:defRPr/>
            </a:pPr>
            <a:fld id="{1B2F5A37-ACCB-4083-B4F6-2C982E37976E}" type="slidenum">
              <a:rPr lang="ru-RU"/>
              <a:pPr>
                <a:defRPr/>
              </a:pPr>
              <a:t>‹#›</a:t>
            </a:fld>
            <a:endParaRPr lang="ru-RU"/>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3"/>
          <p:cNvSpPr>
            <a:spLocks noGrp="1" noChangeArrowheads="1"/>
          </p:cNvSpPr>
          <p:nvPr>
            <p:ph type="dt" idx="10"/>
          </p:nvPr>
        </p:nvSpPr>
        <p:spPr>
          <a:ln/>
        </p:spPr>
        <p:txBody>
          <a:bodyPr/>
          <a:lstStyle>
            <a:lvl1pPr>
              <a:defRPr/>
            </a:lvl1pPr>
          </a:lstStyle>
          <a:p>
            <a:pPr>
              <a:defRPr/>
            </a:pPr>
            <a:endParaRPr lang="ru-RU"/>
          </a:p>
        </p:txBody>
      </p:sp>
      <p:sp>
        <p:nvSpPr>
          <p:cNvPr id="4" name="Rectangle 4"/>
          <p:cNvSpPr>
            <a:spLocks noGrp="1" noChangeArrowheads="1"/>
          </p:cNvSpPr>
          <p:nvPr>
            <p:ph type="ftr" idx="11"/>
          </p:nvPr>
        </p:nvSpPr>
        <p:spPr>
          <a:ln/>
        </p:spPr>
        <p:txBody>
          <a:bodyPr/>
          <a:lstStyle>
            <a:lvl1pPr>
              <a:defRPr/>
            </a:lvl1pPr>
          </a:lstStyle>
          <a:p>
            <a:pPr>
              <a:defRPr/>
            </a:pPr>
            <a:endParaRPr lang="ru-RU"/>
          </a:p>
        </p:txBody>
      </p:sp>
      <p:sp>
        <p:nvSpPr>
          <p:cNvPr id="5" name="Rectangle 5"/>
          <p:cNvSpPr>
            <a:spLocks noGrp="1" noChangeArrowheads="1"/>
          </p:cNvSpPr>
          <p:nvPr>
            <p:ph type="sldNum" idx="12"/>
          </p:nvPr>
        </p:nvSpPr>
        <p:spPr>
          <a:ln/>
        </p:spPr>
        <p:txBody>
          <a:bodyPr/>
          <a:lstStyle>
            <a:lvl1pPr>
              <a:defRPr/>
            </a:lvl1pPr>
          </a:lstStyle>
          <a:p>
            <a:pPr>
              <a:defRPr/>
            </a:pPr>
            <a:fld id="{7A4F86FB-AB5B-4290-A9F6-2ECFC7A5AEB6}" type="slidenum">
              <a:rPr lang="ru-RU"/>
              <a:pPr>
                <a:defRPr/>
              </a:pPr>
              <a:t>‹#›</a:t>
            </a:fld>
            <a:endParaRPr lang="ru-RU"/>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ru-RU"/>
          </a:p>
        </p:txBody>
      </p:sp>
      <p:sp>
        <p:nvSpPr>
          <p:cNvPr id="3" name="Rectangle 4"/>
          <p:cNvSpPr>
            <a:spLocks noGrp="1" noChangeArrowheads="1"/>
          </p:cNvSpPr>
          <p:nvPr>
            <p:ph type="ftr" idx="11"/>
          </p:nvPr>
        </p:nvSpPr>
        <p:spPr>
          <a:ln/>
        </p:spPr>
        <p:txBody>
          <a:bodyPr/>
          <a:lstStyle>
            <a:lvl1pPr>
              <a:defRPr/>
            </a:lvl1pPr>
          </a:lstStyle>
          <a:p>
            <a:pPr>
              <a:defRPr/>
            </a:pPr>
            <a:endParaRPr lang="ru-RU"/>
          </a:p>
        </p:txBody>
      </p:sp>
      <p:sp>
        <p:nvSpPr>
          <p:cNvPr id="4" name="Rectangle 5"/>
          <p:cNvSpPr>
            <a:spLocks noGrp="1" noChangeArrowheads="1"/>
          </p:cNvSpPr>
          <p:nvPr>
            <p:ph type="sldNum" idx="12"/>
          </p:nvPr>
        </p:nvSpPr>
        <p:spPr>
          <a:ln/>
        </p:spPr>
        <p:txBody>
          <a:bodyPr/>
          <a:lstStyle>
            <a:lvl1pPr>
              <a:defRPr/>
            </a:lvl1pPr>
          </a:lstStyle>
          <a:p>
            <a:pPr>
              <a:defRPr/>
            </a:pPr>
            <a:fld id="{2F27464F-1655-4BD3-970C-B1FA7B6CCF8B}" type="slidenum">
              <a:rPr lang="ru-RU"/>
              <a:pPr>
                <a:defRPr/>
              </a:pPr>
              <a:t>‹#›</a:t>
            </a:fld>
            <a:endParaRPr lang="ru-RU"/>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
          <p:cNvSpPr>
            <a:spLocks noGrp="1" noChangeArrowheads="1"/>
          </p:cNvSpPr>
          <p:nvPr>
            <p:ph type="dt" idx="10"/>
          </p:nvPr>
        </p:nvSpPr>
        <p:spPr>
          <a:ln/>
        </p:spPr>
        <p:txBody>
          <a:bodyPr/>
          <a:lstStyle>
            <a:lvl1pPr>
              <a:defRPr/>
            </a:lvl1pPr>
          </a:lstStyle>
          <a:p>
            <a:pPr>
              <a:defRPr/>
            </a:pPr>
            <a:endParaRPr lang="ru-RU"/>
          </a:p>
        </p:txBody>
      </p:sp>
      <p:sp>
        <p:nvSpPr>
          <p:cNvPr id="6" name="Rectangle 4"/>
          <p:cNvSpPr>
            <a:spLocks noGrp="1" noChangeArrowheads="1"/>
          </p:cNvSpPr>
          <p:nvPr>
            <p:ph type="ftr" idx="11"/>
          </p:nvPr>
        </p:nvSpPr>
        <p:spPr>
          <a:ln/>
        </p:spPr>
        <p:txBody>
          <a:bodyPr/>
          <a:lstStyle>
            <a:lvl1pPr>
              <a:defRPr/>
            </a:lvl1pPr>
          </a:lstStyle>
          <a:p>
            <a:pPr>
              <a:defRPr/>
            </a:pPr>
            <a:endParaRPr lang="ru-RU"/>
          </a:p>
        </p:txBody>
      </p:sp>
      <p:sp>
        <p:nvSpPr>
          <p:cNvPr id="7" name="Rectangle 5"/>
          <p:cNvSpPr>
            <a:spLocks noGrp="1" noChangeArrowheads="1"/>
          </p:cNvSpPr>
          <p:nvPr>
            <p:ph type="sldNum" idx="12"/>
          </p:nvPr>
        </p:nvSpPr>
        <p:spPr>
          <a:ln/>
        </p:spPr>
        <p:txBody>
          <a:bodyPr/>
          <a:lstStyle>
            <a:lvl1pPr>
              <a:defRPr/>
            </a:lvl1pPr>
          </a:lstStyle>
          <a:p>
            <a:pPr>
              <a:defRPr/>
            </a:pPr>
            <a:fld id="{05C5ED5F-D13C-4B87-930B-01ACE0B70620}" type="slidenum">
              <a:rPr lang="ru-RU"/>
              <a:pPr>
                <a:defRPr/>
              </a:pPr>
              <a:t>‹#›</a:t>
            </a:fld>
            <a:endParaRPr lang="ru-RU"/>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
          <p:cNvSpPr>
            <a:spLocks noGrp="1" noChangeArrowheads="1"/>
          </p:cNvSpPr>
          <p:nvPr>
            <p:ph type="dt" idx="10"/>
          </p:nvPr>
        </p:nvSpPr>
        <p:spPr>
          <a:ln/>
        </p:spPr>
        <p:txBody>
          <a:bodyPr/>
          <a:lstStyle>
            <a:lvl1pPr>
              <a:defRPr/>
            </a:lvl1pPr>
          </a:lstStyle>
          <a:p>
            <a:pPr>
              <a:defRPr/>
            </a:pPr>
            <a:endParaRPr lang="ru-RU"/>
          </a:p>
        </p:txBody>
      </p:sp>
      <p:sp>
        <p:nvSpPr>
          <p:cNvPr id="6" name="Rectangle 4"/>
          <p:cNvSpPr>
            <a:spLocks noGrp="1" noChangeArrowheads="1"/>
          </p:cNvSpPr>
          <p:nvPr>
            <p:ph type="ftr" idx="11"/>
          </p:nvPr>
        </p:nvSpPr>
        <p:spPr>
          <a:ln/>
        </p:spPr>
        <p:txBody>
          <a:bodyPr/>
          <a:lstStyle>
            <a:lvl1pPr>
              <a:defRPr/>
            </a:lvl1pPr>
          </a:lstStyle>
          <a:p>
            <a:pPr>
              <a:defRPr/>
            </a:pPr>
            <a:endParaRPr lang="ru-RU"/>
          </a:p>
        </p:txBody>
      </p:sp>
      <p:sp>
        <p:nvSpPr>
          <p:cNvPr id="7" name="Rectangle 5"/>
          <p:cNvSpPr>
            <a:spLocks noGrp="1" noChangeArrowheads="1"/>
          </p:cNvSpPr>
          <p:nvPr>
            <p:ph type="sldNum" idx="12"/>
          </p:nvPr>
        </p:nvSpPr>
        <p:spPr>
          <a:ln/>
        </p:spPr>
        <p:txBody>
          <a:bodyPr/>
          <a:lstStyle>
            <a:lvl1pPr>
              <a:defRPr/>
            </a:lvl1pPr>
          </a:lstStyle>
          <a:p>
            <a:pPr>
              <a:defRPr/>
            </a:pPr>
            <a:fld id="{64B667EB-5000-411B-B7AD-27C838D391DF}" type="slidenum">
              <a:rPr lang="ru-RU"/>
              <a:pPr>
                <a:defRPr/>
              </a:pPr>
              <a:t>‹#›</a:t>
            </a:fld>
            <a:endParaRPr lang="ru-RU"/>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idx="10"/>
          </p:nvPr>
        </p:nvSpPr>
        <p:spPr>
          <a:ln/>
        </p:spPr>
        <p:txBody>
          <a:bodyPr/>
          <a:lstStyle>
            <a:lvl1pPr>
              <a:defRPr/>
            </a:lvl1pPr>
          </a:lstStyle>
          <a:p>
            <a:pPr>
              <a:defRPr/>
            </a:pPr>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ru-RU"/>
          </a:p>
        </p:txBody>
      </p:sp>
      <p:sp>
        <p:nvSpPr>
          <p:cNvPr id="6" name="Rectangle 5"/>
          <p:cNvSpPr>
            <a:spLocks noGrp="1" noChangeArrowheads="1"/>
          </p:cNvSpPr>
          <p:nvPr>
            <p:ph type="sldNum" idx="12"/>
          </p:nvPr>
        </p:nvSpPr>
        <p:spPr>
          <a:ln/>
        </p:spPr>
        <p:txBody>
          <a:bodyPr/>
          <a:lstStyle>
            <a:lvl1pPr>
              <a:defRPr/>
            </a:lvl1pPr>
          </a:lstStyle>
          <a:p>
            <a:pPr>
              <a:defRPr/>
            </a:pPr>
            <a:fld id="{8B52B601-AC13-43A9-9D84-DFCFFF0471A2}" type="slidenum">
              <a:rPr lang="ru-RU"/>
              <a:pPr>
                <a:defRPr/>
              </a:pPr>
              <a:t>‹#›</a:t>
            </a:fld>
            <a:endParaRPr lang="ru-RU"/>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14288"/>
            <a:ext cx="2055813" cy="60769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4288"/>
            <a:ext cx="6016625" cy="60769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idx="10"/>
          </p:nvPr>
        </p:nvSpPr>
        <p:spPr>
          <a:ln/>
        </p:spPr>
        <p:txBody>
          <a:bodyPr/>
          <a:lstStyle>
            <a:lvl1pPr>
              <a:defRPr/>
            </a:lvl1pPr>
          </a:lstStyle>
          <a:p>
            <a:pPr>
              <a:defRPr/>
            </a:pPr>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ru-RU"/>
          </a:p>
        </p:txBody>
      </p:sp>
      <p:sp>
        <p:nvSpPr>
          <p:cNvPr id="6" name="Rectangle 5"/>
          <p:cNvSpPr>
            <a:spLocks noGrp="1" noChangeArrowheads="1"/>
          </p:cNvSpPr>
          <p:nvPr>
            <p:ph type="sldNum" idx="12"/>
          </p:nvPr>
        </p:nvSpPr>
        <p:spPr>
          <a:ln/>
        </p:spPr>
        <p:txBody>
          <a:bodyPr/>
          <a:lstStyle>
            <a:lvl1pPr>
              <a:defRPr/>
            </a:lvl1pPr>
          </a:lstStyle>
          <a:p>
            <a:pPr>
              <a:defRPr/>
            </a:pPr>
            <a:fld id="{0DD63E90-3CDB-43C7-B273-9F1BCEBA871A}" type="slidenum">
              <a:rPr lang="ru-RU"/>
              <a:pPr>
                <a:defRPr/>
              </a:pPr>
              <a:t>‹#›</a:t>
            </a:fld>
            <a:endParaRPr lang="ru-RU"/>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2"/>
          <p:cNvSpPr>
            <a:spLocks noGrp="1" noChangeArrowheads="1"/>
          </p:cNvSpPr>
          <p:nvPr>
            <p:ph type="dt" idx="10"/>
          </p:nvPr>
        </p:nvSpPr>
        <p:spPr>
          <a:ln/>
        </p:spPr>
        <p:txBody>
          <a:bodyPr/>
          <a:lstStyle>
            <a:lvl1pPr>
              <a:defRPr/>
            </a:lvl1pPr>
          </a:lstStyle>
          <a:p>
            <a:pPr>
              <a:defRPr/>
            </a:pPr>
            <a:endParaRPr lang="ru-RU"/>
          </a:p>
        </p:txBody>
      </p:sp>
      <p:sp>
        <p:nvSpPr>
          <p:cNvPr id="5" name="Rectangle 3"/>
          <p:cNvSpPr>
            <a:spLocks noGrp="1" noChangeArrowheads="1"/>
          </p:cNvSpPr>
          <p:nvPr>
            <p:ph type="ftr" idx="11"/>
          </p:nvPr>
        </p:nvSpPr>
        <p:spPr>
          <a:ln/>
        </p:spPr>
        <p:txBody>
          <a:bodyPr/>
          <a:lstStyle>
            <a:lvl1pPr>
              <a:defRPr/>
            </a:lvl1pPr>
          </a:lstStyle>
          <a:p>
            <a:pPr>
              <a:defRPr/>
            </a:pPr>
            <a:endParaRPr lang="ru-RU"/>
          </a:p>
        </p:txBody>
      </p:sp>
      <p:sp>
        <p:nvSpPr>
          <p:cNvPr id="6" name="Rectangle 4"/>
          <p:cNvSpPr>
            <a:spLocks noGrp="1" noChangeArrowheads="1"/>
          </p:cNvSpPr>
          <p:nvPr>
            <p:ph type="sldNum" idx="12"/>
          </p:nvPr>
        </p:nvSpPr>
        <p:spPr>
          <a:ln/>
        </p:spPr>
        <p:txBody>
          <a:bodyPr/>
          <a:lstStyle>
            <a:lvl1pPr>
              <a:defRPr/>
            </a:lvl1pPr>
          </a:lstStyle>
          <a:p>
            <a:pPr>
              <a:defRPr/>
            </a:pPr>
            <a:fld id="{2F76F085-02E0-4886-8677-8B434A6C7140}" type="slidenum">
              <a:rPr lang="ru-RU"/>
              <a:pPr>
                <a:defRPr/>
              </a:pPr>
              <a:t>‹#›</a:t>
            </a:fld>
            <a:endParaRPr lang="ru-RU"/>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dt" idx="10"/>
          </p:nvPr>
        </p:nvSpPr>
        <p:spPr>
          <a:ln/>
        </p:spPr>
        <p:txBody>
          <a:bodyPr/>
          <a:lstStyle>
            <a:lvl1pPr>
              <a:defRPr/>
            </a:lvl1pPr>
          </a:lstStyle>
          <a:p>
            <a:pPr>
              <a:defRPr/>
            </a:pPr>
            <a:endParaRPr lang="ru-RU"/>
          </a:p>
        </p:txBody>
      </p:sp>
      <p:sp>
        <p:nvSpPr>
          <p:cNvPr id="5" name="Rectangle 3"/>
          <p:cNvSpPr>
            <a:spLocks noGrp="1" noChangeArrowheads="1"/>
          </p:cNvSpPr>
          <p:nvPr>
            <p:ph type="ftr" idx="11"/>
          </p:nvPr>
        </p:nvSpPr>
        <p:spPr>
          <a:ln/>
        </p:spPr>
        <p:txBody>
          <a:bodyPr/>
          <a:lstStyle>
            <a:lvl1pPr>
              <a:defRPr/>
            </a:lvl1pPr>
          </a:lstStyle>
          <a:p>
            <a:pPr>
              <a:defRPr/>
            </a:pPr>
            <a:endParaRPr lang="ru-RU"/>
          </a:p>
        </p:txBody>
      </p:sp>
      <p:sp>
        <p:nvSpPr>
          <p:cNvPr id="6" name="Rectangle 4"/>
          <p:cNvSpPr>
            <a:spLocks noGrp="1" noChangeArrowheads="1"/>
          </p:cNvSpPr>
          <p:nvPr>
            <p:ph type="sldNum" idx="12"/>
          </p:nvPr>
        </p:nvSpPr>
        <p:spPr>
          <a:ln/>
        </p:spPr>
        <p:txBody>
          <a:bodyPr/>
          <a:lstStyle>
            <a:lvl1pPr>
              <a:defRPr/>
            </a:lvl1pPr>
          </a:lstStyle>
          <a:p>
            <a:pPr>
              <a:defRPr/>
            </a:pPr>
            <a:fld id="{A2D38D38-094D-44D1-BA00-2EB5CA658680}"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3"/>
          <p:cNvSpPr>
            <a:spLocks noGrp="1" noChangeArrowheads="1"/>
          </p:cNvSpPr>
          <p:nvPr>
            <p:ph type="dt" idx="10"/>
          </p:nvPr>
        </p:nvSpPr>
        <p:spPr>
          <a:ln/>
        </p:spPr>
        <p:txBody>
          <a:bodyPr/>
          <a:lstStyle>
            <a:lvl1pPr>
              <a:defRPr/>
            </a:lvl1pPr>
          </a:lstStyle>
          <a:p>
            <a:pPr>
              <a:defRPr/>
            </a:pPr>
            <a:endParaRPr lang="ru-RU"/>
          </a:p>
        </p:txBody>
      </p:sp>
      <p:sp>
        <p:nvSpPr>
          <p:cNvPr id="4" name="Rectangle 4"/>
          <p:cNvSpPr>
            <a:spLocks noGrp="1" noChangeArrowheads="1"/>
          </p:cNvSpPr>
          <p:nvPr>
            <p:ph type="ftr" idx="11"/>
          </p:nvPr>
        </p:nvSpPr>
        <p:spPr>
          <a:ln/>
        </p:spPr>
        <p:txBody>
          <a:bodyPr/>
          <a:lstStyle>
            <a:lvl1pPr>
              <a:defRPr/>
            </a:lvl1pPr>
          </a:lstStyle>
          <a:p>
            <a:pPr>
              <a:defRPr/>
            </a:pPr>
            <a:endParaRPr lang="ru-RU"/>
          </a:p>
        </p:txBody>
      </p:sp>
      <p:sp>
        <p:nvSpPr>
          <p:cNvPr id="5" name="Rectangle 5"/>
          <p:cNvSpPr>
            <a:spLocks noGrp="1" noChangeArrowheads="1"/>
          </p:cNvSpPr>
          <p:nvPr>
            <p:ph type="sldNum" idx="12"/>
          </p:nvPr>
        </p:nvSpPr>
        <p:spPr>
          <a:ln/>
        </p:spPr>
        <p:txBody>
          <a:bodyPr/>
          <a:lstStyle>
            <a:lvl1pPr>
              <a:defRPr/>
            </a:lvl1pPr>
          </a:lstStyle>
          <a:p>
            <a:pPr>
              <a:defRPr/>
            </a:pPr>
            <a:fld id="{BFB42E24-6C3A-4547-B463-33425EF200F2}" type="slidenum">
              <a:rPr lang="ru-RU"/>
              <a:pPr>
                <a:defRPr/>
              </a:pPr>
              <a:t>‹#›</a:t>
            </a:fld>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
          <p:cNvSpPr>
            <a:spLocks noGrp="1" noChangeArrowheads="1"/>
          </p:cNvSpPr>
          <p:nvPr>
            <p:ph type="dt" idx="10"/>
          </p:nvPr>
        </p:nvSpPr>
        <p:spPr>
          <a:ln/>
        </p:spPr>
        <p:txBody>
          <a:bodyPr/>
          <a:lstStyle>
            <a:lvl1pPr>
              <a:defRPr/>
            </a:lvl1pPr>
          </a:lstStyle>
          <a:p>
            <a:pPr>
              <a:defRPr/>
            </a:pPr>
            <a:endParaRPr lang="ru-RU"/>
          </a:p>
        </p:txBody>
      </p:sp>
      <p:sp>
        <p:nvSpPr>
          <p:cNvPr id="5" name="Rectangle 3"/>
          <p:cNvSpPr>
            <a:spLocks noGrp="1" noChangeArrowheads="1"/>
          </p:cNvSpPr>
          <p:nvPr>
            <p:ph type="ftr" idx="11"/>
          </p:nvPr>
        </p:nvSpPr>
        <p:spPr>
          <a:ln/>
        </p:spPr>
        <p:txBody>
          <a:bodyPr/>
          <a:lstStyle>
            <a:lvl1pPr>
              <a:defRPr/>
            </a:lvl1pPr>
          </a:lstStyle>
          <a:p>
            <a:pPr>
              <a:defRPr/>
            </a:pPr>
            <a:endParaRPr lang="ru-RU"/>
          </a:p>
        </p:txBody>
      </p:sp>
      <p:sp>
        <p:nvSpPr>
          <p:cNvPr id="6" name="Rectangle 4"/>
          <p:cNvSpPr>
            <a:spLocks noGrp="1" noChangeArrowheads="1"/>
          </p:cNvSpPr>
          <p:nvPr>
            <p:ph type="sldNum" idx="12"/>
          </p:nvPr>
        </p:nvSpPr>
        <p:spPr>
          <a:ln/>
        </p:spPr>
        <p:txBody>
          <a:bodyPr/>
          <a:lstStyle>
            <a:lvl1pPr>
              <a:defRPr/>
            </a:lvl1pPr>
          </a:lstStyle>
          <a:p>
            <a:pPr>
              <a:defRPr/>
            </a:pPr>
            <a:fld id="{6A524031-3AEF-46AA-8F7E-7E36B5579CBE}" type="slidenum">
              <a:rPr lang="ru-RU"/>
              <a:pPr>
                <a:defRPr/>
              </a:pPr>
              <a:t>‹#›</a:t>
            </a:fld>
            <a:endParaRPr lang="ru-RU"/>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
          <p:cNvSpPr>
            <a:spLocks noGrp="1" noChangeArrowheads="1"/>
          </p:cNvSpPr>
          <p:nvPr>
            <p:ph type="dt" idx="10"/>
          </p:nvPr>
        </p:nvSpPr>
        <p:spPr>
          <a:ln/>
        </p:spPr>
        <p:txBody>
          <a:bodyPr/>
          <a:lstStyle>
            <a:lvl1pPr>
              <a:defRPr/>
            </a:lvl1pPr>
          </a:lstStyle>
          <a:p>
            <a:pPr>
              <a:defRPr/>
            </a:pPr>
            <a:endParaRPr lang="ru-RU"/>
          </a:p>
        </p:txBody>
      </p:sp>
      <p:sp>
        <p:nvSpPr>
          <p:cNvPr id="6" name="Rectangle 3"/>
          <p:cNvSpPr>
            <a:spLocks noGrp="1" noChangeArrowheads="1"/>
          </p:cNvSpPr>
          <p:nvPr>
            <p:ph type="ftr" idx="11"/>
          </p:nvPr>
        </p:nvSpPr>
        <p:spPr>
          <a:ln/>
        </p:spPr>
        <p:txBody>
          <a:bodyPr/>
          <a:lstStyle>
            <a:lvl1pPr>
              <a:defRPr/>
            </a:lvl1pPr>
          </a:lstStyle>
          <a:p>
            <a:pPr>
              <a:defRPr/>
            </a:pPr>
            <a:endParaRPr lang="ru-RU"/>
          </a:p>
        </p:txBody>
      </p:sp>
      <p:sp>
        <p:nvSpPr>
          <p:cNvPr id="7" name="Rectangle 4"/>
          <p:cNvSpPr>
            <a:spLocks noGrp="1" noChangeArrowheads="1"/>
          </p:cNvSpPr>
          <p:nvPr>
            <p:ph type="sldNum" idx="12"/>
          </p:nvPr>
        </p:nvSpPr>
        <p:spPr>
          <a:ln/>
        </p:spPr>
        <p:txBody>
          <a:bodyPr/>
          <a:lstStyle>
            <a:lvl1pPr>
              <a:defRPr/>
            </a:lvl1pPr>
          </a:lstStyle>
          <a:p>
            <a:pPr>
              <a:defRPr/>
            </a:pPr>
            <a:fld id="{FBF6DEFB-AE28-4CCC-8408-405F8573B07B}" type="slidenum">
              <a:rPr lang="ru-RU"/>
              <a:pPr>
                <a:defRPr/>
              </a:pPr>
              <a:t>‹#›</a:t>
            </a:fld>
            <a:endParaRPr lang="ru-RU"/>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
          <p:cNvSpPr>
            <a:spLocks noGrp="1" noChangeArrowheads="1"/>
          </p:cNvSpPr>
          <p:nvPr>
            <p:ph type="dt" idx="10"/>
          </p:nvPr>
        </p:nvSpPr>
        <p:spPr>
          <a:ln/>
        </p:spPr>
        <p:txBody>
          <a:bodyPr/>
          <a:lstStyle>
            <a:lvl1pPr>
              <a:defRPr/>
            </a:lvl1pPr>
          </a:lstStyle>
          <a:p>
            <a:pPr>
              <a:defRPr/>
            </a:pPr>
            <a:endParaRPr lang="ru-RU"/>
          </a:p>
        </p:txBody>
      </p:sp>
      <p:sp>
        <p:nvSpPr>
          <p:cNvPr id="8" name="Rectangle 3"/>
          <p:cNvSpPr>
            <a:spLocks noGrp="1" noChangeArrowheads="1"/>
          </p:cNvSpPr>
          <p:nvPr>
            <p:ph type="ftr" idx="11"/>
          </p:nvPr>
        </p:nvSpPr>
        <p:spPr>
          <a:ln/>
        </p:spPr>
        <p:txBody>
          <a:bodyPr/>
          <a:lstStyle>
            <a:lvl1pPr>
              <a:defRPr/>
            </a:lvl1pPr>
          </a:lstStyle>
          <a:p>
            <a:pPr>
              <a:defRPr/>
            </a:pPr>
            <a:endParaRPr lang="ru-RU"/>
          </a:p>
        </p:txBody>
      </p:sp>
      <p:sp>
        <p:nvSpPr>
          <p:cNvPr id="9" name="Rectangle 4"/>
          <p:cNvSpPr>
            <a:spLocks noGrp="1" noChangeArrowheads="1"/>
          </p:cNvSpPr>
          <p:nvPr>
            <p:ph type="sldNum" idx="12"/>
          </p:nvPr>
        </p:nvSpPr>
        <p:spPr>
          <a:ln/>
        </p:spPr>
        <p:txBody>
          <a:bodyPr/>
          <a:lstStyle>
            <a:lvl1pPr>
              <a:defRPr/>
            </a:lvl1pPr>
          </a:lstStyle>
          <a:p>
            <a:pPr>
              <a:defRPr/>
            </a:pPr>
            <a:fld id="{1DEAF16D-6AE9-41FF-A5D9-CA282CB0DA67}" type="slidenum">
              <a:rPr lang="ru-RU"/>
              <a:pPr>
                <a:defRPr/>
              </a:pPr>
              <a:t>‹#›</a:t>
            </a:fld>
            <a:endParaRPr lang="ru-RU"/>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
          <p:cNvSpPr>
            <a:spLocks noGrp="1" noChangeArrowheads="1"/>
          </p:cNvSpPr>
          <p:nvPr>
            <p:ph type="dt" idx="10"/>
          </p:nvPr>
        </p:nvSpPr>
        <p:spPr>
          <a:ln/>
        </p:spPr>
        <p:txBody>
          <a:bodyPr/>
          <a:lstStyle>
            <a:lvl1pPr>
              <a:defRPr/>
            </a:lvl1pPr>
          </a:lstStyle>
          <a:p>
            <a:pPr>
              <a:defRPr/>
            </a:pPr>
            <a:endParaRPr lang="ru-RU"/>
          </a:p>
        </p:txBody>
      </p:sp>
      <p:sp>
        <p:nvSpPr>
          <p:cNvPr id="4" name="Rectangle 3"/>
          <p:cNvSpPr>
            <a:spLocks noGrp="1" noChangeArrowheads="1"/>
          </p:cNvSpPr>
          <p:nvPr>
            <p:ph type="ftr" idx="11"/>
          </p:nvPr>
        </p:nvSpPr>
        <p:spPr>
          <a:ln/>
        </p:spPr>
        <p:txBody>
          <a:bodyPr/>
          <a:lstStyle>
            <a:lvl1pPr>
              <a:defRPr/>
            </a:lvl1pPr>
          </a:lstStyle>
          <a:p>
            <a:pPr>
              <a:defRPr/>
            </a:pPr>
            <a:endParaRPr lang="ru-RU"/>
          </a:p>
        </p:txBody>
      </p:sp>
      <p:sp>
        <p:nvSpPr>
          <p:cNvPr id="5" name="Rectangle 4"/>
          <p:cNvSpPr>
            <a:spLocks noGrp="1" noChangeArrowheads="1"/>
          </p:cNvSpPr>
          <p:nvPr>
            <p:ph type="sldNum" idx="12"/>
          </p:nvPr>
        </p:nvSpPr>
        <p:spPr>
          <a:ln/>
        </p:spPr>
        <p:txBody>
          <a:bodyPr/>
          <a:lstStyle>
            <a:lvl1pPr>
              <a:defRPr/>
            </a:lvl1pPr>
          </a:lstStyle>
          <a:p>
            <a:pPr>
              <a:defRPr/>
            </a:pPr>
            <a:fld id="{F00B2473-8ED3-40EA-84DE-54985658279C}" type="slidenum">
              <a:rPr lang="ru-RU"/>
              <a:pPr>
                <a:defRPr/>
              </a:pPr>
              <a:t>‹#›</a:t>
            </a:fld>
            <a:endParaRPr lang="ru-RU"/>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
          <p:cNvSpPr>
            <a:spLocks noGrp="1" noChangeArrowheads="1"/>
          </p:cNvSpPr>
          <p:nvPr>
            <p:ph type="dt" idx="10"/>
          </p:nvPr>
        </p:nvSpPr>
        <p:spPr>
          <a:ln/>
        </p:spPr>
        <p:txBody>
          <a:bodyPr/>
          <a:lstStyle>
            <a:lvl1pPr>
              <a:defRPr/>
            </a:lvl1pPr>
          </a:lstStyle>
          <a:p>
            <a:pPr>
              <a:defRPr/>
            </a:pPr>
            <a:endParaRPr lang="ru-RU"/>
          </a:p>
        </p:txBody>
      </p:sp>
      <p:sp>
        <p:nvSpPr>
          <p:cNvPr id="3" name="Rectangle 3"/>
          <p:cNvSpPr>
            <a:spLocks noGrp="1" noChangeArrowheads="1"/>
          </p:cNvSpPr>
          <p:nvPr>
            <p:ph type="ftr" idx="11"/>
          </p:nvPr>
        </p:nvSpPr>
        <p:spPr>
          <a:ln/>
        </p:spPr>
        <p:txBody>
          <a:bodyPr/>
          <a:lstStyle>
            <a:lvl1pPr>
              <a:defRPr/>
            </a:lvl1pPr>
          </a:lstStyle>
          <a:p>
            <a:pPr>
              <a:defRPr/>
            </a:pPr>
            <a:endParaRPr lang="ru-RU"/>
          </a:p>
        </p:txBody>
      </p:sp>
      <p:sp>
        <p:nvSpPr>
          <p:cNvPr id="4" name="Rectangle 4"/>
          <p:cNvSpPr>
            <a:spLocks noGrp="1" noChangeArrowheads="1"/>
          </p:cNvSpPr>
          <p:nvPr>
            <p:ph type="sldNum" idx="12"/>
          </p:nvPr>
        </p:nvSpPr>
        <p:spPr>
          <a:ln/>
        </p:spPr>
        <p:txBody>
          <a:bodyPr/>
          <a:lstStyle>
            <a:lvl1pPr>
              <a:defRPr/>
            </a:lvl1pPr>
          </a:lstStyle>
          <a:p>
            <a:pPr>
              <a:defRPr/>
            </a:pPr>
            <a:fld id="{5A28F259-5EFD-4272-B8C4-E0C63C1CFCEB}" type="slidenum">
              <a:rPr lang="ru-RU"/>
              <a:pPr>
                <a:defRPr/>
              </a:pPr>
              <a:t>‹#›</a:t>
            </a:fld>
            <a:endParaRPr lang="ru-RU"/>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
          <p:cNvSpPr>
            <a:spLocks noGrp="1" noChangeArrowheads="1"/>
          </p:cNvSpPr>
          <p:nvPr>
            <p:ph type="dt" idx="10"/>
          </p:nvPr>
        </p:nvSpPr>
        <p:spPr>
          <a:ln/>
        </p:spPr>
        <p:txBody>
          <a:bodyPr/>
          <a:lstStyle>
            <a:lvl1pPr>
              <a:defRPr/>
            </a:lvl1pPr>
          </a:lstStyle>
          <a:p>
            <a:pPr>
              <a:defRPr/>
            </a:pPr>
            <a:endParaRPr lang="ru-RU"/>
          </a:p>
        </p:txBody>
      </p:sp>
      <p:sp>
        <p:nvSpPr>
          <p:cNvPr id="6" name="Rectangle 3"/>
          <p:cNvSpPr>
            <a:spLocks noGrp="1" noChangeArrowheads="1"/>
          </p:cNvSpPr>
          <p:nvPr>
            <p:ph type="ftr" idx="11"/>
          </p:nvPr>
        </p:nvSpPr>
        <p:spPr>
          <a:ln/>
        </p:spPr>
        <p:txBody>
          <a:bodyPr/>
          <a:lstStyle>
            <a:lvl1pPr>
              <a:defRPr/>
            </a:lvl1pPr>
          </a:lstStyle>
          <a:p>
            <a:pPr>
              <a:defRPr/>
            </a:pPr>
            <a:endParaRPr lang="ru-RU"/>
          </a:p>
        </p:txBody>
      </p:sp>
      <p:sp>
        <p:nvSpPr>
          <p:cNvPr id="7" name="Rectangle 4"/>
          <p:cNvSpPr>
            <a:spLocks noGrp="1" noChangeArrowheads="1"/>
          </p:cNvSpPr>
          <p:nvPr>
            <p:ph type="sldNum" idx="12"/>
          </p:nvPr>
        </p:nvSpPr>
        <p:spPr>
          <a:ln/>
        </p:spPr>
        <p:txBody>
          <a:bodyPr/>
          <a:lstStyle>
            <a:lvl1pPr>
              <a:defRPr/>
            </a:lvl1pPr>
          </a:lstStyle>
          <a:p>
            <a:pPr>
              <a:defRPr/>
            </a:pPr>
            <a:fld id="{82458F99-DD1C-45D8-B8C3-596317352388}" type="slidenum">
              <a:rPr lang="ru-RU"/>
              <a:pPr>
                <a:defRPr/>
              </a:pPr>
              <a:t>‹#›</a:t>
            </a:fld>
            <a:endParaRPr lang="ru-RU"/>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
          <p:cNvSpPr>
            <a:spLocks noGrp="1" noChangeArrowheads="1"/>
          </p:cNvSpPr>
          <p:nvPr>
            <p:ph type="dt" idx="10"/>
          </p:nvPr>
        </p:nvSpPr>
        <p:spPr>
          <a:ln/>
        </p:spPr>
        <p:txBody>
          <a:bodyPr/>
          <a:lstStyle>
            <a:lvl1pPr>
              <a:defRPr/>
            </a:lvl1pPr>
          </a:lstStyle>
          <a:p>
            <a:pPr>
              <a:defRPr/>
            </a:pPr>
            <a:endParaRPr lang="ru-RU"/>
          </a:p>
        </p:txBody>
      </p:sp>
      <p:sp>
        <p:nvSpPr>
          <p:cNvPr id="6" name="Rectangle 3"/>
          <p:cNvSpPr>
            <a:spLocks noGrp="1" noChangeArrowheads="1"/>
          </p:cNvSpPr>
          <p:nvPr>
            <p:ph type="ftr" idx="11"/>
          </p:nvPr>
        </p:nvSpPr>
        <p:spPr>
          <a:ln/>
        </p:spPr>
        <p:txBody>
          <a:bodyPr/>
          <a:lstStyle>
            <a:lvl1pPr>
              <a:defRPr/>
            </a:lvl1pPr>
          </a:lstStyle>
          <a:p>
            <a:pPr>
              <a:defRPr/>
            </a:pPr>
            <a:endParaRPr lang="ru-RU"/>
          </a:p>
        </p:txBody>
      </p:sp>
      <p:sp>
        <p:nvSpPr>
          <p:cNvPr id="7" name="Rectangle 4"/>
          <p:cNvSpPr>
            <a:spLocks noGrp="1" noChangeArrowheads="1"/>
          </p:cNvSpPr>
          <p:nvPr>
            <p:ph type="sldNum" idx="12"/>
          </p:nvPr>
        </p:nvSpPr>
        <p:spPr>
          <a:ln/>
        </p:spPr>
        <p:txBody>
          <a:bodyPr/>
          <a:lstStyle>
            <a:lvl1pPr>
              <a:defRPr/>
            </a:lvl1pPr>
          </a:lstStyle>
          <a:p>
            <a:pPr>
              <a:defRPr/>
            </a:pPr>
            <a:fld id="{292D9E73-03AF-4F47-90AD-97CE0ACE9892}" type="slidenum">
              <a:rPr lang="ru-RU"/>
              <a:pPr>
                <a:defRPr/>
              </a:pPr>
              <a:t>‹#›</a:t>
            </a:fld>
            <a:endParaRPr lang="ru-RU"/>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dt" idx="10"/>
          </p:nvPr>
        </p:nvSpPr>
        <p:spPr>
          <a:ln/>
        </p:spPr>
        <p:txBody>
          <a:bodyPr/>
          <a:lstStyle>
            <a:lvl1pPr>
              <a:defRPr/>
            </a:lvl1pPr>
          </a:lstStyle>
          <a:p>
            <a:pPr>
              <a:defRPr/>
            </a:pPr>
            <a:endParaRPr lang="ru-RU"/>
          </a:p>
        </p:txBody>
      </p:sp>
      <p:sp>
        <p:nvSpPr>
          <p:cNvPr id="5" name="Rectangle 3"/>
          <p:cNvSpPr>
            <a:spLocks noGrp="1" noChangeArrowheads="1"/>
          </p:cNvSpPr>
          <p:nvPr>
            <p:ph type="ftr" idx="11"/>
          </p:nvPr>
        </p:nvSpPr>
        <p:spPr>
          <a:ln/>
        </p:spPr>
        <p:txBody>
          <a:bodyPr/>
          <a:lstStyle>
            <a:lvl1pPr>
              <a:defRPr/>
            </a:lvl1pPr>
          </a:lstStyle>
          <a:p>
            <a:pPr>
              <a:defRPr/>
            </a:pPr>
            <a:endParaRPr lang="ru-RU"/>
          </a:p>
        </p:txBody>
      </p:sp>
      <p:sp>
        <p:nvSpPr>
          <p:cNvPr id="6" name="Rectangle 4"/>
          <p:cNvSpPr>
            <a:spLocks noGrp="1" noChangeArrowheads="1"/>
          </p:cNvSpPr>
          <p:nvPr>
            <p:ph type="sldNum" idx="12"/>
          </p:nvPr>
        </p:nvSpPr>
        <p:spPr>
          <a:ln/>
        </p:spPr>
        <p:txBody>
          <a:bodyPr/>
          <a:lstStyle>
            <a:lvl1pPr>
              <a:defRPr/>
            </a:lvl1pPr>
          </a:lstStyle>
          <a:p>
            <a:pPr>
              <a:defRPr/>
            </a:pPr>
            <a:fld id="{BCFDD82B-CF26-4895-8C77-CA0383B068A9}" type="slidenum">
              <a:rPr lang="ru-RU"/>
              <a:pPr>
                <a:defRPr/>
              </a:pPr>
              <a:t>‹#›</a:t>
            </a:fld>
            <a:endParaRPr lang="ru-RU"/>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538288"/>
            <a:ext cx="2057400" cy="45878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538288"/>
            <a:ext cx="6019800" cy="4587875"/>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dt" idx="10"/>
          </p:nvPr>
        </p:nvSpPr>
        <p:spPr>
          <a:ln/>
        </p:spPr>
        <p:txBody>
          <a:bodyPr/>
          <a:lstStyle>
            <a:lvl1pPr>
              <a:defRPr/>
            </a:lvl1pPr>
          </a:lstStyle>
          <a:p>
            <a:pPr>
              <a:defRPr/>
            </a:pPr>
            <a:endParaRPr lang="ru-RU"/>
          </a:p>
        </p:txBody>
      </p:sp>
      <p:sp>
        <p:nvSpPr>
          <p:cNvPr id="5" name="Rectangle 3"/>
          <p:cNvSpPr>
            <a:spLocks noGrp="1" noChangeArrowheads="1"/>
          </p:cNvSpPr>
          <p:nvPr>
            <p:ph type="ftr" idx="11"/>
          </p:nvPr>
        </p:nvSpPr>
        <p:spPr>
          <a:ln/>
        </p:spPr>
        <p:txBody>
          <a:bodyPr/>
          <a:lstStyle>
            <a:lvl1pPr>
              <a:defRPr/>
            </a:lvl1pPr>
          </a:lstStyle>
          <a:p>
            <a:pPr>
              <a:defRPr/>
            </a:pPr>
            <a:endParaRPr lang="ru-RU"/>
          </a:p>
        </p:txBody>
      </p:sp>
      <p:sp>
        <p:nvSpPr>
          <p:cNvPr id="6" name="Rectangle 4"/>
          <p:cNvSpPr>
            <a:spLocks noGrp="1" noChangeArrowheads="1"/>
          </p:cNvSpPr>
          <p:nvPr>
            <p:ph type="sldNum" idx="12"/>
          </p:nvPr>
        </p:nvSpPr>
        <p:spPr>
          <a:ln/>
        </p:spPr>
        <p:txBody>
          <a:bodyPr/>
          <a:lstStyle>
            <a:lvl1pPr>
              <a:defRPr/>
            </a:lvl1pPr>
          </a:lstStyle>
          <a:p>
            <a:pPr>
              <a:defRPr/>
            </a:pPr>
            <a:fld id="{DBF981ED-40DF-4321-B6F5-01EA67DCA629}" type="slidenum">
              <a:rPr lang="ru-RU"/>
              <a:pPr>
                <a:defRPr/>
              </a:pPr>
              <a:t>‹#›</a:t>
            </a:fld>
            <a:endParaRPr lang="ru-RU"/>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10"/>
          <p:cNvSpPr>
            <a:spLocks noGrp="1" noChangeArrowheads="1"/>
          </p:cNvSpPr>
          <p:nvPr>
            <p:ph type="dt" idx="10"/>
          </p:nvPr>
        </p:nvSpPr>
        <p:spPr>
          <a:ln/>
        </p:spPr>
        <p:txBody>
          <a:bodyPr/>
          <a:lstStyle>
            <a:lvl1pPr>
              <a:defRPr/>
            </a:lvl1pPr>
          </a:lstStyle>
          <a:p>
            <a:pPr>
              <a:defRPr/>
            </a:pPr>
            <a:endParaRPr lang="ru-RU"/>
          </a:p>
        </p:txBody>
      </p:sp>
      <p:sp>
        <p:nvSpPr>
          <p:cNvPr id="5" name="Rectangle 11"/>
          <p:cNvSpPr>
            <a:spLocks noGrp="1" noChangeArrowheads="1"/>
          </p:cNvSpPr>
          <p:nvPr>
            <p:ph type="ftr" idx="11"/>
          </p:nvPr>
        </p:nvSpPr>
        <p:spPr>
          <a:ln/>
        </p:spPr>
        <p:txBody>
          <a:bodyPr/>
          <a:lstStyle>
            <a:lvl1pPr>
              <a:defRPr/>
            </a:lvl1pPr>
          </a:lstStyle>
          <a:p>
            <a:pPr>
              <a:defRPr/>
            </a:pPr>
            <a:endParaRPr lang="ru-RU"/>
          </a:p>
        </p:txBody>
      </p:sp>
      <p:sp>
        <p:nvSpPr>
          <p:cNvPr id="6" name="Rectangle 12"/>
          <p:cNvSpPr>
            <a:spLocks noGrp="1" noChangeArrowheads="1"/>
          </p:cNvSpPr>
          <p:nvPr>
            <p:ph type="sldNum" idx="12"/>
          </p:nvPr>
        </p:nvSpPr>
        <p:spPr>
          <a:ln/>
        </p:spPr>
        <p:txBody>
          <a:bodyPr/>
          <a:lstStyle>
            <a:lvl1pPr>
              <a:defRPr/>
            </a:lvl1pPr>
          </a:lstStyle>
          <a:p>
            <a:pPr>
              <a:defRPr/>
            </a:pPr>
            <a:fld id="{A312B707-F0AC-4F08-96D7-F5041F7ABE32}"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ru-RU"/>
          </a:p>
        </p:txBody>
      </p:sp>
      <p:sp>
        <p:nvSpPr>
          <p:cNvPr id="3" name="Rectangle 4"/>
          <p:cNvSpPr>
            <a:spLocks noGrp="1" noChangeArrowheads="1"/>
          </p:cNvSpPr>
          <p:nvPr>
            <p:ph type="ftr" idx="11"/>
          </p:nvPr>
        </p:nvSpPr>
        <p:spPr>
          <a:ln/>
        </p:spPr>
        <p:txBody>
          <a:bodyPr/>
          <a:lstStyle>
            <a:lvl1pPr>
              <a:defRPr/>
            </a:lvl1pPr>
          </a:lstStyle>
          <a:p>
            <a:pPr>
              <a:defRPr/>
            </a:pPr>
            <a:endParaRPr lang="ru-RU"/>
          </a:p>
        </p:txBody>
      </p:sp>
      <p:sp>
        <p:nvSpPr>
          <p:cNvPr id="4" name="Rectangle 5"/>
          <p:cNvSpPr>
            <a:spLocks noGrp="1" noChangeArrowheads="1"/>
          </p:cNvSpPr>
          <p:nvPr>
            <p:ph type="sldNum" idx="12"/>
          </p:nvPr>
        </p:nvSpPr>
        <p:spPr>
          <a:ln/>
        </p:spPr>
        <p:txBody>
          <a:bodyPr/>
          <a:lstStyle>
            <a:lvl1pPr>
              <a:defRPr/>
            </a:lvl1pPr>
          </a:lstStyle>
          <a:p>
            <a:pPr>
              <a:defRPr/>
            </a:pPr>
            <a:fld id="{5E972E3D-48AA-454D-B9DE-9177A3B71D3C}" type="slidenum">
              <a:rPr lang="ru-RU"/>
              <a:pPr>
                <a:defRPr/>
              </a:pPr>
              <a:t>‹#›</a:t>
            </a:fld>
            <a:endParaRPr lang="ru-R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0"/>
          <p:cNvSpPr>
            <a:spLocks noGrp="1" noChangeArrowheads="1"/>
          </p:cNvSpPr>
          <p:nvPr>
            <p:ph type="dt" idx="10"/>
          </p:nvPr>
        </p:nvSpPr>
        <p:spPr>
          <a:ln/>
        </p:spPr>
        <p:txBody>
          <a:bodyPr/>
          <a:lstStyle>
            <a:lvl1pPr>
              <a:defRPr/>
            </a:lvl1pPr>
          </a:lstStyle>
          <a:p>
            <a:pPr>
              <a:defRPr/>
            </a:pPr>
            <a:endParaRPr lang="ru-RU"/>
          </a:p>
        </p:txBody>
      </p:sp>
      <p:sp>
        <p:nvSpPr>
          <p:cNvPr id="5" name="Rectangle 11"/>
          <p:cNvSpPr>
            <a:spLocks noGrp="1" noChangeArrowheads="1"/>
          </p:cNvSpPr>
          <p:nvPr>
            <p:ph type="ftr" idx="11"/>
          </p:nvPr>
        </p:nvSpPr>
        <p:spPr>
          <a:ln/>
        </p:spPr>
        <p:txBody>
          <a:bodyPr/>
          <a:lstStyle>
            <a:lvl1pPr>
              <a:defRPr/>
            </a:lvl1pPr>
          </a:lstStyle>
          <a:p>
            <a:pPr>
              <a:defRPr/>
            </a:pPr>
            <a:endParaRPr lang="ru-RU"/>
          </a:p>
        </p:txBody>
      </p:sp>
      <p:sp>
        <p:nvSpPr>
          <p:cNvPr id="6" name="Rectangle 12"/>
          <p:cNvSpPr>
            <a:spLocks noGrp="1" noChangeArrowheads="1"/>
          </p:cNvSpPr>
          <p:nvPr>
            <p:ph type="sldNum" idx="12"/>
          </p:nvPr>
        </p:nvSpPr>
        <p:spPr>
          <a:ln/>
        </p:spPr>
        <p:txBody>
          <a:bodyPr/>
          <a:lstStyle>
            <a:lvl1pPr>
              <a:defRPr/>
            </a:lvl1pPr>
          </a:lstStyle>
          <a:p>
            <a:pPr>
              <a:defRPr/>
            </a:pPr>
            <a:fld id="{91A69CD9-81A8-42EA-B9D0-CFD5E156F2E6}" type="slidenum">
              <a:rPr lang="ru-RU"/>
              <a:pPr>
                <a:defRPr/>
              </a:pPr>
              <a:t>‹#›</a:t>
            </a:fld>
            <a:endParaRPr lang="ru-RU"/>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0"/>
          <p:cNvSpPr>
            <a:spLocks noGrp="1" noChangeArrowheads="1"/>
          </p:cNvSpPr>
          <p:nvPr>
            <p:ph type="dt" idx="10"/>
          </p:nvPr>
        </p:nvSpPr>
        <p:spPr>
          <a:ln/>
        </p:spPr>
        <p:txBody>
          <a:bodyPr/>
          <a:lstStyle>
            <a:lvl1pPr>
              <a:defRPr/>
            </a:lvl1pPr>
          </a:lstStyle>
          <a:p>
            <a:pPr>
              <a:defRPr/>
            </a:pPr>
            <a:endParaRPr lang="ru-RU"/>
          </a:p>
        </p:txBody>
      </p:sp>
      <p:sp>
        <p:nvSpPr>
          <p:cNvPr id="5" name="Rectangle 11"/>
          <p:cNvSpPr>
            <a:spLocks noGrp="1" noChangeArrowheads="1"/>
          </p:cNvSpPr>
          <p:nvPr>
            <p:ph type="ftr" idx="11"/>
          </p:nvPr>
        </p:nvSpPr>
        <p:spPr>
          <a:ln/>
        </p:spPr>
        <p:txBody>
          <a:bodyPr/>
          <a:lstStyle>
            <a:lvl1pPr>
              <a:defRPr/>
            </a:lvl1pPr>
          </a:lstStyle>
          <a:p>
            <a:pPr>
              <a:defRPr/>
            </a:pPr>
            <a:endParaRPr lang="ru-RU"/>
          </a:p>
        </p:txBody>
      </p:sp>
      <p:sp>
        <p:nvSpPr>
          <p:cNvPr id="6" name="Rectangle 12"/>
          <p:cNvSpPr>
            <a:spLocks noGrp="1" noChangeArrowheads="1"/>
          </p:cNvSpPr>
          <p:nvPr>
            <p:ph type="sldNum" idx="12"/>
          </p:nvPr>
        </p:nvSpPr>
        <p:spPr>
          <a:ln/>
        </p:spPr>
        <p:txBody>
          <a:bodyPr/>
          <a:lstStyle>
            <a:lvl1pPr>
              <a:defRPr/>
            </a:lvl1pPr>
          </a:lstStyle>
          <a:p>
            <a:pPr>
              <a:defRPr/>
            </a:pPr>
            <a:fld id="{D1ADAACE-05F3-4C27-9BE7-A7C809E6C8EA}" type="slidenum">
              <a:rPr lang="ru-RU"/>
              <a:pPr>
                <a:defRPr/>
              </a:pPr>
              <a:t>‹#›</a:t>
            </a:fld>
            <a:endParaRPr lang="ru-RU"/>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838200" y="1905000"/>
            <a:ext cx="3924300" cy="41862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914900" y="1905000"/>
            <a:ext cx="3925888" cy="41862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0"/>
          <p:cNvSpPr>
            <a:spLocks noGrp="1" noChangeArrowheads="1"/>
          </p:cNvSpPr>
          <p:nvPr>
            <p:ph type="dt" idx="10"/>
          </p:nvPr>
        </p:nvSpPr>
        <p:spPr>
          <a:ln/>
        </p:spPr>
        <p:txBody>
          <a:bodyPr/>
          <a:lstStyle>
            <a:lvl1pPr>
              <a:defRPr/>
            </a:lvl1pPr>
          </a:lstStyle>
          <a:p>
            <a:pPr>
              <a:defRPr/>
            </a:pPr>
            <a:endParaRPr lang="ru-RU"/>
          </a:p>
        </p:txBody>
      </p:sp>
      <p:sp>
        <p:nvSpPr>
          <p:cNvPr id="6" name="Rectangle 11"/>
          <p:cNvSpPr>
            <a:spLocks noGrp="1" noChangeArrowheads="1"/>
          </p:cNvSpPr>
          <p:nvPr>
            <p:ph type="ftr" idx="11"/>
          </p:nvPr>
        </p:nvSpPr>
        <p:spPr>
          <a:ln/>
        </p:spPr>
        <p:txBody>
          <a:bodyPr/>
          <a:lstStyle>
            <a:lvl1pPr>
              <a:defRPr/>
            </a:lvl1pPr>
          </a:lstStyle>
          <a:p>
            <a:pPr>
              <a:defRPr/>
            </a:pPr>
            <a:endParaRPr lang="ru-RU"/>
          </a:p>
        </p:txBody>
      </p:sp>
      <p:sp>
        <p:nvSpPr>
          <p:cNvPr id="7" name="Rectangle 12"/>
          <p:cNvSpPr>
            <a:spLocks noGrp="1" noChangeArrowheads="1"/>
          </p:cNvSpPr>
          <p:nvPr>
            <p:ph type="sldNum" idx="12"/>
          </p:nvPr>
        </p:nvSpPr>
        <p:spPr>
          <a:ln/>
        </p:spPr>
        <p:txBody>
          <a:bodyPr/>
          <a:lstStyle>
            <a:lvl1pPr>
              <a:defRPr/>
            </a:lvl1pPr>
          </a:lstStyle>
          <a:p>
            <a:pPr>
              <a:defRPr/>
            </a:pPr>
            <a:fld id="{FCE7A099-4931-4897-A028-6701F0456329}" type="slidenum">
              <a:rPr lang="ru-RU"/>
              <a:pPr>
                <a:defRPr/>
              </a:pPr>
              <a:t>‹#›</a:t>
            </a:fld>
            <a:endParaRPr lang="ru-RU"/>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0"/>
          <p:cNvSpPr>
            <a:spLocks noGrp="1" noChangeArrowheads="1"/>
          </p:cNvSpPr>
          <p:nvPr>
            <p:ph type="dt" idx="10"/>
          </p:nvPr>
        </p:nvSpPr>
        <p:spPr>
          <a:ln/>
        </p:spPr>
        <p:txBody>
          <a:bodyPr/>
          <a:lstStyle>
            <a:lvl1pPr>
              <a:defRPr/>
            </a:lvl1pPr>
          </a:lstStyle>
          <a:p>
            <a:pPr>
              <a:defRPr/>
            </a:pPr>
            <a:endParaRPr lang="ru-RU"/>
          </a:p>
        </p:txBody>
      </p:sp>
      <p:sp>
        <p:nvSpPr>
          <p:cNvPr id="8" name="Rectangle 11"/>
          <p:cNvSpPr>
            <a:spLocks noGrp="1" noChangeArrowheads="1"/>
          </p:cNvSpPr>
          <p:nvPr>
            <p:ph type="ftr" idx="11"/>
          </p:nvPr>
        </p:nvSpPr>
        <p:spPr>
          <a:ln/>
        </p:spPr>
        <p:txBody>
          <a:bodyPr/>
          <a:lstStyle>
            <a:lvl1pPr>
              <a:defRPr/>
            </a:lvl1pPr>
          </a:lstStyle>
          <a:p>
            <a:pPr>
              <a:defRPr/>
            </a:pPr>
            <a:endParaRPr lang="ru-RU"/>
          </a:p>
        </p:txBody>
      </p:sp>
      <p:sp>
        <p:nvSpPr>
          <p:cNvPr id="9" name="Rectangle 12"/>
          <p:cNvSpPr>
            <a:spLocks noGrp="1" noChangeArrowheads="1"/>
          </p:cNvSpPr>
          <p:nvPr>
            <p:ph type="sldNum" idx="12"/>
          </p:nvPr>
        </p:nvSpPr>
        <p:spPr>
          <a:ln/>
        </p:spPr>
        <p:txBody>
          <a:bodyPr/>
          <a:lstStyle>
            <a:lvl1pPr>
              <a:defRPr/>
            </a:lvl1pPr>
          </a:lstStyle>
          <a:p>
            <a:pPr>
              <a:defRPr/>
            </a:pPr>
            <a:fld id="{752E995E-CA94-4B0B-AEA1-59D0FB1B242C}" type="slidenum">
              <a:rPr lang="ru-RU"/>
              <a:pPr>
                <a:defRPr/>
              </a:pPr>
              <a:t>‹#›</a:t>
            </a:fld>
            <a:endParaRPr lang="ru-RU"/>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0"/>
          <p:cNvSpPr>
            <a:spLocks noGrp="1" noChangeArrowheads="1"/>
          </p:cNvSpPr>
          <p:nvPr>
            <p:ph type="dt" idx="10"/>
          </p:nvPr>
        </p:nvSpPr>
        <p:spPr>
          <a:ln/>
        </p:spPr>
        <p:txBody>
          <a:bodyPr/>
          <a:lstStyle>
            <a:lvl1pPr>
              <a:defRPr/>
            </a:lvl1pPr>
          </a:lstStyle>
          <a:p>
            <a:pPr>
              <a:defRPr/>
            </a:pPr>
            <a:endParaRPr lang="ru-RU"/>
          </a:p>
        </p:txBody>
      </p:sp>
      <p:sp>
        <p:nvSpPr>
          <p:cNvPr id="4" name="Rectangle 11"/>
          <p:cNvSpPr>
            <a:spLocks noGrp="1" noChangeArrowheads="1"/>
          </p:cNvSpPr>
          <p:nvPr>
            <p:ph type="ftr" idx="11"/>
          </p:nvPr>
        </p:nvSpPr>
        <p:spPr>
          <a:ln/>
        </p:spPr>
        <p:txBody>
          <a:bodyPr/>
          <a:lstStyle>
            <a:lvl1pPr>
              <a:defRPr/>
            </a:lvl1pPr>
          </a:lstStyle>
          <a:p>
            <a:pPr>
              <a:defRPr/>
            </a:pPr>
            <a:endParaRPr lang="ru-RU"/>
          </a:p>
        </p:txBody>
      </p:sp>
      <p:sp>
        <p:nvSpPr>
          <p:cNvPr id="5" name="Rectangle 12"/>
          <p:cNvSpPr>
            <a:spLocks noGrp="1" noChangeArrowheads="1"/>
          </p:cNvSpPr>
          <p:nvPr>
            <p:ph type="sldNum" idx="12"/>
          </p:nvPr>
        </p:nvSpPr>
        <p:spPr>
          <a:ln/>
        </p:spPr>
        <p:txBody>
          <a:bodyPr/>
          <a:lstStyle>
            <a:lvl1pPr>
              <a:defRPr/>
            </a:lvl1pPr>
          </a:lstStyle>
          <a:p>
            <a:pPr>
              <a:defRPr/>
            </a:pPr>
            <a:fld id="{0F6737C1-EFCC-485E-A9E5-ED15461B574A}" type="slidenum">
              <a:rPr lang="ru-RU"/>
              <a:pPr>
                <a:defRPr/>
              </a:pPr>
              <a:t>‹#›</a:t>
            </a:fld>
            <a:endParaRPr lang="ru-RU"/>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0"/>
          <p:cNvSpPr>
            <a:spLocks noGrp="1" noChangeArrowheads="1"/>
          </p:cNvSpPr>
          <p:nvPr>
            <p:ph type="dt" idx="10"/>
          </p:nvPr>
        </p:nvSpPr>
        <p:spPr>
          <a:ln/>
        </p:spPr>
        <p:txBody>
          <a:bodyPr/>
          <a:lstStyle>
            <a:lvl1pPr>
              <a:defRPr/>
            </a:lvl1pPr>
          </a:lstStyle>
          <a:p>
            <a:pPr>
              <a:defRPr/>
            </a:pPr>
            <a:endParaRPr lang="ru-RU"/>
          </a:p>
        </p:txBody>
      </p:sp>
      <p:sp>
        <p:nvSpPr>
          <p:cNvPr id="3" name="Rectangle 11"/>
          <p:cNvSpPr>
            <a:spLocks noGrp="1" noChangeArrowheads="1"/>
          </p:cNvSpPr>
          <p:nvPr>
            <p:ph type="ftr" idx="11"/>
          </p:nvPr>
        </p:nvSpPr>
        <p:spPr>
          <a:ln/>
        </p:spPr>
        <p:txBody>
          <a:bodyPr/>
          <a:lstStyle>
            <a:lvl1pPr>
              <a:defRPr/>
            </a:lvl1pPr>
          </a:lstStyle>
          <a:p>
            <a:pPr>
              <a:defRPr/>
            </a:pPr>
            <a:endParaRPr lang="ru-RU"/>
          </a:p>
        </p:txBody>
      </p:sp>
      <p:sp>
        <p:nvSpPr>
          <p:cNvPr id="4" name="Rectangle 12"/>
          <p:cNvSpPr>
            <a:spLocks noGrp="1" noChangeArrowheads="1"/>
          </p:cNvSpPr>
          <p:nvPr>
            <p:ph type="sldNum" idx="12"/>
          </p:nvPr>
        </p:nvSpPr>
        <p:spPr>
          <a:ln/>
        </p:spPr>
        <p:txBody>
          <a:bodyPr/>
          <a:lstStyle>
            <a:lvl1pPr>
              <a:defRPr/>
            </a:lvl1pPr>
          </a:lstStyle>
          <a:p>
            <a:pPr>
              <a:defRPr/>
            </a:pPr>
            <a:fld id="{CE36AB30-7020-43FE-BAC5-B4D60F56718F}" type="slidenum">
              <a:rPr lang="ru-RU"/>
              <a:pPr>
                <a:defRPr/>
              </a:pPr>
              <a:t>‹#›</a:t>
            </a:fld>
            <a:endParaRPr lang="ru-RU"/>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0"/>
          <p:cNvSpPr>
            <a:spLocks noGrp="1" noChangeArrowheads="1"/>
          </p:cNvSpPr>
          <p:nvPr>
            <p:ph type="dt" idx="10"/>
          </p:nvPr>
        </p:nvSpPr>
        <p:spPr>
          <a:ln/>
        </p:spPr>
        <p:txBody>
          <a:bodyPr/>
          <a:lstStyle>
            <a:lvl1pPr>
              <a:defRPr/>
            </a:lvl1pPr>
          </a:lstStyle>
          <a:p>
            <a:pPr>
              <a:defRPr/>
            </a:pPr>
            <a:endParaRPr lang="ru-RU"/>
          </a:p>
        </p:txBody>
      </p:sp>
      <p:sp>
        <p:nvSpPr>
          <p:cNvPr id="6" name="Rectangle 11"/>
          <p:cNvSpPr>
            <a:spLocks noGrp="1" noChangeArrowheads="1"/>
          </p:cNvSpPr>
          <p:nvPr>
            <p:ph type="ftr" idx="11"/>
          </p:nvPr>
        </p:nvSpPr>
        <p:spPr>
          <a:ln/>
        </p:spPr>
        <p:txBody>
          <a:bodyPr/>
          <a:lstStyle>
            <a:lvl1pPr>
              <a:defRPr/>
            </a:lvl1pPr>
          </a:lstStyle>
          <a:p>
            <a:pPr>
              <a:defRPr/>
            </a:pPr>
            <a:endParaRPr lang="ru-RU"/>
          </a:p>
        </p:txBody>
      </p:sp>
      <p:sp>
        <p:nvSpPr>
          <p:cNvPr id="7" name="Rectangle 12"/>
          <p:cNvSpPr>
            <a:spLocks noGrp="1" noChangeArrowheads="1"/>
          </p:cNvSpPr>
          <p:nvPr>
            <p:ph type="sldNum" idx="12"/>
          </p:nvPr>
        </p:nvSpPr>
        <p:spPr>
          <a:ln/>
        </p:spPr>
        <p:txBody>
          <a:bodyPr/>
          <a:lstStyle>
            <a:lvl1pPr>
              <a:defRPr/>
            </a:lvl1pPr>
          </a:lstStyle>
          <a:p>
            <a:pPr>
              <a:defRPr/>
            </a:pPr>
            <a:fld id="{C1E1003E-B83B-49E0-B348-2DFDC0D59953}" type="slidenum">
              <a:rPr lang="ru-RU"/>
              <a:pPr>
                <a:defRPr/>
              </a:pPr>
              <a:t>‹#›</a:t>
            </a:fld>
            <a:endParaRPr lang="ru-RU"/>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0"/>
          <p:cNvSpPr>
            <a:spLocks noGrp="1" noChangeArrowheads="1"/>
          </p:cNvSpPr>
          <p:nvPr>
            <p:ph type="dt" idx="10"/>
          </p:nvPr>
        </p:nvSpPr>
        <p:spPr>
          <a:ln/>
        </p:spPr>
        <p:txBody>
          <a:bodyPr/>
          <a:lstStyle>
            <a:lvl1pPr>
              <a:defRPr/>
            </a:lvl1pPr>
          </a:lstStyle>
          <a:p>
            <a:pPr>
              <a:defRPr/>
            </a:pPr>
            <a:endParaRPr lang="ru-RU"/>
          </a:p>
        </p:txBody>
      </p:sp>
      <p:sp>
        <p:nvSpPr>
          <p:cNvPr id="6" name="Rectangle 11"/>
          <p:cNvSpPr>
            <a:spLocks noGrp="1" noChangeArrowheads="1"/>
          </p:cNvSpPr>
          <p:nvPr>
            <p:ph type="ftr" idx="11"/>
          </p:nvPr>
        </p:nvSpPr>
        <p:spPr>
          <a:ln/>
        </p:spPr>
        <p:txBody>
          <a:bodyPr/>
          <a:lstStyle>
            <a:lvl1pPr>
              <a:defRPr/>
            </a:lvl1pPr>
          </a:lstStyle>
          <a:p>
            <a:pPr>
              <a:defRPr/>
            </a:pPr>
            <a:endParaRPr lang="ru-RU"/>
          </a:p>
        </p:txBody>
      </p:sp>
      <p:sp>
        <p:nvSpPr>
          <p:cNvPr id="7" name="Rectangle 12"/>
          <p:cNvSpPr>
            <a:spLocks noGrp="1" noChangeArrowheads="1"/>
          </p:cNvSpPr>
          <p:nvPr>
            <p:ph type="sldNum" idx="12"/>
          </p:nvPr>
        </p:nvSpPr>
        <p:spPr>
          <a:ln/>
        </p:spPr>
        <p:txBody>
          <a:bodyPr/>
          <a:lstStyle>
            <a:lvl1pPr>
              <a:defRPr/>
            </a:lvl1pPr>
          </a:lstStyle>
          <a:p>
            <a:pPr>
              <a:defRPr/>
            </a:pPr>
            <a:fld id="{716075A9-AD2F-4749-9AE9-6741D0C6F890}" type="slidenum">
              <a:rPr lang="ru-RU"/>
              <a:pPr>
                <a:defRPr/>
              </a:pPr>
              <a:t>‹#›</a:t>
            </a:fld>
            <a:endParaRPr lang="ru-RU"/>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0"/>
          <p:cNvSpPr>
            <a:spLocks noGrp="1" noChangeArrowheads="1"/>
          </p:cNvSpPr>
          <p:nvPr>
            <p:ph type="dt" idx="10"/>
          </p:nvPr>
        </p:nvSpPr>
        <p:spPr>
          <a:ln/>
        </p:spPr>
        <p:txBody>
          <a:bodyPr/>
          <a:lstStyle>
            <a:lvl1pPr>
              <a:defRPr/>
            </a:lvl1pPr>
          </a:lstStyle>
          <a:p>
            <a:pPr>
              <a:defRPr/>
            </a:pPr>
            <a:endParaRPr lang="ru-RU"/>
          </a:p>
        </p:txBody>
      </p:sp>
      <p:sp>
        <p:nvSpPr>
          <p:cNvPr id="5" name="Rectangle 11"/>
          <p:cNvSpPr>
            <a:spLocks noGrp="1" noChangeArrowheads="1"/>
          </p:cNvSpPr>
          <p:nvPr>
            <p:ph type="ftr" idx="11"/>
          </p:nvPr>
        </p:nvSpPr>
        <p:spPr>
          <a:ln/>
        </p:spPr>
        <p:txBody>
          <a:bodyPr/>
          <a:lstStyle>
            <a:lvl1pPr>
              <a:defRPr/>
            </a:lvl1pPr>
          </a:lstStyle>
          <a:p>
            <a:pPr>
              <a:defRPr/>
            </a:pPr>
            <a:endParaRPr lang="ru-RU"/>
          </a:p>
        </p:txBody>
      </p:sp>
      <p:sp>
        <p:nvSpPr>
          <p:cNvPr id="6" name="Rectangle 12"/>
          <p:cNvSpPr>
            <a:spLocks noGrp="1" noChangeArrowheads="1"/>
          </p:cNvSpPr>
          <p:nvPr>
            <p:ph type="sldNum" idx="12"/>
          </p:nvPr>
        </p:nvSpPr>
        <p:spPr>
          <a:ln/>
        </p:spPr>
        <p:txBody>
          <a:bodyPr/>
          <a:lstStyle>
            <a:lvl1pPr>
              <a:defRPr/>
            </a:lvl1pPr>
          </a:lstStyle>
          <a:p>
            <a:pPr>
              <a:defRPr/>
            </a:pPr>
            <a:fld id="{688FC00B-955C-4A5C-BAF4-AE67A9F97304}" type="slidenum">
              <a:rPr lang="ru-RU"/>
              <a:pPr>
                <a:defRPr/>
              </a:pPr>
              <a:t>‹#›</a:t>
            </a:fld>
            <a:endParaRPr lang="ru-RU"/>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45288" y="-93663"/>
            <a:ext cx="2095500" cy="6184901"/>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93663"/>
            <a:ext cx="6135688" cy="618490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0"/>
          <p:cNvSpPr>
            <a:spLocks noGrp="1" noChangeArrowheads="1"/>
          </p:cNvSpPr>
          <p:nvPr>
            <p:ph type="dt" idx="10"/>
          </p:nvPr>
        </p:nvSpPr>
        <p:spPr>
          <a:ln/>
        </p:spPr>
        <p:txBody>
          <a:bodyPr/>
          <a:lstStyle>
            <a:lvl1pPr>
              <a:defRPr/>
            </a:lvl1pPr>
          </a:lstStyle>
          <a:p>
            <a:pPr>
              <a:defRPr/>
            </a:pPr>
            <a:endParaRPr lang="ru-RU"/>
          </a:p>
        </p:txBody>
      </p:sp>
      <p:sp>
        <p:nvSpPr>
          <p:cNvPr id="5" name="Rectangle 11"/>
          <p:cNvSpPr>
            <a:spLocks noGrp="1" noChangeArrowheads="1"/>
          </p:cNvSpPr>
          <p:nvPr>
            <p:ph type="ftr" idx="11"/>
          </p:nvPr>
        </p:nvSpPr>
        <p:spPr>
          <a:ln/>
        </p:spPr>
        <p:txBody>
          <a:bodyPr/>
          <a:lstStyle>
            <a:lvl1pPr>
              <a:defRPr/>
            </a:lvl1pPr>
          </a:lstStyle>
          <a:p>
            <a:pPr>
              <a:defRPr/>
            </a:pPr>
            <a:endParaRPr lang="ru-RU"/>
          </a:p>
        </p:txBody>
      </p:sp>
      <p:sp>
        <p:nvSpPr>
          <p:cNvPr id="6" name="Rectangle 12"/>
          <p:cNvSpPr>
            <a:spLocks noGrp="1" noChangeArrowheads="1"/>
          </p:cNvSpPr>
          <p:nvPr>
            <p:ph type="sldNum" idx="12"/>
          </p:nvPr>
        </p:nvSpPr>
        <p:spPr>
          <a:ln/>
        </p:spPr>
        <p:txBody>
          <a:bodyPr/>
          <a:lstStyle>
            <a:lvl1pPr>
              <a:defRPr/>
            </a:lvl1pPr>
          </a:lstStyle>
          <a:p>
            <a:pPr>
              <a:defRPr/>
            </a:pPr>
            <a:fld id="{65B79C1F-D9B9-402C-87C0-78230D7733BA}"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
          <p:cNvSpPr>
            <a:spLocks noGrp="1" noChangeArrowheads="1"/>
          </p:cNvSpPr>
          <p:nvPr>
            <p:ph type="dt" idx="10"/>
          </p:nvPr>
        </p:nvSpPr>
        <p:spPr>
          <a:ln/>
        </p:spPr>
        <p:txBody>
          <a:bodyPr/>
          <a:lstStyle>
            <a:lvl1pPr>
              <a:defRPr/>
            </a:lvl1pPr>
          </a:lstStyle>
          <a:p>
            <a:pPr>
              <a:defRPr/>
            </a:pPr>
            <a:endParaRPr lang="ru-RU"/>
          </a:p>
        </p:txBody>
      </p:sp>
      <p:sp>
        <p:nvSpPr>
          <p:cNvPr id="6" name="Rectangle 4"/>
          <p:cNvSpPr>
            <a:spLocks noGrp="1" noChangeArrowheads="1"/>
          </p:cNvSpPr>
          <p:nvPr>
            <p:ph type="ftr" idx="11"/>
          </p:nvPr>
        </p:nvSpPr>
        <p:spPr>
          <a:ln/>
        </p:spPr>
        <p:txBody>
          <a:bodyPr/>
          <a:lstStyle>
            <a:lvl1pPr>
              <a:defRPr/>
            </a:lvl1pPr>
          </a:lstStyle>
          <a:p>
            <a:pPr>
              <a:defRPr/>
            </a:pPr>
            <a:endParaRPr lang="ru-RU"/>
          </a:p>
        </p:txBody>
      </p:sp>
      <p:sp>
        <p:nvSpPr>
          <p:cNvPr id="7" name="Rectangle 5"/>
          <p:cNvSpPr>
            <a:spLocks noGrp="1" noChangeArrowheads="1"/>
          </p:cNvSpPr>
          <p:nvPr>
            <p:ph type="sldNum" idx="12"/>
          </p:nvPr>
        </p:nvSpPr>
        <p:spPr>
          <a:ln/>
        </p:spPr>
        <p:txBody>
          <a:bodyPr/>
          <a:lstStyle>
            <a:lvl1pPr>
              <a:defRPr/>
            </a:lvl1pPr>
          </a:lstStyle>
          <a:p>
            <a:pPr>
              <a:defRPr/>
            </a:pPr>
            <a:fld id="{3956D834-F233-47F0-9D09-6C6799D0C3FA}" type="slidenum">
              <a:rPr lang="ru-RU"/>
              <a:pPr>
                <a:defRPr/>
              </a:pPr>
              <a:t>‹#›</a:t>
            </a:fld>
            <a:endParaRPr lang="ru-RU"/>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9"/>
          <p:cNvSpPr>
            <a:spLocks noGrp="1" noChangeArrowheads="1"/>
          </p:cNvSpPr>
          <p:nvPr>
            <p:ph type="dt" idx="10"/>
          </p:nvPr>
        </p:nvSpPr>
        <p:spPr>
          <a:ln/>
        </p:spPr>
        <p:txBody>
          <a:bodyPr/>
          <a:lstStyle>
            <a:lvl1pPr>
              <a:defRPr/>
            </a:lvl1pPr>
          </a:lstStyle>
          <a:p>
            <a:pPr>
              <a:defRPr/>
            </a:pPr>
            <a:endParaRPr lang="ru-RU"/>
          </a:p>
        </p:txBody>
      </p:sp>
      <p:sp>
        <p:nvSpPr>
          <p:cNvPr id="5" name="Rectangle 10"/>
          <p:cNvSpPr>
            <a:spLocks noGrp="1" noChangeArrowheads="1"/>
          </p:cNvSpPr>
          <p:nvPr>
            <p:ph type="ftr" idx="11"/>
          </p:nvPr>
        </p:nvSpPr>
        <p:spPr>
          <a:ln/>
        </p:spPr>
        <p:txBody>
          <a:bodyPr/>
          <a:lstStyle>
            <a:lvl1pPr>
              <a:defRPr/>
            </a:lvl1pPr>
          </a:lstStyle>
          <a:p>
            <a:pPr>
              <a:defRPr/>
            </a:pPr>
            <a:endParaRPr lang="ru-RU"/>
          </a:p>
        </p:txBody>
      </p:sp>
      <p:sp>
        <p:nvSpPr>
          <p:cNvPr id="6" name="Rectangle 11"/>
          <p:cNvSpPr>
            <a:spLocks noGrp="1" noChangeArrowheads="1"/>
          </p:cNvSpPr>
          <p:nvPr>
            <p:ph type="sldNum" idx="12"/>
          </p:nvPr>
        </p:nvSpPr>
        <p:spPr>
          <a:ln/>
        </p:spPr>
        <p:txBody>
          <a:bodyPr/>
          <a:lstStyle>
            <a:lvl1pPr>
              <a:defRPr/>
            </a:lvl1pPr>
          </a:lstStyle>
          <a:p>
            <a:pPr>
              <a:defRPr/>
            </a:pPr>
            <a:fld id="{C56DD4A0-5BBB-4689-B770-AED47A2D14D3}" type="slidenum">
              <a:rPr lang="ru-RU"/>
              <a:pPr>
                <a:defRPr/>
              </a:pPr>
              <a:t>‹#›</a:t>
            </a:fld>
            <a:endParaRPr lang="ru-RU"/>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dt" idx="10"/>
          </p:nvPr>
        </p:nvSpPr>
        <p:spPr>
          <a:ln/>
        </p:spPr>
        <p:txBody>
          <a:bodyPr/>
          <a:lstStyle>
            <a:lvl1pPr>
              <a:defRPr/>
            </a:lvl1pPr>
          </a:lstStyle>
          <a:p>
            <a:pPr>
              <a:defRPr/>
            </a:pPr>
            <a:endParaRPr lang="ru-RU"/>
          </a:p>
        </p:txBody>
      </p:sp>
      <p:sp>
        <p:nvSpPr>
          <p:cNvPr id="5" name="Rectangle 10"/>
          <p:cNvSpPr>
            <a:spLocks noGrp="1" noChangeArrowheads="1"/>
          </p:cNvSpPr>
          <p:nvPr>
            <p:ph type="ftr" idx="11"/>
          </p:nvPr>
        </p:nvSpPr>
        <p:spPr>
          <a:ln/>
        </p:spPr>
        <p:txBody>
          <a:bodyPr/>
          <a:lstStyle>
            <a:lvl1pPr>
              <a:defRPr/>
            </a:lvl1pPr>
          </a:lstStyle>
          <a:p>
            <a:pPr>
              <a:defRPr/>
            </a:pPr>
            <a:endParaRPr lang="ru-RU"/>
          </a:p>
        </p:txBody>
      </p:sp>
      <p:sp>
        <p:nvSpPr>
          <p:cNvPr id="6" name="Rectangle 11"/>
          <p:cNvSpPr>
            <a:spLocks noGrp="1" noChangeArrowheads="1"/>
          </p:cNvSpPr>
          <p:nvPr>
            <p:ph type="sldNum" idx="12"/>
          </p:nvPr>
        </p:nvSpPr>
        <p:spPr>
          <a:ln/>
        </p:spPr>
        <p:txBody>
          <a:bodyPr/>
          <a:lstStyle>
            <a:lvl1pPr>
              <a:defRPr/>
            </a:lvl1pPr>
          </a:lstStyle>
          <a:p>
            <a:pPr>
              <a:defRPr/>
            </a:pPr>
            <a:fld id="{ABB8597C-7F4C-4C7F-AE0F-3EE675C2E3F9}" type="slidenum">
              <a:rPr lang="ru-RU"/>
              <a:pPr>
                <a:defRPr/>
              </a:pPr>
              <a:t>‹#›</a:t>
            </a:fld>
            <a:endParaRPr lang="ru-RU"/>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9"/>
          <p:cNvSpPr>
            <a:spLocks noGrp="1" noChangeArrowheads="1"/>
          </p:cNvSpPr>
          <p:nvPr>
            <p:ph type="dt" idx="10"/>
          </p:nvPr>
        </p:nvSpPr>
        <p:spPr>
          <a:ln/>
        </p:spPr>
        <p:txBody>
          <a:bodyPr/>
          <a:lstStyle>
            <a:lvl1pPr>
              <a:defRPr/>
            </a:lvl1pPr>
          </a:lstStyle>
          <a:p>
            <a:pPr>
              <a:defRPr/>
            </a:pPr>
            <a:endParaRPr lang="ru-RU"/>
          </a:p>
        </p:txBody>
      </p:sp>
      <p:sp>
        <p:nvSpPr>
          <p:cNvPr id="5" name="Rectangle 10"/>
          <p:cNvSpPr>
            <a:spLocks noGrp="1" noChangeArrowheads="1"/>
          </p:cNvSpPr>
          <p:nvPr>
            <p:ph type="ftr" idx="11"/>
          </p:nvPr>
        </p:nvSpPr>
        <p:spPr>
          <a:ln/>
        </p:spPr>
        <p:txBody>
          <a:bodyPr/>
          <a:lstStyle>
            <a:lvl1pPr>
              <a:defRPr/>
            </a:lvl1pPr>
          </a:lstStyle>
          <a:p>
            <a:pPr>
              <a:defRPr/>
            </a:pPr>
            <a:endParaRPr lang="ru-RU"/>
          </a:p>
        </p:txBody>
      </p:sp>
      <p:sp>
        <p:nvSpPr>
          <p:cNvPr id="6" name="Rectangle 11"/>
          <p:cNvSpPr>
            <a:spLocks noGrp="1" noChangeArrowheads="1"/>
          </p:cNvSpPr>
          <p:nvPr>
            <p:ph type="sldNum" idx="12"/>
          </p:nvPr>
        </p:nvSpPr>
        <p:spPr>
          <a:ln/>
        </p:spPr>
        <p:txBody>
          <a:bodyPr/>
          <a:lstStyle>
            <a:lvl1pPr>
              <a:defRPr/>
            </a:lvl1pPr>
          </a:lstStyle>
          <a:p>
            <a:pPr>
              <a:defRPr/>
            </a:pPr>
            <a:fld id="{7C8D7417-E47E-4AD9-B93E-A81BD7B4780F}" type="slidenum">
              <a:rPr lang="ru-RU"/>
              <a:pPr>
                <a:defRPr/>
              </a:pPr>
              <a:t>‹#›</a:t>
            </a:fld>
            <a:endParaRPr lang="ru-RU"/>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9"/>
          <p:cNvSpPr>
            <a:spLocks noGrp="1" noChangeArrowheads="1"/>
          </p:cNvSpPr>
          <p:nvPr>
            <p:ph type="dt" idx="10"/>
          </p:nvPr>
        </p:nvSpPr>
        <p:spPr>
          <a:ln/>
        </p:spPr>
        <p:txBody>
          <a:bodyPr/>
          <a:lstStyle>
            <a:lvl1pPr>
              <a:defRPr/>
            </a:lvl1pPr>
          </a:lstStyle>
          <a:p>
            <a:pPr>
              <a:defRPr/>
            </a:pPr>
            <a:endParaRPr lang="ru-RU"/>
          </a:p>
        </p:txBody>
      </p:sp>
      <p:sp>
        <p:nvSpPr>
          <p:cNvPr id="6" name="Rectangle 10"/>
          <p:cNvSpPr>
            <a:spLocks noGrp="1" noChangeArrowheads="1"/>
          </p:cNvSpPr>
          <p:nvPr>
            <p:ph type="ftr" idx="11"/>
          </p:nvPr>
        </p:nvSpPr>
        <p:spPr>
          <a:ln/>
        </p:spPr>
        <p:txBody>
          <a:bodyPr/>
          <a:lstStyle>
            <a:lvl1pPr>
              <a:defRPr/>
            </a:lvl1pPr>
          </a:lstStyle>
          <a:p>
            <a:pPr>
              <a:defRPr/>
            </a:pPr>
            <a:endParaRPr lang="ru-RU"/>
          </a:p>
        </p:txBody>
      </p:sp>
      <p:sp>
        <p:nvSpPr>
          <p:cNvPr id="7" name="Rectangle 11"/>
          <p:cNvSpPr>
            <a:spLocks noGrp="1" noChangeArrowheads="1"/>
          </p:cNvSpPr>
          <p:nvPr>
            <p:ph type="sldNum" idx="12"/>
          </p:nvPr>
        </p:nvSpPr>
        <p:spPr>
          <a:ln/>
        </p:spPr>
        <p:txBody>
          <a:bodyPr/>
          <a:lstStyle>
            <a:lvl1pPr>
              <a:defRPr/>
            </a:lvl1pPr>
          </a:lstStyle>
          <a:p>
            <a:pPr>
              <a:defRPr/>
            </a:pPr>
            <a:fld id="{A0ECA36D-A642-41AE-8F3D-91511AECDD93}" type="slidenum">
              <a:rPr lang="ru-RU"/>
              <a:pPr>
                <a:defRPr/>
              </a:pPr>
              <a:t>‹#›</a:t>
            </a:fld>
            <a:endParaRPr lang="ru-RU"/>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9"/>
          <p:cNvSpPr>
            <a:spLocks noGrp="1" noChangeArrowheads="1"/>
          </p:cNvSpPr>
          <p:nvPr>
            <p:ph type="dt" idx="10"/>
          </p:nvPr>
        </p:nvSpPr>
        <p:spPr>
          <a:ln/>
        </p:spPr>
        <p:txBody>
          <a:bodyPr/>
          <a:lstStyle>
            <a:lvl1pPr>
              <a:defRPr/>
            </a:lvl1pPr>
          </a:lstStyle>
          <a:p>
            <a:pPr>
              <a:defRPr/>
            </a:pPr>
            <a:endParaRPr lang="ru-RU"/>
          </a:p>
        </p:txBody>
      </p:sp>
      <p:sp>
        <p:nvSpPr>
          <p:cNvPr id="8" name="Rectangle 10"/>
          <p:cNvSpPr>
            <a:spLocks noGrp="1" noChangeArrowheads="1"/>
          </p:cNvSpPr>
          <p:nvPr>
            <p:ph type="ftr" idx="11"/>
          </p:nvPr>
        </p:nvSpPr>
        <p:spPr>
          <a:ln/>
        </p:spPr>
        <p:txBody>
          <a:bodyPr/>
          <a:lstStyle>
            <a:lvl1pPr>
              <a:defRPr/>
            </a:lvl1pPr>
          </a:lstStyle>
          <a:p>
            <a:pPr>
              <a:defRPr/>
            </a:pPr>
            <a:endParaRPr lang="ru-RU"/>
          </a:p>
        </p:txBody>
      </p:sp>
      <p:sp>
        <p:nvSpPr>
          <p:cNvPr id="9" name="Rectangle 11"/>
          <p:cNvSpPr>
            <a:spLocks noGrp="1" noChangeArrowheads="1"/>
          </p:cNvSpPr>
          <p:nvPr>
            <p:ph type="sldNum" idx="12"/>
          </p:nvPr>
        </p:nvSpPr>
        <p:spPr>
          <a:ln/>
        </p:spPr>
        <p:txBody>
          <a:bodyPr/>
          <a:lstStyle>
            <a:lvl1pPr>
              <a:defRPr/>
            </a:lvl1pPr>
          </a:lstStyle>
          <a:p>
            <a:pPr>
              <a:defRPr/>
            </a:pPr>
            <a:fld id="{C07D640B-46D7-4903-8EB4-DACB7D03A129}" type="slidenum">
              <a:rPr lang="ru-RU"/>
              <a:pPr>
                <a:defRPr/>
              </a:pPr>
              <a:t>‹#›</a:t>
            </a:fld>
            <a:endParaRPr lang="ru-RU"/>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9"/>
          <p:cNvSpPr>
            <a:spLocks noGrp="1" noChangeArrowheads="1"/>
          </p:cNvSpPr>
          <p:nvPr>
            <p:ph type="dt" idx="10"/>
          </p:nvPr>
        </p:nvSpPr>
        <p:spPr>
          <a:ln/>
        </p:spPr>
        <p:txBody>
          <a:bodyPr/>
          <a:lstStyle>
            <a:lvl1pPr>
              <a:defRPr/>
            </a:lvl1pPr>
          </a:lstStyle>
          <a:p>
            <a:pPr>
              <a:defRPr/>
            </a:pPr>
            <a:endParaRPr lang="ru-RU"/>
          </a:p>
        </p:txBody>
      </p:sp>
      <p:sp>
        <p:nvSpPr>
          <p:cNvPr id="4" name="Rectangle 10"/>
          <p:cNvSpPr>
            <a:spLocks noGrp="1" noChangeArrowheads="1"/>
          </p:cNvSpPr>
          <p:nvPr>
            <p:ph type="ftr" idx="11"/>
          </p:nvPr>
        </p:nvSpPr>
        <p:spPr>
          <a:ln/>
        </p:spPr>
        <p:txBody>
          <a:bodyPr/>
          <a:lstStyle>
            <a:lvl1pPr>
              <a:defRPr/>
            </a:lvl1pPr>
          </a:lstStyle>
          <a:p>
            <a:pPr>
              <a:defRPr/>
            </a:pPr>
            <a:endParaRPr lang="ru-RU"/>
          </a:p>
        </p:txBody>
      </p:sp>
      <p:sp>
        <p:nvSpPr>
          <p:cNvPr id="5" name="Rectangle 11"/>
          <p:cNvSpPr>
            <a:spLocks noGrp="1" noChangeArrowheads="1"/>
          </p:cNvSpPr>
          <p:nvPr>
            <p:ph type="sldNum" idx="12"/>
          </p:nvPr>
        </p:nvSpPr>
        <p:spPr>
          <a:ln/>
        </p:spPr>
        <p:txBody>
          <a:bodyPr/>
          <a:lstStyle>
            <a:lvl1pPr>
              <a:defRPr/>
            </a:lvl1pPr>
          </a:lstStyle>
          <a:p>
            <a:pPr>
              <a:defRPr/>
            </a:pPr>
            <a:fld id="{5E7589CE-4870-4A76-9A27-077CDC935DD5}" type="slidenum">
              <a:rPr lang="ru-RU"/>
              <a:pPr>
                <a:defRPr/>
              </a:pPr>
              <a:t>‹#›</a:t>
            </a:fld>
            <a:endParaRPr lang="ru-RU"/>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9"/>
          <p:cNvSpPr>
            <a:spLocks noGrp="1" noChangeArrowheads="1"/>
          </p:cNvSpPr>
          <p:nvPr>
            <p:ph type="dt" idx="10"/>
          </p:nvPr>
        </p:nvSpPr>
        <p:spPr>
          <a:ln/>
        </p:spPr>
        <p:txBody>
          <a:bodyPr/>
          <a:lstStyle>
            <a:lvl1pPr>
              <a:defRPr/>
            </a:lvl1pPr>
          </a:lstStyle>
          <a:p>
            <a:pPr>
              <a:defRPr/>
            </a:pPr>
            <a:endParaRPr lang="ru-RU"/>
          </a:p>
        </p:txBody>
      </p:sp>
      <p:sp>
        <p:nvSpPr>
          <p:cNvPr id="3" name="Rectangle 10"/>
          <p:cNvSpPr>
            <a:spLocks noGrp="1" noChangeArrowheads="1"/>
          </p:cNvSpPr>
          <p:nvPr>
            <p:ph type="ftr" idx="11"/>
          </p:nvPr>
        </p:nvSpPr>
        <p:spPr>
          <a:ln/>
        </p:spPr>
        <p:txBody>
          <a:bodyPr/>
          <a:lstStyle>
            <a:lvl1pPr>
              <a:defRPr/>
            </a:lvl1pPr>
          </a:lstStyle>
          <a:p>
            <a:pPr>
              <a:defRPr/>
            </a:pPr>
            <a:endParaRPr lang="ru-RU"/>
          </a:p>
        </p:txBody>
      </p:sp>
      <p:sp>
        <p:nvSpPr>
          <p:cNvPr id="4" name="Rectangle 11"/>
          <p:cNvSpPr>
            <a:spLocks noGrp="1" noChangeArrowheads="1"/>
          </p:cNvSpPr>
          <p:nvPr>
            <p:ph type="sldNum" idx="12"/>
          </p:nvPr>
        </p:nvSpPr>
        <p:spPr>
          <a:ln/>
        </p:spPr>
        <p:txBody>
          <a:bodyPr/>
          <a:lstStyle>
            <a:lvl1pPr>
              <a:defRPr/>
            </a:lvl1pPr>
          </a:lstStyle>
          <a:p>
            <a:pPr>
              <a:defRPr/>
            </a:pPr>
            <a:fld id="{549FEACC-13FF-4343-AED9-8A3B7DC73047}" type="slidenum">
              <a:rPr lang="ru-RU"/>
              <a:pPr>
                <a:defRPr/>
              </a:pPr>
              <a:t>‹#›</a:t>
            </a:fld>
            <a:endParaRPr lang="ru-RU"/>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9"/>
          <p:cNvSpPr>
            <a:spLocks noGrp="1" noChangeArrowheads="1"/>
          </p:cNvSpPr>
          <p:nvPr>
            <p:ph type="dt" idx="10"/>
          </p:nvPr>
        </p:nvSpPr>
        <p:spPr>
          <a:ln/>
        </p:spPr>
        <p:txBody>
          <a:bodyPr/>
          <a:lstStyle>
            <a:lvl1pPr>
              <a:defRPr/>
            </a:lvl1pPr>
          </a:lstStyle>
          <a:p>
            <a:pPr>
              <a:defRPr/>
            </a:pPr>
            <a:endParaRPr lang="ru-RU"/>
          </a:p>
        </p:txBody>
      </p:sp>
      <p:sp>
        <p:nvSpPr>
          <p:cNvPr id="6" name="Rectangle 10"/>
          <p:cNvSpPr>
            <a:spLocks noGrp="1" noChangeArrowheads="1"/>
          </p:cNvSpPr>
          <p:nvPr>
            <p:ph type="ftr" idx="11"/>
          </p:nvPr>
        </p:nvSpPr>
        <p:spPr>
          <a:ln/>
        </p:spPr>
        <p:txBody>
          <a:bodyPr/>
          <a:lstStyle>
            <a:lvl1pPr>
              <a:defRPr/>
            </a:lvl1pPr>
          </a:lstStyle>
          <a:p>
            <a:pPr>
              <a:defRPr/>
            </a:pPr>
            <a:endParaRPr lang="ru-RU"/>
          </a:p>
        </p:txBody>
      </p:sp>
      <p:sp>
        <p:nvSpPr>
          <p:cNvPr id="7" name="Rectangle 11"/>
          <p:cNvSpPr>
            <a:spLocks noGrp="1" noChangeArrowheads="1"/>
          </p:cNvSpPr>
          <p:nvPr>
            <p:ph type="sldNum" idx="12"/>
          </p:nvPr>
        </p:nvSpPr>
        <p:spPr>
          <a:ln/>
        </p:spPr>
        <p:txBody>
          <a:bodyPr/>
          <a:lstStyle>
            <a:lvl1pPr>
              <a:defRPr/>
            </a:lvl1pPr>
          </a:lstStyle>
          <a:p>
            <a:pPr>
              <a:defRPr/>
            </a:pPr>
            <a:fld id="{6FF128ED-A44B-4847-AAB4-DA46B23009A6}" type="slidenum">
              <a:rPr lang="ru-RU"/>
              <a:pPr>
                <a:defRPr/>
              </a:pPr>
              <a:t>‹#›</a:t>
            </a:fld>
            <a:endParaRPr lang="ru-RU"/>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9"/>
          <p:cNvSpPr>
            <a:spLocks noGrp="1" noChangeArrowheads="1"/>
          </p:cNvSpPr>
          <p:nvPr>
            <p:ph type="dt" idx="10"/>
          </p:nvPr>
        </p:nvSpPr>
        <p:spPr>
          <a:ln/>
        </p:spPr>
        <p:txBody>
          <a:bodyPr/>
          <a:lstStyle>
            <a:lvl1pPr>
              <a:defRPr/>
            </a:lvl1pPr>
          </a:lstStyle>
          <a:p>
            <a:pPr>
              <a:defRPr/>
            </a:pPr>
            <a:endParaRPr lang="ru-RU"/>
          </a:p>
        </p:txBody>
      </p:sp>
      <p:sp>
        <p:nvSpPr>
          <p:cNvPr id="6" name="Rectangle 10"/>
          <p:cNvSpPr>
            <a:spLocks noGrp="1" noChangeArrowheads="1"/>
          </p:cNvSpPr>
          <p:nvPr>
            <p:ph type="ftr" idx="11"/>
          </p:nvPr>
        </p:nvSpPr>
        <p:spPr>
          <a:ln/>
        </p:spPr>
        <p:txBody>
          <a:bodyPr/>
          <a:lstStyle>
            <a:lvl1pPr>
              <a:defRPr/>
            </a:lvl1pPr>
          </a:lstStyle>
          <a:p>
            <a:pPr>
              <a:defRPr/>
            </a:pPr>
            <a:endParaRPr lang="ru-RU"/>
          </a:p>
        </p:txBody>
      </p:sp>
      <p:sp>
        <p:nvSpPr>
          <p:cNvPr id="7" name="Rectangle 11"/>
          <p:cNvSpPr>
            <a:spLocks noGrp="1" noChangeArrowheads="1"/>
          </p:cNvSpPr>
          <p:nvPr>
            <p:ph type="sldNum" idx="12"/>
          </p:nvPr>
        </p:nvSpPr>
        <p:spPr>
          <a:ln/>
        </p:spPr>
        <p:txBody>
          <a:bodyPr/>
          <a:lstStyle>
            <a:lvl1pPr>
              <a:defRPr/>
            </a:lvl1pPr>
          </a:lstStyle>
          <a:p>
            <a:pPr>
              <a:defRPr/>
            </a:pPr>
            <a:fld id="{60E4A8C3-3332-4B94-B97B-1541C9035E83}" type="slidenum">
              <a:rPr lang="ru-RU"/>
              <a:pPr>
                <a:defRPr/>
              </a:pPr>
              <a:t>‹#›</a:t>
            </a:fld>
            <a:endParaRPr lang="ru-RU"/>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dt" idx="10"/>
          </p:nvPr>
        </p:nvSpPr>
        <p:spPr>
          <a:ln/>
        </p:spPr>
        <p:txBody>
          <a:bodyPr/>
          <a:lstStyle>
            <a:lvl1pPr>
              <a:defRPr/>
            </a:lvl1pPr>
          </a:lstStyle>
          <a:p>
            <a:pPr>
              <a:defRPr/>
            </a:pPr>
            <a:endParaRPr lang="ru-RU"/>
          </a:p>
        </p:txBody>
      </p:sp>
      <p:sp>
        <p:nvSpPr>
          <p:cNvPr id="5" name="Rectangle 10"/>
          <p:cNvSpPr>
            <a:spLocks noGrp="1" noChangeArrowheads="1"/>
          </p:cNvSpPr>
          <p:nvPr>
            <p:ph type="ftr" idx="11"/>
          </p:nvPr>
        </p:nvSpPr>
        <p:spPr>
          <a:ln/>
        </p:spPr>
        <p:txBody>
          <a:bodyPr/>
          <a:lstStyle>
            <a:lvl1pPr>
              <a:defRPr/>
            </a:lvl1pPr>
          </a:lstStyle>
          <a:p>
            <a:pPr>
              <a:defRPr/>
            </a:pPr>
            <a:endParaRPr lang="ru-RU"/>
          </a:p>
        </p:txBody>
      </p:sp>
      <p:sp>
        <p:nvSpPr>
          <p:cNvPr id="6" name="Rectangle 11"/>
          <p:cNvSpPr>
            <a:spLocks noGrp="1" noChangeArrowheads="1"/>
          </p:cNvSpPr>
          <p:nvPr>
            <p:ph type="sldNum" idx="12"/>
          </p:nvPr>
        </p:nvSpPr>
        <p:spPr>
          <a:ln/>
        </p:spPr>
        <p:txBody>
          <a:bodyPr/>
          <a:lstStyle>
            <a:lvl1pPr>
              <a:defRPr/>
            </a:lvl1pPr>
          </a:lstStyle>
          <a:p>
            <a:pPr>
              <a:defRPr/>
            </a:pPr>
            <a:fld id="{77D49CB9-517B-4562-8B1F-EE2C09437A95}"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
          <p:cNvSpPr>
            <a:spLocks noGrp="1" noChangeArrowheads="1"/>
          </p:cNvSpPr>
          <p:nvPr>
            <p:ph type="dt" idx="10"/>
          </p:nvPr>
        </p:nvSpPr>
        <p:spPr>
          <a:ln/>
        </p:spPr>
        <p:txBody>
          <a:bodyPr/>
          <a:lstStyle>
            <a:lvl1pPr>
              <a:defRPr/>
            </a:lvl1pPr>
          </a:lstStyle>
          <a:p>
            <a:pPr>
              <a:defRPr/>
            </a:pPr>
            <a:endParaRPr lang="ru-RU"/>
          </a:p>
        </p:txBody>
      </p:sp>
      <p:sp>
        <p:nvSpPr>
          <p:cNvPr id="6" name="Rectangle 4"/>
          <p:cNvSpPr>
            <a:spLocks noGrp="1" noChangeArrowheads="1"/>
          </p:cNvSpPr>
          <p:nvPr>
            <p:ph type="ftr" idx="11"/>
          </p:nvPr>
        </p:nvSpPr>
        <p:spPr>
          <a:ln/>
        </p:spPr>
        <p:txBody>
          <a:bodyPr/>
          <a:lstStyle>
            <a:lvl1pPr>
              <a:defRPr/>
            </a:lvl1pPr>
          </a:lstStyle>
          <a:p>
            <a:pPr>
              <a:defRPr/>
            </a:pPr>
            <a:endParaRPr lang="ru-RU"/>
          </a:p>
        </p:txBody>
      </p:sp>
      <p:sp>
        <p:nvSpPr>
          <p:cNvPr id="7" name="Rectangle 5"/>
          <p:cNvSpPr>
            <a:spLocks noGrp="1" noChangeArrowheads="1"/>
          </p:cNvSpPr>
          <p:nvPr>
            <p:ph type="sldNum" idx="12"/>
          </p:nvPr>
        </p:nvSpPr>
        <p:spPr>
          <a:ln/>
        </p:spPr>
        <p:txBody>
          <a:bodyPr/>
          <a:lstStyle>
            <a:lvl1pPr>
              <a:defRPr/>
            </a:lvl1pPr>
          </a:lstStyle>
          <a:p>
            <a:pPr>
              <a:defRPr/>
            </a:pPr>
            <a:fld id="{A41A9D67-75B4-41E8-BCF6-F4D950A19663}" type="slidenum">
              <a:rPr lang="ru-RU"/>
              <a:pPr>
                <a:defRPr/>
              </a:pPr>
              <a:t>‹#›</a:t>
            </a:fld>
            <a:endParaRPr lang="ru-RU"/>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83375" y="1600200"/>
            <a:ext cx="2074863" cy="45259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6073775"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dt" idx="10"/>
          </p:nvPr>
        </p:nvSpPr>
        <p:spPr>
          <a:ln/>
        </p:spPr>
        <p:txBody>
          <a:bodyPr/>
          <a:lstStyle>
            <a:lvl1pPr>
              <a:defRPr/>
            </a:lvl1pPr>
          </a:lstStyle>
          <a:p>
            <a:pPr>
              <a:defRPr/>
            </a:pPr>
            <a:endParaRPr lang="ru-RU"/>
          </a:p>
        </p:txBody>
      </p:sp>
      <p:sp>
        <p:nvSpPr>
          <p:cNvPr id="5" name="Rectangle 10"/>
          <p:cNvSpPr>
            <a:spLocks noGrp="1" noChangeArrowheads="1"/>
          </p:cNvSpPr>
          <p:nvPr>
            <p:ph type="ftr" idx="11"/>
          </p:nvPr>
        </p:nvSpPr>
        <p:spPr>
          <a:ln/>
        </p:spPr>
        <p:txBody>
          <a:bodyPr/>
          <a:lstStyle>
            <a:lvl1pPr>
              <a:defRPr/>
            </a:lvl1pPr>
          </a:lstStyle>
          <a:p>
            <a:pPr>
              <a:defRPr/>
            </a:pPr>
            <a:endParaRPr lang="ru-RU"/>
          </a:p>
        </p:txBody>
      </p:sp>
      <p:sp>
        <p:nvSpPr>
          <p:cNvPr id="6" name="Rectangle 11"/>
          <p:cNvSpPr>
            <a:spLocks noGrp="1" noChangeArrowheads="1"/>
          </p:cNvSpPr>
          <p:nvPr>
            <p:ph type="sldNum" idx="12"/>
          </p:nvPr>
        </p:nvSpPr>
        <p:spPr>
          <a:ln/>
        </p:spPr>
        <p:txBody>
          <a:bodyPr/>
          <a:lstStyle>
            <a:lvl1pPr>
              <a:defRPr/>
            </a:lvl1pPr>
          </a:lstStyle>
          <a:p>
            <a:pPr>
              <a:defRPr/>
            </a:pPr>
            <a:fld id="{E4402062-5098-45F8-A244-E816C1042AD6}" type="slidenum">
              <a:rPr lang="ru-RU"/>
              <a:pPr>
                <a:defRPr/>
              </a:pPr>
              <a:t>‹#›</a:t>
            </a:fld>
            <a:endParaRPr lang="ru-RU"/>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2"/>
          <p:cNvSpPr>
            <a:spLocks noGrp="1" noChangeArrowheads="1"/>
          </p:cNvSpPr>
          <p:nvPr>
            <p:ph type="dt" idx="10"/>
          </p:nvPr>
        </p:nvSpPr>
        <p:spPr>
          <a:ln/>
        </p:spPr>
        <p:txBody>
          <a:bodyPr/>
          <a:lstStyle>
            <a:lvl1pPr>
              <a:defRPr/>
            </a:lvl1pPr>
          </a:lstStyle>
          <a:p>
            <a:pPr>
              <a:defRPr/>
            </a:pPr>
            <a:endParaRPr lang="ru-RU"/>
          </a:p>
        </p:txBody>
      </p:sp>
      <p:sp>
        <p:nvSpPr>
          <p:cNvPr id="5" name="Rectangle 43"/>
          <p:cNvSpPr>
            <a:spLocks noGrp="1" noChangeArrowheads="1"/>
          </p:cNvSpPr>
          <p:nvPr>
            <p:ph type="ftr" idx="11"/>
          </p:nvPr>
        </p:nvSpPr>
        <p:spPr>
          <a:ln/>
        </p:spPr>
        <p:txBody>
          <a:bodyPr/>
          <a:lstStyle>
            <a:lvl1pPr>
              <a:defRPr/>
            </a:lvl1pPr>
          </a:lstStyle>
          <a:p>
            <a:pPr>
              <a:defRPr/>
            </a:pPr>
            <a:endParaRPr lang="ru-RU"/>
          </a:p>
        </p:txBody>
      </p:sp>
      <p:sp>
        <p:nvSpPr>
          <p:cNvPr id="6" name="Rectangle 44"/>
          <p:cNvSpPr>
            <a:spLocks noGrp="1" noChangeArrowheads="1"/>
          </p:cNvSpPr>
          <p:nvPr>
            <p:ph type="sldNum" idx="12"/>
          </p:nvPr>
        </p:nvSpPr>
        <p:spPr>
          <a:ln/>
        </p:spPr>
        <p:txBody>
          <a:bodyPr/>
          <a:lstStyle>
            <a:lvl1pPr>
              <a:defRPr/>
            </a:lvl1pPr>
          </a:lstStyle>
          <a:p>
            <a:pPr>
              <a:defRPr/>
            </a:pPr>
            <a:fld id="{2D30D00C-687A-4ACE-A83C-EEFCD6430E28}" type="slidenum">
              <a:rPr lang="ru-RU"/>
              <a:pPr>
                <a:defRPr/>
              </a:pPr>
              <a:t>‹#›</a:t>
            </a:fld>
            <a:endParaRPr lang="ru-RU"/>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2"/>
          <p:cNvSpPr>
            <a:spLocks noGrp="1" noChangeArrowheads="1"/>
          </p:cNvSpPr>
          <p:nvPr>
            <p:ph type="dt" idx="10"/>
          </p:nvPr>
        </p:nvSpPr>
        <p:spPr>
          <a:ln/>
        </p:spPr>
        <p:txBody>
          <a:bodyPr/>
          <a:lstStyle>
            <a:lvl1pPr>
              <a:defRPr/>
            </a:lvl1pPr>
          </a:lstStyle>
          <a:p>
            <a:pPr>
              <a:defRPr/>
            </a:pPr>
            <a:endParaRPr lang="ru-RU"/>
          </a:p>
        </p:txBody>
      </p:sp>
      <p:sp>
        <p:nvSpPr>
          <p:cNvPr id="5" name="Rectangle 43"/>
          <p:cNvSpPr>
            <a:spLocks noGrp="1" noChangeArrowheads="1"/>
          </p:cNvSpPr>
          <p:nvPr>
            <p:ph type="ftr" idx="11"/>
          </p:nvPr>
        </p:nvSpPr>
        <p:spPr>
          <a:ln/>
        </p:spPr>
        <p:txBody>
          <a:bodyPr/>
          <a:lstStyle>
            <a:lvl1pPr>
              <a:defRPr/>
            </a:lvl1pPr>
          </a:lstStyle>
          <a:p>
            <a:pPr>
              <a:defRPr/>
            </a:pPr>
            <a:endParaRPr lang="ru-RU"/>
          </a:p>
        </p:txBody>
      </p:sp>
      <p:sp>
        <p:nvSpPr>
          <p:cNvPr id="6" name="Rectangle 44"/>
          <p:cNvSpPr>
            <a:spLocks noGrp="1" noChangeArrowheads="1"/>
          </p:cNvSpPr>
          <p:nvPr>
            <p:ph type="sldNum" idx="12"/>
          </p:nvPr>
        </p:nvSpPr>
        <p:spPr>
          <a:ln/>
        </p:spPr>
        <p:txBody>
          <a:bodyPr/>
          <a:lstStyle>
            <a:lvl1pPr>
              <a:defRPr/>
            </a:lvl1pPr>
          </a:lstStyle>
          <a:p>
            <a:pPr>
              <a:defRPr/>
            </a:pPr>
            <a:fld id="{E18546C0-8824-4982-ADED-86AD60BBD147}" type="slidenum">
              <a:rPr lang="ru-RU"/>
              <a:pPr>
                <a:defRPr/>
              </a:pPr>
              <a:t>‹#›</a:t>
            </a:fld>
            <a:endParaRPr lang="ru-RU"/>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2"/>
          <p:cNvSpPr>
            <a:spLocks noGrp="1" noChangeArrowheads="1"/>
          </p:cNvSpPr>
          <p:nvPr>
            <p:ph type="dt" idx="10"/>
          </p:nvPr>
        </p:nvSpPr>
        <p:spPr>
          <a:ln/>
        </p:spPr>
        <p:txBody>
          <a:bodyPr/>
          <a:lstStyle>
            <a:lvl1pPr>
              <a:defRPr/>
            </a:lvl1pPr>
          </a:lstStyle>
          <a:p>
            <a:pPr>
              <a:defRPr/>
            </a:pPr>
            <a:endParaRPr lang="ru-RU"/>
          </a:p>
        </p:txBody>
      </p:sp>
      <p:sp>
        <p:nvSpPr>
          <p:cNvPr id="5" name="Rectangle 43"/>
          <p:cNvSpPr>
            <a:spLocks noGrp="1" noChangeArrowheads="1"/>
          </p:cNvSpPr>
          <p:nvPr>
            <p:ph type="ftr" idx="11"/>
          </p:nvPr>
        </p:nvSpPr>
        <p:spPr>
          <a:ln/>
        </p:spPr>
        <p:txBody>
          <a:bodyPr/>
          <a:lstStyle>
            <a:lvl1pPr>
              <a:defRPr/>
            </a:lvl1pPr>
          </a:lstStyle>
          <a:p>
            <a:pPr>
              <a:defRPr/>
            </a:pPr>
            <a:endParaRPr lang="ru-RU"/>
          </a:p>
        </p:txBody>
      </p:sp>
      <p:sp>
        <p:nvSpPr>
          <p:cNvPr id="6" name="Rectangle 44"/>
          <p:cNvSpPr>
            <a:spLocks noGrp="1" noChangeArrowheads="1"/>
          </p:cNvSpPr>
          <p:nvPr>
            <p:ph type="sldNum" idx="12"/>
          </p:nvPr>
        </p:nvSpPr>
        <p:spPr>
          <a:ln/>
        </p:spPr>
        <p:txBody>
          <a:bodyPr/>
          <a:lstStyle>
            <a:lvl1pPr>
              <a:defRPr/>
            </a:lvl1pPr>
          </a:lstStyle>
          <a:p>
            <a:pPr>
              <a:defRPr/>
            </a:pPr>
            <a:fld id="{3424A7D3-4834-40A4-8997-A5AD40549E31}" type="slidenum">
              <a:rPr lang="ru-RU"/>
              <a:pPr>
                <a:defRPr/>
              </a:pPr>
              <a:t>‹#›</a:t>
            </a:fld>
            <a:endParaRPr lang="ru-RU"/>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54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2"/>
          <p:cNvSpPr>
            <a:spLocks noGrp="1" noChangeArrowheads="1"/>
          </p:cNvSpPr>
          <p:nvPr>
            <p:ph type="dt" idx="10"/>
          </p:nvPr>
        </p:nvSpPr>
        <p:spPr>
          <a:ln/>
        </p:spPr>
        <p:txBody>
          <a:bodyPr/>
          <a:lstStyle>
            <a:lvl1pPr>
              <a:defRPr/>
            </a:lvl1pPr>
          </a:lstStyle>
          <a:p>
            <a:pPr>
              <a:defRPr/>
            </a:pPr>
            <a:endParaRPr lang="ru-RU"/>
          </a:p>
        </p:txBody>
      </p:sp>
      <p:sp>
        <p:nvSpPr>
          <p:cNvPr id="6" name="Rectangle 43"/>
          <p:cNvSpPr>
            <a:spLocks noGrp="1" noChangeArrowheads="1"/>
          </p:cNvSpPr>
          <p:nvPr>
            <p:ph type="ftr" idx="11"/>
          </p:nvPr>
        </p:nvSpPr>
        <p:spPr>
          <a:ln/>
        </p:spPr>
        <p:txBody>
          <a:bodyPr/>
          <a:lstStyle>
            <a:lvl1pPr>
              <a:defRPr/>
            </a:lvl1pPr>
          </a:lstStyle>
          <a:p>
            <a:pPr>
              <a:defRPr/>
            </a:pPr>
            <a:endParaRPr lang="ru-RU"/>
          </a:p>
        </p:txBody>
      </p:sp>
      <p:sp>
        <p:nvSpPr>
          <p:cNvPr id="7" name="Rectangle 44"/>
          <p:cNvSpPr>
            <a:spLocks noGrp="1" noChangeArrowheads="1"/>
          </p:cNvSpPr>
          <p:nvPr>
            <p:ph type="sldNum" idx="12"/>
          </p:nvPr>
        </p:nvSpPr>
        <p:spPr>
          <a:ln/>
        </p:spPr>
        <p:txBody>
          <a:bodyPr/>
          <a:lstStyle>
            <a:lvl1pPr>
              <a:defRPr/>
            </a:lvl1pPr>
          </a:lstStyle>
          <a:p>
            <a:pPr>
              <a:defRPr/>
            </a:pPr>
            <a:fld id="{13023E41-EA5C-4C7C-ACBD-3DB0A22D3873}" type="slidenum">
              <a:rPr lang="ru-RU"/>
              <a:pPr>
                <a:defRPr/>
              </a:pPr>
              <a:t>‹#›</a:t>
            </a:fld>
            <a:endParaRPr lang="ru-RU"/>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2"/>
          <p:cNvSpPr>
            <a:spLocks noGrp="1" noChangeArrowheads="1"/>
          </p:cNvSpPr>
          <p:nvPr>
            <p:ph type="dt" idx="10"/>
          </p:nvPr>
        </p:nvSpPr>
        <p:spPr>
          <a:ln/>
        </p:spPr>
        <p:txBody>
          <a:bodyPr/>
          <a:lstStyle>
            <a:lvl1pPr>
              <a:defRPr/>
            </a:lvl1pPr>
          </a:lstStyle>
          <a:p>
            <a:pPr>
              <a:defRPr/>
            </a:pPr>
            <a:endParaRPr lang="ru-RU"/>
          </a:p>
        </p:txBody>
      </p:sp>
      <p:sp>
        <p:nvSpPr>
          <p:cNvPr id="8" name="Rectangle 43"/>
          <p:cNvSpPr>
            <a:spLocks noGrp="1" noChangeArrowheads="1"/>
          </p:cNvSpPr>
          <p:nvPr>
            <p:ph type="ftr" idx="11"/>
          </p:nvPr>
        </p:nvSpPr>
        <p:spPr>
          <a:ln/>
        </p:spPr>
        <p:txBody>
          <a:bodyPr/>
          <a:lstStyle>
            <a:lvl1pPr>
              <a:defRPr/>
            </a:lvl1pPr>
          </a:lstStyle>
          <a:p>
            <a:pPr>
              <a:defRPr/>
            </a:pPr>
            <a:endParaRPr lang="ru-RU"/>
          </a:p>
        </p:txBody>
      </p:sp>
      <p:sp>
        <p:nvSpPr>
          <p:cNvPr id="9" name="Rectangle 44"/>
          <p:cNvSpPr>
            <a:spLocks noGrp="1" noChangeArrowheads="1"/>
          </p:cNvSpPr>
          <p:nvPr>
            <p:ph type="sldNum" idx="12"/>
          </p:nvPr>
        </p:nvSpPr>
        <p:spPr>
          <a:ln/>
        </p:spPr>
        <p:txBody>
          <a:bodyPr/>
          <a:lstStyle>
            <a:lvl1pPr>
              <a:defRPr/>
            </a:lvl1pPr>
          </a:lstStyle>
          <a:p>
            <a:pPr>
              <a:defRPr/>
            </a:pPr>
            <a:fld id="{37E1D0C9-A08D-458A-8A50-E7A669EC6E9E}" type="slidenum">
              <a:rPr lang="ru-RU"/>
              <a:pPr>
                <a:defRPr/>
              </a:pPr>
              <a:t>‹#›</a:t>
            </a:fld>
            <a:endParaRPr lang="ru-RU"/>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2"/>
          <p:cNvSpPr>
            <a:spLocks noGrp="1" noChangeArrowheads="1"/>
          </p:cNvSpPr>
          <p:nvPr>
            <p:ph type="dt" idx="10"/>
          </p:nvPr>
        </p:nvSpPr>
        <p:spPr>
          <a:ln/>
        </p:spPr>
        <p:txBody>
          <a:bodyPr/>
          <a:lstStyle>
            <a:lvl1pPr>
              <a:defRPr/>
            </a:lvl1pPr>
          </a:lstStyle>
          <a:p>
            <a:pPr>
              <a:defRPr/>
            </a:pPr>
            <a:endParaRPr lang="ru-RU"/>
          </a:p>
        </p:txBody>
      </p:sp>
      <p:sp>
        <p:nvSpPr>
          <p:cNvPr id="4" name="Rectangle 43"/>
          <p:cNvSpPr>
            <a:spLocks noGrp="1" noChangeArrowheads="1"/>
          </p:cNvSpPr>
          <p:nvPr>
            <p:ph type="ftr" idx="11"/>
          </p:nvPr>
        </p:nvSpPr>
        <p:spPr>
          <a:ln/>
        </p:spPr>
        <p:txBody>
          <a:bodyPr/>
          <a:lstStyle>
            <a:lvl1pPr>
              <a:defRPr/>
            </a:lvl1pPr>
          </a:lstStyle>
          <a:p>
            <a:pPr>
              <a:defRPr/>
            </a:pPr>
            <a:endParaRPr lang="ru-RU"/>
          </a:p>
        </p:txBody>
      </p:sp>
      <p:sp>
        <p:nvSpPr>
          <p:cNvPr id="5" name="Rectangle 44"/>
          <p:cNvSpPr>
            <a:spLocks noGrp="1" noChangeArrowheads="1"/>
          </p:cNvSpPr>
          <p:nvPr>
            <p:ph type="sldNum" idx="12"/>
          </p:nvPr>
        </p:nvSpPr>
        <p:spPr>
          <a:ln/>
        </p:spPr>
        <p:txBody>
          <a:bodyPr/>
          <a:lstStyle>
            <a:lvl1pPr>
              <a:defRPr/>
            </a:lvl1pPr>
          </a:lstStyle>
          <a:p>
            <a:pPr>
              <a:defRPr/>
            </a:pPr>
            <a:fld id="{DAB7BB2E-FB1A-4A7A-AD05-263FC916C185}" type="slidenum">
              <a:rPr lang="ru-RU"/>
              <a:pPr>
                <a:defRPr/>
              </a:pPr>
              <a:t>‹#›</a:t>
            </a:fld>
            <a:endParaRPr lang="ru-RU"/>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2"/>
          <p:cNvSpPr>
            <a:spLocks noGrp="1" noChangeArrowheads="1"/>
          </p:cNvSpPr>
          <p:nvPr>
            <p:ph type="dt" idx="10"/>
          </p:nvPr>
        </p:nvSpPr>
        <p:spPr>
          <a:ln/>
        </p:spPr>
        <p:txBody>
          <a:bodyPr/>
          <a:lstStyle>
            <a:lvl1pPr>
              <a:defRPr/>
            </a:lvl1pPr>
          </a:lstStyle>
          <a:p>
            <a:pPr>
              <a:defRPr/>
            </a:pPr>
            <a:endParaRPr lang="ru-RU"/>
          </a:p>
        </p:txBody>
      </p:sp>
      <p:sp>
        <p:nvSpPr>
          <p:cNvPr id="3" name="Rectangle 43"/>
          <p:cNvSpPr>
            <a:spLocks noGrp="1" noChangeArrowheads="1"/>
          </p:cNvSpPr>
          <p:nvPr>
            <p:ph type="ftr" idx="11"/>
          </p:nvPr>
        </p:nvSpPr>
        <p:spPr>
          <a:ln/>
        </p:spPr>
        <p:txBody>
          <a:bodyPr/>
          <a:lstStyle>
            <a:lvl1pPr>
              <a:defRPr/>
            </a:lvl1pPr>
          </a:lstStyle>
          <a:p>
            <a:pPr>
              <a:defRPr/>
            </a:pPr>
            <a:endParaRPr lang="ru-RU"/>
          </a:p>
        </p:txBody>
      </p:sp>
      <p:sp>
        <p:nvSpPr>
          <p:cNvPr id="4" name="Rectangle 44"/>
          <p:cNvSpPr>
            <a:spLocks noGrp="1" noChangeArrowheads="1"/>
          </p:cNvSpPr>
          <p:nvPr>
            <p:ph type="sldNum" idx="12"/>
          </p:nvPr>
        </p:nvSpPr>
        <p:spPr>
          <a:ln/>
        </p:spPr>
        <p:txBody>
          <a:bodyPr/>
          <a:lstStyle>
            <a:lvl1pPr>
              <a:defRPr/>
            </a:lvl1pPr>
          </a:lstStyle>
          <a:p>
            <a:pPr>
              <a:defRPr/>
            </a:pPr>
            <a:fld id="{FE1140DA-F351-4218-9A9C-E990798271A0}" type="slidenum">
              <a:rPr lang="ru-RU"/>
              <a:pPr>
                <a:defRPr/>
              </a:pPr>
              <a:t>‹#›</a:t>
            </a:fld>
            <a:endParaRPr lang="ru-RU"/>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2"/>
          <p:cNvSpPr>
            <a:spLocks noGrp="1" noChangeArrowheads="1"/>
          </p:cNvSpPr>
          <p:nvPr>
            <p:ph type="dt" idx="10"/>
          </p:nvPr>
        </p:nvSpPr>
        <p:spPr>
          <a:ln/>
        </p:spPr>
        <p:txBody>
          <a:bodyPr/>
          <a:lstStyle>
            <a:lvl1pPr>
              <a:defRPr/>
            </a:lvl1pPr>
          </a:lstStyle>
          <a:p>
            <a:pPr>
              <a:defRPr/>
            </a:pPr>
            <a:endParaRPr lang="ru-RU"/>
          </a:p>
        </p:txBody>
      </p:sp>
      <p:sp>
        <p:nvSpPr>
          <p:cNvPr id="6" name="Rectangle 43"/>
          <p:cNvSpPr>
            <a:spLocks noGrp="1" noChangeArrowheads="1"/>
          </p:cNvSpPr>
          <p:nvPr>
            <p:ph type="ftr" idx="11"/>
          </p:nvPr>
        </p:nvSpPr>
        <p:spPr>
          <a:ln/>
        </p:spPr>
        <p:txBody>
          <a:bodyPr/>
          <a:lstStyle>
            <a:lvl1pPr>
              <a:defRPr/>
            </a:lvl1pPr>
          </a:lstStyle>
          <a:p>
            <a:pPr>
              <a:defRPr/>
            </a:pPr>
            <a:endParaRPr lang="ru-RU"/>
          </a:p>
        </p:txBody>
      </p:sp>
      <p:sp>
        <p:nvSpPr>
          <p:cNvPr id="7" name="Rectangle 44"/>
          <p:cNvSpPr>
            <a:spLocks noGrp="1" noChangeArrowheads="1"/>
          </p:cNvSpPr>
          <p:nvPr>
            <p:ph type="sldNum" idx="12"/>
          </p:nvPr>
        </p:nvSpPr>
        <p:spPr>
          <a:ln/>
        </p:spPr>
        <p:txBody>
          <a:bodyPr/>
          <a:lstStyle>
            <a:lvl1pPr>
              <a:defRPr/>
            </a:lvl1pPr>
          </a:lstStyle>
          <a:p>
            <a:pPr>
              <a:defRPr/>
            </a:pPr>
            <a:fld id="{8246DC72-5EB9-4B80-9E7D-8BBC5A23C1CA}" type="slidenum">
              <a:rPr lang="ru-RU"/>
              <a:pPr>
                <a:defRPr/>
              </a:pPr>
              <a:t>‹#›</a:t>
            </a:fld>
            <a:endParaRPr lang="ru-RU"/>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2"/>
          <p:cNvSpPr>
            <a:spLocks noGrp="1" noChangeArrowheads="1"/>
          </p:cNvSpPr>
          <p:nvPr>
            <p:ph type="dt" idx="10"/>
          </p:nvPr>
        </p:nvSpPr>
        <p:spPr>
          <a:ln/>
        </p:spPr>
        <p:txBody>
          <a:bodyPr/>
          <a:lstStyle>
            <a:lvl1pPr>
              <a:defRPr/>
            </a:lvl1pPr>
          </a:lstStyle>
          <a:p>
            <a:pPr>
              <a:defRPr/>
            </a:pPr>
            <a:endParaRPr lang="ru-RU"/>
          </a:p>
        </p:txBody>
      </p:sp>
      <p:sp>
        <p:nvSpPr>
          <p:cNvPr id="6" name="Rectangle 43"/>
          <p:cNvSpPr>
            <a:spLocks noGrp="1" noChangeArrowheads="1"/>
          </p:cNvSpPr>
          <p:nvPr>
            <p:ph type="ftr" idx="11"/>
          </p:nvPr>
        </p:nvSpPr>
        <p:spPr>
          <a:ln/>
        </p:spPr>
        <p:txBody>
          <a:bodyPr/>
          <a:lstStyle>
            <a:lvl1pPr>
              <a:defRPr/>
            </a:lvl1pPr>
          </a:lstStyle>
          <a:p>
            <a:pPr>
              <a:defRPr/>
            </a:pPr>
            <a:endParaRPr lang="ru-RU"/>
          </a:p>
        </p:txBody>
      </p:sp>
      <p:sp>
        <p:nvSpPr>
          <p:cNvPr id="7" name="Rectangle 44"/>
          <p:cNvSpPr>
            <a:spLocks noGrp="1" noChangeArrowheads="1"/>
          </p:cNvSpPr>
          <p:nvPr>
            <p:ph type="sldNum" idx="12"/>
          </p:nvPr>
        </p:nvSpPr>
        <p:spPr>
          <a:ln/>
        </p:spPr>
        <p:txBody>
          <a:bodyPr/>
          <a:lstStyle>
            <a:lvl1pPr>
              <a:defRPr/>
            </a:lvl1pPr>
          </a:lstStyle>
          <a:p>
            <a:pPr>
              <a:defRPr/>
            </a:pPr>
            <a:fld id="{B5CFCB9D-BA75-4894-A875-1A4DFE9085B8}"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0.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0.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theme" Target="../theme/theme11.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1.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theme" Target="../theme/theme12.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2.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theme" Target="../theme/theme13.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3.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theme" Target="../theme/theme14.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4.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theme" Target="../theme/theme15.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5.xml"/><Relationship Id="rId3" Type="http://schemas.openxmlformats.org/officeDocument/2006/relationships/slideLayout" Target="../slideLayouts/slideLayout170.xml"/><Relationship Id="rId7" Type="http://schemas.openxmlformats.org/officeDocument/2006/relationships/slideLayout" Target="../slideLayouts/slideLayout174.xml"/><Relationship Id="rId12" Type="http://schemas.openxmlformats.org/officeDocument/2006/relationships/theme" Target="../theme/theme16.xml"/><Relationship Id="rId2" Type="http://schemas.openxmlformats.org/officeDocument/2006/relationships/slideLayout" Target="../slideLayouts/slideLayout169.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5" Type="http://schemas.openxmlformats.org/officeDocument/2006/relationships/slideLayout" Target="../slideLayouts/slideLayout172.xml"/><Relationship Id="rId10" Type="http://schemas.openxmlformats.org/officeDocument/2006/relationships/slideLayout" Target="../slideLayouts/slideLayout177.xml"/><Relationship Id="rId4" Type="http://schemas.openxmlformats.org/officeDocument/2006/relationships/slideLayout" Target="../slideLayouts/slideLayout171.xml"/><Relationship Id="rId9" Type="http://schemas.openxmlformats.org/officeDocument/2006/relationships/slideLayout" Target="../slideLayouts/slideLayout17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6.xml"/><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theme" Target="../theme/theme17.xml"/><Relationship Id="rId2" Type="http://schemas.openxmlformats.org/officeDocument/2006/relationships/slideLayout" Target="../slideLayouts/slideLayout180.xml"/><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0" Type="http://schemas.openxmlformats.org/officeDocument/2006/relationships/slideLayout" Target="../slideLayouts/slideLayout188.xml"/><Relationship Id="rId4" Type="http://schemas.openxmlformats.org/officeDocument/2006/relationships/slideLayout" Target="../slideLayouts/slideLayout182.xml"/><Relationship Id="rId9" Type="http://schemas.openxmlformats.org/officeDocument/2006/relationships/slideLayout" Target="../slideLayouts/slideLayout187.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7.xml"/><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theme" Target="../theme/theme18.xml"/><Relationship Id="rId2" Type="http://schemas.openxmlformats.org/officeDocument/2006/relationships/slideLayout" Target="../slideLayouts/slideLayout191.xml"/><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0" Type="http://schemas.openxmlformats.org/officeDocument/2006/relationships/slideLayout" Target="../slideLayouts/slideLayout199.xml"/><Relationship Id="rId4" Type="http://schemas.openxmlformats.org/officeDocument/2006/relationships/slideLayout" Target="../slideLayouts/slideLayout193.xml"/><Relationship Id="rId9" Type="http://schemas.openxmlformats.org/officeDocument/2006/relationships/slideLayout" Target="../slideLayouts/slideLayout19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8.xml"/><Relationship Id="rId3" Type="http://schemas.openxmlformats.org/officeDocument/2006/relationships/slideLayout" Target="../slideLayouts/slideLayout203.xml"/><Relationship Id="rId7" Type="http://schemas.openxmlformats.org/officeDocument/2006/relationships/slideLayout" Target="../slideLayouts/slideLayout207.xml"/><Relationship Id="rId12" Type="http://schemas.openxmlformats.org/officeDocument/2006/relationships/theme" Target="../theme/theme19.xml"/><Relationship Id="rId2" Type="http://schemas.openxmlformats.org/officeDocument/2006/relationships/slideLayout" Target="../slideLayouts/slideLayout202.xml"/><Relationship Id="rId1" Type="http://schemas.openxmlformats.org/officeDocument/2006/relationships/slideLayout" Target="../slideLayouts/slideLayout201.xml"/><Relationship Id="rId6" Type="http://schemas.openxmlformats.org/officeDocument/2006/relationships/slideLayout" Target="../slideLayouts/slideLayout206.xml"/><Relationship Id="rId11" Type="http://schemas.openxmlformats.org/officeDocument/2006/relationships/slideLayout" Target="../slideLayouts/slideLayout211.xml"/><Relationship Id="rId5" Type="http://schemas.openxmlformats.org/officeDocument/2006/relationships/slideLayout" Target="../slideLayouts/slideLayout205.xml"/><Relationship Id="rId10" Type="http://schemas.openxmlformats.org/officeDocument/2006/relationships/slideLayout" Target="../slideLayouts/slideLayout210.xml"/><Relationship Id="rId4" Type="http://schemas.openxmlformats.org/officeDocument/2006/relationships/slideLayout" Target="../slideLayouts/slideLayout204.xml"/><Relationship Id="rId9" Type="http://schemas.openxmlformats.org/officeDocument/2006/relationships/slideLayout" Target="../slideLayouts/slideLayout20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9.xml"/><Relationship Id="rId3" Type="http://schemas.openxmlformats.org/officeDocument/2006/relationships/slideLayout" Target="../slideLayouts/slideLayout214.xml"/><Relationship Id="rId7" Type="http://schemas.openxmlformats.org/officeDocument/2006/relationships/slideLayout" Target="../slideLayouts/slideLayout218.xml"/><Relationship Id="rId12" Type="http://schemas.openxmlformats.org/officeDocument/2006/relationships/theme" Target="../theme/theme20.xml"/><Relationship Id="rId2" Type="http://schemas.openxmlformats.org/officeDocument/2006/relationships/slideLayout" Target="../slideLayouts/slideLayout213.xml"/><Relationship Id="rId1" Type="http://schemas.openxmlformats.org/officeDocument/2006/relationships/slideLayout" Target="../slideLayouts/slideLayout212.xml"/><Relationship Id="rId6" Type="http://schemas.openxmlformats.org/officeDocument/2006/relationships/slideLayout" Target="../slideLayouts/slideLayout217.xml"/><Relationship Id="rId11" Type="http://schemas.openxmlformats.org/officeDocument/2006/relationships/slideLayout" Target="../slideLayouts/slideLayout222.xml"/><Relationship Id="rId5" Type="http://schemas.openxmlformats.org/officeDocument/2006/relationships/slideLayout" Target="../slideLayouts/slideLayout216.xml"/><Relationship Id="rId10" Type="http://schemas.openxmlformats.org/officeDocument/2006/relationships/slideLayout" Target="../slideLayouts/slideLayout221.xml"/><Relationship Id="rId4" Type="http://schemas.openxmlformats.org/officeDocument/2006/relationships/slideLayout" Target="../slideLayouts/slideLayout215.xml"/><Relationship Id="rId9" Type="http://schemas.openxmlformats.org/officeDocument/2006/relationships/slideLayout" Target="../slideLayouts/slideLayout220.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30.xml"/><Relationship Id="rId3" Type="http://schemas.openxmlformats.org/officeDocument/2006/relationships/slideLayout" Target="../slideLayouts/slideLayout225.xml"/><Relationship Id="rId7" Type="http://schemas.openxmlformats.org/officeDocument/2006/relationships/slideLayout" Target="../slideLayouts/slideLayout229.xml"/><Relationship Id="rId12" Type="http://schemas.openxmlformats.org/officeDocument/2006/relationships/theme" Target="../theme/theme21.xml"/><Relationship Id="rId2" Type="http://schemas.openxmlformats.org/officeDocument/2006/relationships/slideLayout" Target="../slideLayouts/slideLayout224.xml"/><Relationship Id="rId1" Type="http://schemas.openxmlformats.org/officeDocument/2006/relationships/slideLayout" Target="../slideLayouts/slideLayout223.xml"/><Relationship Id="rId6" Type="http://schemas.openxmlformats.org/officeDocument/2006/relationships/slideLayout" Target="../slideLayouts/slideLayout228.xml"/><Relationship Id="rId11" Type="http://schemas.openxmlformats.org/officeDocument/2006/relationships/slideLayout" Target="../slideLayouts/slideLayout233.xml"/><Relationship Id="rId5" Type="http://schemas.openxmlformats.org/officeDocument/2006/relationships/slideLayout" Target="../slideLayouts/slideLayout227.xml"/><Relationship Id="rId10" Type="http://schemas.openxmlformats.org/officeDocument/2006/relationships/slideLayout" Target="../slideLayouts/slideLayout232.xml"/><Relationship Id="rId4" Type="http://schemas.openxmlformats.org/officeDocument/2006/relationships/slideLayout" Target="../slideLayouts/slideLayout226.xml"/><Relationship Id="rId9" Type="http://schemas.openxmlformats.org/officeDocument/2006/relationships/slideLayout" Target="../slideLayouts/slideLayout231.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41.xml"/><Relationship Id="rId3" Type="http://schemas.openxmlformats.org/officeDocument/2006/relationships/slideLayout" Target="../slideLayouts/slideLayout236.xml"/><Relationship Id="rId7" Type="http://schemas.openxmlformats.org/officeDocument/2006/relationships/slideLayout" Target="../slideLayouts/slideLayout240.xml"/><Relationship Id="rId12" Type="http://schemas.openxmlformats.org/officeDocument/2006/relationships/theme" Target="../theme/theme22.xml"/><Relationship Id="rId2" Type="http://schemas.openxmlformats.org/officeDocument/2006/relationships/slideLayout" Target="../slideLayouts/slideLayout235.xml"/><Relationship Id="rId1" Type="http://schemas.openxmlformats.org/officeDocument/2006/relationships/slideLayout" Target="../slideLayouts/slideLayout234.xml"/><Relationship Id="rId6" Type="http://schemas.openxmlformats.org/officeDocument/2006/relationships/slideLayout" Target="../slideLayouts/slideLayout239.xml"/><Relationship Id="rId11" Type="http://schemas.openxmlformats.org/officeDocument/2006/relationships/slideLayout" Target="../slideLayouts/slideLayout244.xml"/><Relationship Id="rId5" Type="http://schemas.openxmlformats.org/officeDocument/2006/relationships/slideLayout" Target="../slideLayouts/slideLayout238.xml"/><Relationship Id="rId10" Type="http://schemas.openxmlformats.org/officeDocument/2006/relationships/slideLayout" Target="../slideLayouts/slideLayout243.xml"/><Relationship Id="rId4" Type="http://schemas.openxmlformats.org/officeDocument/2006/relationships/slideLayout" Target="../slideLayouts/slideLayout237.xml"/><Relationship Id="rId9" Type="http://schemas.openxmlformats.org/officeDocument/2006/relationships/slideLayout" Target="../slideLayouts/slideLayout242.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2.xml"/><Relationship Id="rId3" Type="http://schemas.openxmlformats.org/officeDocument/2006/relationships/slideLayout" Target="../slideLayouts/slideLayout247.xml"/><Relationship Id="rId7" Type="http://schemas.openxmlformats.org/officeDocument/2006/relationships/slideLayout" Target="../slideLayouts/slideLayout251.xml"/><Relationship Id="rId12" Type="http://schemas.openxmlformats.org/officeDocument/2006/relationships/theme" Target="../theme/theme23.xml"/><Relationship Id="rId2" Type="http://schemas.openxmlformats.org/officeDocument/2006/relationships/slideLayout" Target="../slideLayouts/slideLayout246.xml"/><Relationship Id="rId1" Type="http://schemas.openxmlformats.org/officeDocument/2006/relationships/slideLayout" Target="../slideLayouts/slideLayout245.xml"/><Relationship Id="rId6" Type="http://schemas.openxmlformats.org/officeDocument/2006/relationships/slideLayout" Target="../slideLayouts/slideLayout250.xml"/><Relationship Id="rId11" Type="http://schemas.openxmlformats.org/officeDocument/2006/relationships/slideLayout" Target="../slideLayouts/slideLayout255.xml"/><Relationship Id="rId5" Type="http://schemas.openxmlformats.org/officeDocument/2006/relationships/slideLayout" Target="../slideLayouts/slideLayout249.xml"/><Relationship Id="rId10" Type="http://schemas.openxmlformats.org/officeDocument/2006/relationships/slideLayout" Target="../slideLayouts/slideLayout254.xml"/><Relationship Id="rId4" Type="http://schemas.openxmlformats.org/officeDocument/2006/relationships/slideLayout" Target="../slideLayouts/slideLayout248.xml"/><Relationship Id="rId9" Type="http://schemas.openxmlformats.org/officeDocument/2006/relationships/slideLayout" Target="../slideLayouts/slideLayout253.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3.xml"/><Relationship Id="rId3" Type="http://schemas.openxmlformats.org/officeDocument/2006/relationships/slideLayout" Target="../slideLayouts/slideLayout258.xml"/><Relationship Id="rId7" Type="http://schemas.openxmlformats.org/officeDocument/2006/relationships/slideLayout" Target="../slideLayouts/slideLayout262.xml"/><Relationship Id="rId12" Type="http://schemas.openxmlformats.org/officeDocument/2006/relationships/theme" Target="../theme/theme24.xml"/><Relationship Id="rId2" Type="http://schemas.openxmlformats.org/officeDocument/2006/relationships/slideLayout" Target="../slideLayouts/slideLayout257.xml"/><Relationship Id="rId1" Type="http://schemas.openxmlformats.org/officeDocument/2006/relationships/slideLayout" Target="../slideLayouts/slideLayout256.xml"/><Relationship Id="rId6" Type="http://schemas.openxmlformats.org/officeDocument/2006/relationships/slideLayout" Target="../slideLayouts/slideLayout261.xml"/><Relationship Id="rId11" Type="http://schemas.openxmlformats.org/officeDocument/2006/relationships/slideLayout" Target="../slideLayouts/slideLayout266.xml"/><Relationship Id="rId5" Type="http://schemas.openxmlformats.org/officeDocument/2006/relationships/slideLayout" Target="../slideLayouts/slideLayout260.xml"/><Relationship Id="rId10" Type="http://schemas.openxmlformats.org/officeDocument/2006/relationships/slideLayout" Target="../slideLayouts/slideLayout265.xml"/><Relationship Id="rId4" Type="http://schemas.openxmlformats.org/officeDocument/2006/relationships/slideLayout" Target="../slideLayouts/slideLayout259.xml"/><Relationship Id="rId9" Type="http://schemas.openxmlformats.org/officeDocument/2006/relationships/slideLayout" Target="../slideLayouts/slideLayout264.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4.xml"/><Relationship Id="rId3" Type="http://schemas.openxmlformats.org/officeDocument/2006/relationships/slideLayout" Target="../slideLayouts/slideLayout269.xml"/><Relationship Id="rId7" Type="http://schemas.openxmlformats.org/officeDocument/2006/relationships/slideLayout" Target="../slideLayouts/slideLayout273.xml"/><Relationship Id="rId12" Type="http://schemas.openxmlformats.org/officeDocument/2006/relationships/theme" Target="../theme/theme25.xml"/><Relationship Id="rId2" Type="http://schemas.openxmlformats.org/officeDocument/2006/relationships/slideLayout" Target="../slideLayouts/slideLayout268.xml"/><Relationship Id="rId1" Type="http://schemas.openxmlformats.org/officeDocument/2006/relationships/slideLayout" Target="../slideLayouts/slideLayout267.xml"/><Relationship Id="rId6" Type="http://schemas.openxmlformats.org/officeDocument/2006/relationships/slideLayout" Target="../slideLayouts/slideLayout272.xml"/><Relationship Id="rId11" Type="http://schemas.openxmlformats.org/officeDocument/2006/relationships/slideLayout" Target="../slideLayouts/slideLayout277.xml"/><Relationship Id="rId5" Type="http://schemas.openxmlformats.org/officeDocument/2006/relationships/slideLayout" Target="../slideLayouts/slideLayout271.xml"/><Relationship Id="rId10" Type="http://schemas.openxmlformats.org/officeDocument/2006/relationships/slideLayout" Target="../slideLayouts/slideLayout276.xml"/><Relationship Id="rId4" Type="http://schemas.openxmlformats.org/officeDocument/2006/relationships/slideLayout" Target="../slideLayouts/slideLayout270.xml"/><Relationship Id="rId9" Type="http://schemas.openxmlformats.org/officeDocument/2006/relationships/slideLayout" Target="../slideLayouts/slideLayout275.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5.xml"/><Relationship Id="rId3" Type="http://schemas.openxmlformats.org/officeDocument/2006/relationships/slideLayout" Target="../slideLayouts/slideLayout280.xml"/><Relationship Id="rId7" Type="http://schemas.openxmlformats.org/officeDocument/2006/relationships/slideLayout" Target="../slideLayouts/slideLayout284.xml"/><Relationship Id="rId12" Type="http://schemas.openxmlformats.org/officeDocument/2006/relationships/theme" Target="../theme/theme26.xml"/><Relationship Id="rId2" Type="http://schemas.openxmlformats.org/officeDocument/2006/relationships/slideLayout" Target="../slideLayouts/slideLayout279.xml"/><Relationship Id="rId1" Type="http://schemas.openxmlformats.org/officeDocument/2006/relationships/slideLayout" Target="../slideLayouts/slideLayout278.xml"/><Relationship Id="rId6" Type="http://schemas.openxmlformats.org/officeDocument/2006/relationships/slideLayout" Target="../slideLayouts/slideLayout283.xml"/><Relationship Id="rId11" Type="http://schemas.openxmlformats.org/officeDocument/2006/relationships/slideLayout" Target="../slideLayouts/slideLayout288.xml"/><Relationship Id="rId5" Type="http://schemas.openxmlformats.org/officeDocument/2006/relationships/slideLayout" Target="../slideLayouts/slideLayout282.xml"/><Relationship Id="rId10" Type="http://schemas.openxmlformats.org/officeDocument/2006/relationships/slideLayout" Target="../slideLayouts/slideLayout287.xml"/><Relationship Id="rId4" Type="http://schemas.openxmlformats.org/officeDocument/2006/relationships/slideLayout" Target="../slideLayouts/slideLayout281.xml"/><Relationship Id="rId9" Type="http://schemas.openxmlformats.org/officeDocument/2006/relationships/slideLayout" Target="../slideLayouts/slideLayout286.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6.xml"/><Relationship Id="rId3" Type="http://schemas.openxmlformats.org/officeDocument/2006/relationships/slideLayout" Target="../slideLayouts/slideLayout291.xml"/><Relationship Id="rId7" Type="http://schemas.openxmlformats.org/officeDocument/2006/relationships/slideLayout" Target="../slideLayouts/slideLayout295.xml"/><Relationship Id="rId12" Type="http://schemas.openxmlformats.org/officeDocument/2006/relationships/theme" Target="../theme/theme27.xml"/><Relationship Id="rId2" Type="http://schemas.openxmlformats.org/officeDocument/2006/relationships/slideLayout" Target="../slideLayouts/slideLayout290.xml"/><Relationship Id="rId1" Type="http://schemas.openxmlformats.org/officeDocument/2006/relationships/slideLayout" Target="../slideLayouts/slideLayout289.xml"/><Relationship Id="rId6" Type="http://schemas.openxmlformats.org/officeDocument/2006/relationships/slideLayout" Target="../slideLayouts/slideLayout294.xml"/><Relationship Id="rId11" Type="http://schemas.openxmlformats.org/officeDocument/2006/relationships/slideLayout" Target="../slideLayouts/slideLayout299.xml"/><Relationship Id="rId5" Type="http://schemas.openxmlformats.org/officeDocument/2006/relationships/slideLayout" Target="../slideLayouts/slideLayout293.xml"/><Relationship Id="rId10" Type="http://schemas.openxmlformats.org/officeDocument/2006/relationships/slideLayout" Target="../slideLayouts/slideLayout298.xml"/><Relationship Id="rId4" Type="http://schemas.openxmlformats.org/officeDocument/2006/relationships/slideLayout" Target="../slideLayouts/slideLayout292.xml"/><Relationship Id="rId9" Type="http://schemas.openxmlformats.org/officeDocument/2006/relationships/slideLayout" Target="../slideLayouts/slideLayout297.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07.xml"/><Relationship Id="rId3" Type="http://schemas.openxmlformats.org/officeDocument/2006/relationships/slideLayout" Target="../slideLayouts/slideLayout302.xml"/><Relationship Id="rId7" Type="http://schemas.openxmlformats.org/officeDocument/2006/relationships/slideLayout" Target="../slideLayouts/slideLayout306.xml"/><Relationship Id="rId12" Type="http://schemas.openxmlformats.org/officeDocument/2006/relationships/theme" Target="../theme/theme28.xml"/><Relationship Id="rId2" Type="http://schemas.openxmlformats.org/officeDocument/2006/relationships/slideLayout" Target="../slideLayouts/slideLayout301.xml"/><Relationship Id="rId1" Type="http://schemas.openxmlformats.org/officeDocument/2006/relationships/slideLayout" Target="../slideLayouts/slideLayout300.xml"/><Relationship Id="rId6" Type="http://schemas.openxmlformats.org/officeDocument/2006/relationships/slideLayout" Target="../slideLayouts/slideLayout305.xml"/><Relationship Id="rId11" Type="http://schemas.openxmlformats.org/officeDocument/2006/relationships/slideLayout" Target="../slideLayouts/slideLayout310.xml"/><Relationship Id="rId5" Type="http://schemas.openxmlformats.org/officeDocument/2006/relationships/slideLayout" Target="../slideLayouts/slideLayout304.xml"/><Relationship Id="rId10" Type="http://schemas.openxmlformats.org/officeDocument/2006/relationships/slideLayout" Target="../slideLayouts/slideLayout309.xml"/><Relationship Id="rId4" Type="http://schemas.openxmlformats.org/officeDocument/2006/relationships/slideLayout" Target="../slideLayouts/slideLayout303.xml"/><Relationship Id="rId9" Type="http://schemas.openxmlformats.org/officeDocument/2006/relationships/slideLayout" Target="../slideLayouts/slideLayout308.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18.xml"/><Relationship Id="rId3" Type="http://schemas.openxmlformats.org/officeDocument/2006/relationships/slideLayout" Target="../slideLayouts/slideLayout313.xml"/><Relationship Id="rId7" Type="http://schemas.openxmlformats.org/officeDocument/2006/relationships/slideLayout" Target="../slideLayouts/slideLayout317.xml"/><Relationship Id="rId12" Type="http://schemas.openxmlformats.org/officeDocument/2006/relationships/theme" Target="../theme/theme29.xml"/><Relationship Id="rId2" Type="http://schemas.openxmlformats.org/officeDocument/2006/relationships/slideLayout" Target="../slideLayouts/slideLayout312.xml"/><Relationship Id="rId1" Type="http://schemas.openxmlformats.org/officeDocument/2006/relationships/slideLayout" Target="../slideLayouts/slideLayout311.xml"/><Relationship Id="rId6" Type="http://schemas.openxmlformats.org/officeDocument/2006/relationships/slideLayout" Target="../slideLayouts/slideLayout316.xml"/><Relationship Id="rId11" Type="http://schemas.openxmlformats.org/officeDocument/2006/relationships/slideLayout" Target="../slideLayouts/slideLayout321.xml"/><Relationship Id="rId5" Type="http://schemas.openxmlformats.org/officeDocument/2006/relationships/slideLayout" Target="../slideLayouts/slideLayout315.xml"/><Relationship Id="rId10" Type="http://schemas.openxmlformats.org/officeDocument/2006/relationships/slideLayout" Target="../slideLayouts/slideLayout320.xml"/><Relationship Id="rId4" Type="http://schemas.openxmlformats.org/officeDocument/2006/relationships/slideLayout" Target="../slideLayouts/slideLayout314.xml"/><Relationship Id="rId9" Type="http://schemas.openxmlformats.org/officeDocument/2006/relationships/slideLayout" Target="../slideLayouts/slideLayout3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2.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29.xml"/><Relationship Id="rId3" Type="http://schemas.openxmlformats.org/officeDocument/2006/relationships/slideLayout" Target="../slideLayouts/slideLayout324.xml"/><Relationship Id="rId7" Type="http://schemas.openxmlformats.org/officeDocument/2006/relationships/slideLayout" Target="../slideLayouts/slideLayout328.xml"/><Relationship Id="rId12" Type="http://schemas.openxmlformats.org/officeDocument/2006/relationships/theme" Target="../theme/theme30.xml"/><Relationship Id="rId2" Type="http://schemas.openxmlformats.org/officeDocument/2006/relationships/slideLayout" Target="../slideLayouts/slideLayout323.xml"/><Relationship Id="rId1" Type="http://schemas.openxmlformats.org/officeDocument/2006/relationships/slideLayout" Target="../slideLayouts/slideLayout322.xml"/><Relationship Id="rId6" Type="http://schemas.openxmlformats.org/officeDocument/2006/relationships/slideLayout" Target="../slideLayouts/slideLayout327.xml"/><Relationship Id="rId11" Type="http://schemas.openxmlformats.org/officeDocument/2006/relationships/slideLayout" Target="../slideLayouts/slideLayout332.xml"/><Relationship Id="rId5" Type="http://schemas.openxmlformats.org/officeDocument/2006/relationships/slideLayout" Target="../slideLayouts/slideLayout326.xml"/><Relationship Id="rId10" Type="http://schemas.openxmlformats.org/officeDocument/2006/relationships/slideLayout" Target="../slideLayouts/slideLayout331.xml"/><Relationship Id="rId4" Type="http://schemas.openxmlformats.org/officeDocument/2006/relationships/slideLayout" Target="../slideLayouts/slideLayout325.xml"/><Relationship Id="rId9" Type="http://schemas.openxmlformats.org/officeDocument/2006/relationships/slideLayout" Target="../slideLayouts/slideLayout330.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40.xml"/><Relationship Id="rId13" Type="http://schemas.openxmlformats.org/officeDocument/2006/relationships/image" Target="../media/image4.jpeg"/><Relationship Id="rId3" Type="http://schemas.openxmlformats.org/officeDocument/2006/relationships/slideLayout" Target="../slideLayouts/slideLayout335.xml"/><Relationship Id="rId7" Type="http://schemas.openxmlformats.org/officeDocument/2006/relationships/slideLayout" Target="../slideLayouts/slideLayout339.xml"/><Relationship Id="rId12" Type="http://schemas.openxmlformats.org/officeDocument/2006/relationships/theme" Target="../theme/theme31.xml"/><Relationship Id="rId2" Type="http://schemas.openxmlformats.org/officeDocument/2006/relationships/slideLayout" Target="../slideLayouts/slideLayout334.xml"/><Relationship Id="rId1" Type="http://schemas.openxmlformats.org/officeDocument/2006/relationships/slideLayout" Target="../slideLayouts/slideLayout333.xml"/><Relationship Id="rId6" Type="http://schemas.openxmlformats.org/officeDocument/2006/relationships/slideLayout" Target="../slideLayouts/slideLayout338.xml"/><Relationship Id="rId11" Type="http://schemas.openxmlformats.org/officeDocument/2006/relationships/slideLayout" Target="../slideLayouts/slideLayout343.xml"/><Relationship Id="rId5" Type="http://schemas.openxmlformats.org/officeDocument/2006/relationships/slideLayout" Target="../slideLayouts/slideLayout337.xml"/><Relationship Id="rId10" Type="http://schemas.openxmlformats.org/officeDocument/2006/relationships/slideLayout" Target="../slideLayouts/slideLayout342.xml"/><Relationship Id="rId4" Type="http://schemas.openxmlformats.org/officeDocument/2006/relationships/slideLayout" Target="../slideLayouts/slideLayout336.xml"/><Relationship Id="rId9" Type="http://schemas.openxmlformats.org/officeDocument/2006/relationships/slideLayout" Target="../slideLayouts/slideLayout341.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51.xml"/><Relationship Id="rId13" Type="http://schemas.openxmlformats.org/officeDocument/2006/relationships/image" Target="../media/image5.jpeg"/><Relationship Id="rId3" Type="http://schemas.openxmlformats.org/officeDocument/2006/relationships/slideLayout" Target="../slideLayouts/slideLayout346.xml"/><Relationship Id="rId7" Type="http://schemas.openxmlformats.org/officeDocument/2006/relationships/slideLayout" Target="../slideLayouts/slideLayout350.xml"/><Relationship Id="rId12" Type="http://schemas.openxmlformats.org/officeDocument/2006/relationships/theme" Target="../theme/theme32.xml"/><Relationship Id="rId2" Type="http://schemas.openxmlformats.org/officeDocument/2006/relationships/slideLayout" Target="../slideLayouts/slideLayout345.xml"/><Relationship Id="rId1" Type="http://schemas.openxmlformats.org/officeDocument/2006/relationships/slideLayout" Target="../slideLayouts/slideLayout344.xml"/><Relationship Id="rId6" Type="http://schemas.openxmlformats.org/officeDocument/2006/relationships/slideLayout" Target="../slideLayouts/slideLayout349.xml"/><Relationship Id="rId11" Type="http://schemas.openxmlformats.org/officeDocument/2006/relationships/slideLayout" Target="../slideLayouts/slideLayout354.xml"/><Relationship Id="rId5" Type="http://schemas.openxmlformats.org/officeDocument/2006/relationships/slideLayout" Target="../slideLayouts/slideLayout348.xml"/><Relationship Id="rId10" Type="http://schemas.openxmlformats.org/officeDocument/2006/relationships/slideLayout" Target="../slideLayouts/slideLayout353.xml"/><Relationship Id="rId4" Type="http://schemas.openxmlformats.org/officeDocument/2006/relationships/slideLayout" Target="../slideLayouts/slideLayout347.xml"/><Relationship Id="rId9" Type="http://schemas.openxmlformats.org/officeDocument/2006/relationships/slideLayout" Target="../slideLayouts/slideLayout352.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62.xml"/><Relationship Id="rId3" Type="http://schemas.openxmlformats.org/officeDocument/2006/relationships/slideLayout" Target="../slideLayouts/slideLayout357.xml"/><Relationship Id="rId7" Type="http://schemas.openxmlformats.org/officeDocument/2006/relationships/slideLayout" Target="../slideLayouts/slideLayout361.xml"/><Relationship Id="rId12" Type="http://schemas.openxmlformats.org/officeDocument/2006/relationships/theme" Target="../theme/theme33.xml"/><Relationship Id="rId2" Type="http://schemas.openxmlformats.org/officeDocument/2006/relationships/slideLayout" Target="../slideLayouts/slideLayout356.xml"/><Relationship Id="rId1" Type="http://schemas.openxmlformats.org/officeDocument/2006/relationships/slideLayout" Target="../slideLayouts/slideLayout355.xml"/><Relationship Id="rId6" Type="http://schemas.openxmlformats.org/officeDocument/2006/relationships/slideLayout" Target="../slideLayouts/slideLayout360.xml"/><Relationship Id="rId11" Type="http://schemas.openxmlformats.org/officeDocument/2006/relationships/slideLayout" Target="../slideLayouts/slideLayout365.xml"/><Relationship Id="rId5" Type="http://schemas.openxmlformats.org/officeDocument/2006/relationships/slideLayout" Target="../slideLayouts/slideLayout359.xml"/><Relationship Id="rId10" Type="http://schemas.openxmlformats.org/officeDocument/2006/relationships/slideLayout" Target="../slideLayouts/slideLayout364.xml"/><Relationship Id="rId4" Type="http://schemas.openxmlformats.org/officeDocument/2006/relationships/slideLayout" Target="../slideLayouts/slideLayout358.xml"/><Relationship Id="rId9" Type="http://schemas.openxmlformats.org/officeDocument/2006/relationships/slideLayout" Target="../slideLayouts/slideLayout363.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73.xml"/><Relationship Id="rId3" Type="http://schemas.openxmlformats.org/officeDocument/2006/relationships/slideLayout" Target="../slideLayouts/slideLayout368.xml"/><Relationship Id="rId7" Type="http://schemas.openxmlformats.org/officeDocument/2006/relationships/slideLayout" Target="../slideLayouts/slideLayout372.xml"/><Relationship Id="rId12" Type="http://schemas.openxmlformats.org/officeDocument/2006/relationships/theme" Target="../theme/theme34.xml"/><Relationship Id="rId2" Type="http://schemas.openxmlformats.org/officeDocument/2006/relationships/slideLayout" Target="../slideLayouts/slideLayout367.xml"/><Relationship Id="rId1" Type="http://schemas.openxmlformats.org/officeDocument/2006/relationships/slideLayout" Target="../slideLayouts/slideLayout366.xml"/><Relationship Id="rId6" Type="http://schemas.openxmlformats.org/officeDocument/2006/relationships/slideLayout" Target="../slideLayouts/slideLayout371.xml"/><Relationship Id="rId11" Type="http://schemas.openxmlformats.org/officeDocument/2006/relationships/slideLayout" Target="../slideLayouts/slideLayout376.xml"/><Relationship Id="rId5" Type="http://schemas.openxmlformats.org/officeDocument/2006/relationships/slideLayout" Target="../slideLayouts/slideLayout370.xml"/><Relationship Id="rId10" Type="http://schemas.openxmlformats.org/officeDocument/2006/relationships/slideLayout" Target="../slideLayouts/slideLayout375.xml"/><Relationship Id="rId4" Type="http://schemas.openxmlformats.org/officeDocument/2006/relationships/slideLayout" Target="../slideLayouts/slideLayout369.xml"/><Relationship Id="rId9" Type="http://schemas.openxmlformats.org/officeDocument/2006/relationships/slideLayout" Target="../slideLayouts/slideLayout37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2.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3.pn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image" Target="../media/image3.png"/><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8.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9.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457200" y="-69850"/>
            <a:ext cx="8224838" cy="2103438"/>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
        <p:nvSpPr>
          <p:cNvPr id="1026" name="Rectangle 2"/>
          <p:cNvSpPr>
            <a:spLocks noGrp="1" noChangeArrowheads="1"/>
          </p:cNvSpPr>
          <p:nvPr>
            <p:ph type="body" idx="1"/>
          </p:nvPr>
        </p:nvSpPr>
        <p:spPr bwMode="auto">
          <a:xfrm>
            <a:off x="457200" y="1905000"/>
            <a:ext cx="8224838" cy="41100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1027" name="Rectangle 3"/>
          <p:cNvSpPr>
            <a:spLocks noGrp="1" noChangeArrowheads="1"/>
          </p:cNvSpPr>
          <p:nvPr>
            <p:ph type="dt"/>
          </p:nvPr>
        </p:nvSpPr>
        <p:spPr bwMode="auto">
          <a:xfrm>
            <a:off x="457200" y="6245225"/>
            <a:ext cx="2128838" cy="47148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mtClean="0">
                <a:solidFill>
                  <a:srgbClr val="FFFFFF"/>
                </a:solidFill>
                <a:ea typeface="+mn-ea"/>
                <a:cs typeface="+mn-cs"/>
              </a:defRPr>
            </a:lvl1pPr>
          </a:lstStyle>
          <a:p>
            <a:pPr>
              <a:defRPr/>
            </a:pPr>
            <a:endParaRPr lang="ru-RU"/>
          </a:p>
        </p:txBody>
      </p:sp>
      <p:sp>
        <p:nvSpPr>
          <p:cNvPr id="1028" name="Rectangle 4"/>
          <p:cNvSpPr>
            <a:spLocks noGrp="1" noChangeArrowheads="1"/>
          </p:cNvSpPr>
          <p:nvPr>
            <p:ph type="ftr"/>
          </p:nvPr>
        </p:nvSpPr>
        <p:spPr bwMode="auto">
          <a:xfrm>
            <a:off x="3124200" y="6245225"/>
            <a:ext cx="2890838" cy="47148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mtClean="0">
                <a:solidFill>
                  <a:srgbClr val="FFFFFF"/>
                </a:solidFill>
                <a:ea typeface="+mn-ea"/>
                <a:cs typeface="+mn-cs"/>
              </a:defRPr>
            </a:lvl1pPr>
          </a:lstStyle>
          <a:p>
            <a:pPr>
              <a:defRPr/>
            </a:pPr>
            <a:endParaRPr lang="ru-RU"/>
          </a:p>
        </p:txBody>
      </p:sp>
      <p:sp>
        <p:nvSpPr>
          <p:cNvPr id="1029" name="Rectangle 5"/>
          <p:cNvSpPr>
            <a:spLocks noGrp="1" noChangeArrowheads="1"/>
          </p:cNvSpPr>
          <p:nvPr>
            <p:ph type="sldNum"/>
          </p:nvPr>
        </p:nvSpPr>
        <p:spPr bwMode="auto">
          <a:xfrm>
            <a:off x="6553200" y="6245225"/>
            <a:ext cx="2128838" cy="47148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mtClean="0">
                <a:solidFill>
                  <a:srgbClr val="FFFFFF"/>
                </a:solidFill>
                <a:ea typeface="+mn-ea"/>
                <a:cs typeface="+mn-cs"/>
              </a:defRPr>
            </a:lvl1pPr>
          </a:lstStyle>
          <a:p>
            <a:pPr>
              <a:defRPr/>
            </a:pPr>
            <a:fld id="{E9DC9D25-687F-4115-8283-9D7BA5C4C1A7}"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Lst>
  <p:txStyles>
    <p:titleStyle>
      <a:lvl1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Tahoma" pitchFamily="32" charset="0"/>
          <a:ea typeface="DejaVu Sans" charset="0"/>
          <a:cs typeface="DejaVu Sans" charset="0"/>
        </a:defRPr>
      </a:lvl2pPr>
      <a:lvl3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Tahoma" pitchFamily="32" charset="0"/>
          <a:ea typeface="DejaVu Sans" charset="0"/>
          <a:cs typeface="DejaVu Sans" charset="0"/>
        </a:defRPr>
      </a:lvl3pPr>
      <a:lvl4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Tahoma" pitchFamily="32" charset="0"/>
          <a:ea typeface="DejaVu Sans" charset="0"/>
          <a:cs typeface="DejaVu Sans" charset="0"/>
        </a:defRPr>
      </a:lvl4pPr>
      <a:lvl5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Tahoma" pitchFamily="32" charset="0"/>
          <a:ea typeface="DejaVu Sans" charset="0"/>
          <a:cs typeface="DejaVu Sans" charset="0"/>
        </a:defRPr>
      </a:lvl5pPr>
      <a:lvl6pPr marL="2514600" indent="-228600" algn="l" defTabSz="449263" rtl="0" fontAlgn="base">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Tahoma" pitchFamily="32" charset="0"/>
          <a:ea typeface="DejaVu Sans" charset="0"/>
          <a:cs typeface="DejaVu Sans" charset="0"/>
        </a:defRPr>
      </a:lvl6pPr>
      <a:lvl7pPr marL="2971800" indent="-228600" algn="l" defTabSz="449263" rtl="0" fontAlgn="base">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Tahoma" pitchFamily="32" charset="0"/>
          <a:ea typeface="DejaVu Sans" charset="0"/>
          <a:cs typeface="DejaVu Sans" charset="0"/>
        </a:defRPr>
      </a:lvl7pPr>
      <a:lvl8pPr marL="3429000" indent="-228600" algn="l" defTabSz="449263" rtl="0" fontAlgn="base">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Tahoma" pitchFamily="32" charset="0"/>
          <a:ea typeface="DejaVu Sans" charset="0"/>
          <a:cs typeface="DejaVu Sans" charset="0"/>
        </a:defRPr>
      </a:lvl8pPr>
      <a:lvl9pPr marL="3886200" indent="-228600" algn="l" defTabSz="449263" rtl="0" fontAlgn="base">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Tahoma" pitchFamily="32"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C0C0C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C0C0C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C0C0C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C0C0C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C0C0C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CDCDCD"/>
            </a:gs>
            <a:gs pos="100000">
              <a:srgbClr val="FFFFFF"/>
            </a:gs>
          </a:gsLst>
          <a:lin ang="8100000" scaled="1"/>
        </a:gradFill>
        <a:effectLst/>
      </p:bgPr>
    </p:bg>
    <p:spTree>
      <p:nvGrpSpPr>
        <p:cNvPr id="1" name=""/>
        <p:cNvGrpSpPr/>
        <p:nvPr/>
      </p:nvGrpSpPr>
      <p:grpSpPr>
        <a:xfrm>
          <a:off x="0" y="0"/>
          <a:ext cx="0" cy="0"/>
          <a:chOff x="0" y="0"/>
          <a:chExt cx="0" cy="0"/>
        </a:xfrm>
      </p:grpSpPr>
      <p:grpSp>
        <p:nvGrpSpPr>
          <p:cNvPr id="10242" name="Group 1"/>
          <p:cNvGrpSpPr>
            <a:grpSpLocks/>
          </p:cNvGrpSpPr>
          <p:nvPr/>
        </p:nvGrpSpPr>
        <p:grpSpPr bwMode="auto">
          <a:xfrm>
            <a:off x="0" y="0"/>
            <a:ext cx="9139238" cy="6850063"/>
            <a:chOff x="0" y="0"/>
            <a:chExt cx="5757" cy="4315"/>
          </a:xfrm>
        </p:grpSpPr>
        <p:sp>
          <p:nvSpPr>
            <p:cNvPr id="2" name="Freeform 2"/>
            <p:cNvSpPr>
              <a:spLocks noChangeArrowheads="1"/>
            </p:cNvSpPr>
            <p:nvPr/>
          </p:nvSpPr>
          <p:spPr bwMode="auto">
            <a:xfrm>
              <a:off x="1812" y="2811"/>
              <a:ext cx="3946" cy="1505"/>
            </a:xfrm>
            <a:custGeom>
              <a:avLst/>
              <a:gdLst/>
              <a:ahLst/>
              <a:cxnLst>
                <a:cxn ang="0">
                  <a:pos x="149" y="1505"/>
                </a:cxn>
                <a:cxn ang="0">
                  <a:pos x="687" y="1331"/>
                </a:cxn>
                <a:cxn ang="0">
                  <a:pos x="1213" y="1157"/>
                </a:cxn>
                <a:cxn ang="0">
                  <a:pos x="1728" y="977"/>
                </a:cxn>
                <a:cxn ang="0">
                  <a:pos x="2218" y="792"/>
                </a:cxn>
                <a:cxn ang="0">
                  <a:pos x="2457" y="696"/>
                </a:cxn>
                <a:cxn ang="0">
                  <a:pos x="2690" y="606"/>
                </a:cxn>
                <a:cxn ang="0">
                  <a:pos x="2918" y="510"/>
                </a:cxn>
                <a:cxn ang="0">
                  <a:pos x="3139" y="420"/>
                </a:cxn>
                <a:cxn ang="0">
                  <a:pos x="3348" y="324"/>
                </a:cxn>
                <a:cxn ang="0">
                  <a:pos x="3551" y="234"/>
                </a:cxn>
                <a:cxn ang="0">
                  <a:pos x="3749" y="138"/>
                </a:cxn>
                <a:cxn ang="0">
                  <a:pos x="3934" y="48"/>
                </a:cxn>
                <a:cxn ang="0">
                  <a:pos x="3934" y="0"/>
                </a:cxn>
                <a:cxn ang="0">
                  <a:pos x="3743" y="96"/>
                </a:cxn>
                <a:cxn ang="0">
                  <a:pos x="3539" y="192"/>
                </a:cxn>
                <a:cxn ang="0">
                  <a:pos x="3330" y="288"/>
                </a:cxn>
                <a:cxn ang="0">
                  <a:pos x="3115" y="384"/>
                </a:cxn>
                <a:cxn ang="0">
                  <a:pos x="2888" y="480"/>
                </a:cxn>
                <a:cxn ang="0">
                  <a:pos x="2654" y="576"/>
                </a:cxn>
                <a:cxn ang="0">
                  <a:pos x="2409" y="672"/>
                </a:cxn>
                <a:cxn ang="0">
                  <a:pos x="2164" y="768"/>
                </a:cxn>
                <a:cxn ang="0">
                  <a:pos x="1907" y="864"/>
                </a:cxn>
                <a:cxn ang="0">
                  <a:pos x="1650" y="960"/>
                </a:cxn>
                <a:cxn ang="0">
                  <a:pos x="1112" y="1145"/>
                </a:cxn>
                <a:cxn ang="0">
                  <a:pos x="562" y="1331"/>
                </a:cxn>
                <a:cxn ang="0">
                  <a:pos x="0" y="1505"/>
                </a:cxn>
                <a:cxn ang="0">
                  <a:pos x="149" y="1505"/>
                </a:cxn>
                <a:cxn ang="0">
                  <a:pos x="149" y="1505"/>
                </a:cxn>
              </a:cxnLst>
              <a:rect l="0" t="0" r="r" b="b"/>
              <a:pathLst>
                <a:path w="3934" h="1505">
                  <a:moveTo>
                    <a:pt x="149" y="1505"/>
                  </a:moveTo>
                  <a:lnTo>
                    <a:pt x="687" y="1331"/>
                  </a:lnTo>
                  <a:lnTo>
                    <a:pt x="1213" y="1157"/>
                  </a:lnTo>
                  <a:lnTo>
                    <a:pt x="1728" y="977"/>
                  </a:lnTo>
                  <a:lnTo>
                    <a:pt x="2218" y="792"/>
                  </a:lnTo>
                  <a:lnTo>
                    <a:pt x="2457" y="696"/>
                  </a:lnTo>
                  <a:lnTo>
                    <a:pt x="2690" y="606"/>
                  </a:lnTo>
                  <a:lnTo>
                    <a:pt x="2918" y="510"/>
                  </a:lnTo>
                  <a:lnTo>
                    <a:pt x="3139" y="420"/>
                  </a:lnTo>
                  <a:lnTo>
                    <a:pt x="3348" y="324"/>
                  </a:lnTo>
                  <a:lnTo>
                    <a:pt x="3551" y="234"/>
                  </a:lnTo>
                  <a:lnTo>
                    <a:pt x="3749" y="138"/>
                  </a:lnTo>
                  <a:lnTo>
                    <a:pt x="3934" y="48"/>
                  </a:lnTo>
                  <a:lnTo>
                    <a:pt x="3934" y="0"/>
                  </a:lnTo>
                  <a:lnTo>
                    <a:pt x="3743" y="96"/>
                  </a:lnTo>
                  <a:lnTo>
                    <a:pt x="3539" y="192"/>
                  </a:lnTo>
                  <a:lnTo>
                    <a:pt x="3330" y="288"/>
                  </a:lnTo>
                  <a:lnTo>
                    <a:pt x="3115" y="384"/>
                  </a:lnTo>
                  <a:lnTo>
                    <a:pt x="2888" y="480"/>
                  </a:lnTo>
                  <a:lnTo>
                    <a:pt x="2654" y="576"/>
                  </a:lnTo>
                  <a:lnTo>
                    <a:pt x="2409" y="672"/>
                  </a:lnTo>
                  <a:lnTo>
                    <a:pt x="2164" y="768"/>
                  </a:lnTo>
                  <a:lnTo>
                    <a:pt x="1907" y="864"/>
                  </a:lnTo>
                  <a:lnTo>
                    <a:pt x="1650" y="960"/>
                  </a:lnTo>
                  <a:lnTo>
                    <a:pt x="1112" y="1145"/>
                  </a:lnTo>
                  <a:lnTo>
                    <a:pt x="562" y="1331"/>
                  </a:lnTo>
                  <a:lnTo>
                    <a:pt x="0" y="1505"/>
                  </a:lnTo>
                  <a:lnTo>
                    <a:pt x="149" y="1505"/>
                  </a:lnTo>
                  <a:lnTo>
                    <a:pt x="149" y="1505"/>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43" name="Freeform 3"/>
            <p:cNvSpPr>
              <a:spLocks noChangeArrowheads="1"/>
            </p:cNvSpPr>
            <p:nvPr/>
          </p:nvSpPr>
          <p:spPr bwMode="auto">
            <a:xfrm>
              <a:off x="4025" y="3627"/>
              <a:ext cx="1733" cy="689"/>
            </a:xfrm>
            <a:custGeom>
              <a:avLst/>
              <a:gdLst/>
              <a:ahLst/>
              <a:cxnLst>
                <a:cxn ang="0">
                  <a:pos x="132" y="689"/>
                </a:cxn>
                <a:cxn ang="0">
                  <a:pos x="550" y="527"/>
                </a:cxn>
                <a:cxn ang="0">
                  <a:pos x="963" y="365"/>
                </a:cxn>
                <a:cxn ang="0">
                  <a:pos x="1160" y="287"/>
                </a:cxn>
                <a:cxn ang="0">
                  <a:pos x="1357" y="203"/>
                </a:cxn>
                <a:cxn ang="0">
                  <a:pos x="1549" y="126"/>
                </a:cxn>
                <a:cxn ang="0">
                  <a:pos x="1728" y="48"/>
                </a:cxn>
                <a:cxn ang="0">
                  <a:pos x="1728" y="0"/>
                </a:cxn>
                <a:cxn ang="0">
                  <a:pos x="1531" y="84"/>
                </a:cxn>
                <a:cxn ang="0">
                  <a:pos x="1327" y="167"/>
                </a:cxn>
                <a:cxn ang="0">
                  <a:pos x="1118" y="257"/>
                </a:cxn>
                <a:cxn ang="0">
                  <a:pos x="903" y="341"/>
                </a:cxn>
                <a:cxn ang="0">
                  <a:pos x="454" y="515"/>
                </a:cxn>
                <a:cxn ang="0">
                  <a:pos x="0" y="689"/>
                </a:cxn>
                <a:cxn ang="0">
                  <a:pos x="132" y="689"/>
                </a:cxn>
                <a:cxn ang="0">
                  <a:pos x="132" y="689"/>
                </a:cxn>
              </a:cxnLst>
              <a:rect l="0" t="0" r="r" b="b"/>
              <a:pathLst>
                <a:path w="1728" h="689">
                  <a:moveTo>
                    <a:pt x="132" y="689"/>
                  </a:moveTo>
                  <a:lnTo>
                    <a:pt x="550" y="527"/>
                  </a:lnTo>
                  <a:lnTo>
                    <a:pt x="963" y="365"/>
                  </a:lnTo>
                  <a:lnTo>
                    <a:pt x="1160" y="287"/>
                  </a:lnTo>
                  <a:lnTo>
                    <a:pt x="1357" y="203"/>
                  </a:lnTo>
                  <a:lnTo>
                    <a:pt x="1549" y="126"/>
                  </a:lnTo>
                  <a:lnTo>
                    <a:pt x="1728" y="48"/>
                  </a:lnTo>
                  <a:lnTo>
                    <a:pt x="1728" y="0"/>
                  </a:lnTo>
                  <a:lnTo>
                    <a:pt x="1531" y="84"/>
                  </a:lnTo>
                  <a:lnTo>
                    <a:pt x="1327" y="167"/>
                  </a:lnTo>
                  <a:lnTo>
                    <a:pt x="1118" y="257"/>
                  </a:lnTo>
                  <a:lnTo>
                    <a:pt x="903" y="341"/>
                  </a:lnTo>
                  <a:lnTo>
                    <a:pt x="454" y="515"/>
                  </a:lnTo>
                  <a:lnTo>
                    <a:pt x="0" y="689"/>
                  </a:lnTo>
                  <a:lnTo>
                    <a:pt x="132" y="689"/>
                  </a:lnTo>
                  <a:lnTo>
                    <a:pt x="132" y="689"/>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44" name="Freeform 4"/>
            <p:cNvSpPr>
              <a:spLocks noChangeArrowheads="1"/>
            </p:cNvSpPr>
            <p:nvPr/>
          </p:nvSpPr>
          <p:spPr bwMode="auto">
            <a:xfrm>
              <a:off x="0" y="0"/>
              <a:ext cx="5578" cy="3447"/>
            </a:xfrm>
            <a:custGeom>
              <a:avLst/>
              <a:gdLst/>
              <a:ahLst/>
              <a:cxnLst>
                <a:cxn ang="0">
                  <a:pos x="5561" y="929"/>
                </a:cxn>
                <a:cxn ang="0">
                  <a:pos x="5537" y="773"/>
                </a:cxn>
                <a:cxn ang="0">
                  <a:pos x="5453" y="629"/>
                </a:cxn>
                <a:cxn ang="0">
                  <a:pos x="5327" y="492"/>
                </a:cxn>
                <a:cxn ang="0">
                  <a:pos x="5148" y="366"/>
                </a:cxn>
                <a:cxn ang="0">
                  <a:pos x="4921" y="252"/>
                </a:cxn>
                <a:cxn ang="0">
                  <a:pos x="4652" y="144"/>
                </a:cxn>
                <a:cxn ang="0">
                  <a:pos x="4341" y="48"/>
                </a:cxn>
                <a:cxn ang="0">
                  <a:pos x="4000" y="0"/>
                </a:cxn>
                <a:cxn ang="0">
                  <a:pos x="4359" y="90"/>
                </a:cxn>
                <a:cxn ang="0">
                  <a:pos x="4670" y="192"/>
                </a:cxn>
                <a:cxn ang="0">
                  <a:pos x="4933" y="306"/>
                </a:cxn>
                <a:cxn ang="0">
                  <a:pos x="5148" y="426"/>
                </a:cxn>
                <a:cxn ang="0">
                  <a:pos x="5315" y="557"/>
                </a:cxn>
                <a:cxn ang="0">
                  <a:pos x="5429" y="701"/>
                </a:cxn>
                <a:cxn ang="0">
                  <a:pos x="5489" y="851"/>
                </a:cxn>
                <a:cxn ang="0">
                  <a:pos x="5489" y="1013"/>
                </a:cxn>
                <a:cxn ang="0">
                  <a:pos x="5441" y="1163"/>
                </a:cxn>
                <a:cxn ang="0">
                  <a:pos x="5345" y="1319"/>
                </a:cxn>
                <a:cxn ang="0">
                  <a:pos x="5202" y="1475"/>
                </a:cxn>
                <a:cxn ang="0">
                  <a:pos x="5017" y="1630"/>
                </a:cxn>
                <a:cxn ang="0">
                  <a:pos x="4789" y="1786"/>
                </a:cxn>
                <a:cxn ang="0">
                  <a:pos x="4526" y="1948"/>
                </a:cxn>
                <a:cxn ang="0">
                  <a:pos x="4215" y="2104"/>
                </a:cxn>
                <a:cxn ang="0">
                  <a:pos x="3875" y="2260"/>
                </a:cxn>
                <a:cxn ang="0">
                  <a:pos x="3498" y="2416"/>
                </a:cxn>
                <a:cxn ang="0">
                  <a:pos x="3085" y="2566"/>
                </a:cxn>
                <a:cxn ang="0">
                  <a:pos x="2643" y="2715"/>
                </a:cxn>
                <a:cxn ang="0">
                  <a:pos x="2164" y="2865"/>
                </a:cxn>
                <a:cxn ang="0">
                  <a:pos x="1662" y="3009"/>
                </a:cxn>
                <a:cxn ang="0">
                  <a:pos x="1136" y="3147"/>
                </a:cxn>
                <a:cxn ang="0">
                  <a:pos x="580" y="3279"/>
                </a:cxn>
                <a:cxn ang="0">
                  <a:pos x="0" y="3447"/>
                </a:cxn>
                <a:cxn ang="0">
                  <a:pos x="867" y="3249"/>
                </a:cxn>
                <a:cxn ang="0">
                  <a:pos x="1417" y="3105"/>
                </a:cxn>
                <a:cxn ang="0">
                  <a:pos x="1937" y="2961"/>
                </a:cxn>
                <a:cxn ang="0">
                  <a:pos x="2434" y="2817"/>
                </a:cxn>
                <a:cxn ang="0">
                  <a:pos x="2900" y="2668"/>
                </a:cxn>
                <a:cxn ang="0">
                  <a:pos x="3330" y="2512"/>
                </a:cxn>
                <a:cxn ang="0">
                  <a:pos x="3731" y="2356"/>
                </a:cxn>
                <a:cxn ang="0">
                  <a:pos x="4096" y="2200"/>
                </a:cxn>
                <a:cxn ang="0">
                  <a:pos x="4425" y="2038"/>
                </a:cxn>
                <a:cxn ang="0">
                  <a:pos x="4718" y="1876"/>
                </a:cxn>
                <a:cxn ang="0">
                  <a:pos x="4969" y="1720"/>
                </a:cxn>
                <a:cxn ang="0">
                  <a:pos x="5178" y="1559"/>
                </a:cxn>
                <a:cxn ang="0">
                  <a:pos x="5339" y="1397"/>
                </a:cxn>
                <a:cxn ang="0">
                  <a:pos x="5459" y="1241"/>
                </a:cxn>
                <a:cxn ang="0">
                  <a:pos x="5537" y="1085"/>
                </a:cxn>
                <a:cxn ang="0">
                  <a:pos x="5555" y="1007"/>
                </a:cxn>
              </a:cxnLst>
              <a:rect l="0" t="0" r="r" b="b"/>
              <a:pathLst>
                <a:path w="5561" h="3447">
                  <a:moveTo>
                    <a:pt x="5555" y="1007"/>
                  </a:moveTo>
                  <a:lnTo>
                    <a:pt x="5561" y="929"/>
                  </a:lnTo>
                  <a:lnTo>
                    <a:pt x="5555" y="851"/>
                  </a:lnTo>
                  <a:lnTo>
                    <a:pt x="5537" y="773"/>
                  </a:lnTo>
                  <a:lnTo>
                    <a:pt x="5501" y="701"/>
                  </a:lnTo>
                  <a:lnTo>
                    <a:pt x="5453" y="629"/>
                  </a:lnTo>
                  <a:lnTo>
                    <a:pt x="5399" y="563"/>
                  </a:lnTo>
                  <a:lnTo>
                    <a:pt x="5327" y="492"/>
                  </a:lnTo>
                  <a:lnTo>
                    <a:pt x="5244" y="432"/>
                  </a:lnTo>
                  <a:lnTo>
                    <a:pt x="5148" y="366"/>
                  </a:lnTo>
                  <a:lnTo>
                    <a:pt x="5040" y="306"/>
                  </a:lnTo>
                  <a:lnTo>
                    <a:pt x="4921" y="252"/>
                  </a:lnTo>
                  <a:lnTo>
                    <a:pt x="4795" y="198"/>
                  </a:lnTo>
                  <a:lnTo>
                    <a:pt x="4652" y="144"/>
                  </a:lnTo>
                  <a:lnTo>
                    <a:pt x="4502" y="90"/>
                  </a:lnTo>
                  <a:lnTo>
                    <a:pt x="4341" y="48"/>
                  </a:lnTo>
                  <a:lnTo>
                    <a:pt x="4167" y="0"/>
                  </a:lnTo>
                  <a:lnTo>
                    <a:pt x="4000" y="0"/>
                  </a:lnTo>
                  <a:lnTo>
                    <a:pt x="4185" y="42"/>
                  </a:lnTo>
                  <a:lnTo>
                    <a:pt x="4359" y="90"/>
                  </a:lnTo>
                  <a:lnTo>
                    <a:pt x="4520" y="138"/>
                  </a:lnTo>
                  <a:lnTo>
                    <a:pt x="4670" y="192"/>
                  </a:lnTo>
                  <a:lnTo>
                    <a:pt x="4807" y="246"/>
                  </a:lnTo>
                  <a:lnTo>
                    <a:pt x="4933" y="306"/>
                  </a:lnTo>
                  <a:lnTo>
                    <a:pt x="5046" y="366"/>
                  </a:lnTo>
                  <a:lnTo>
                    <a:pt x="5148" y="426"/>
                  </a:lnTo>
                  <a:lnTo>
                    <a:pt x="5238" y="492"/>
                  </a:lnTo>
                  <a:lnTo>
                    <a:pt x="5315" y="557"/>
                  </a:lnTo>
                  <a:lnTo>
                    <a:pt x="5381" y="629"/>
                  </a:lnTo>
                  <a:lnTo>
                    <a:pt x="5429" y="701"/>
                  </a:lnTo>
                  <a:lnTo>
                    <a:pt x="5465" y="779"/>
                  </a:lnTo>
                  <a:lnTo>
                    <a:pt x="5489" y="851"/>
                  </a:lnTo>
                  <a:lnTo>
                    <a:pt x="5495" y="935"/>
                  </a:lnTo>
                  <a:lnTo>
                    <a:pt x="5489" y="1013"/>
                  </a:lnTo>
                  <a:lnTo>
                    <a:pt x="5471" y="1091"/>
                  </a:lnTo>
                  <a:lnTo>
                    <a:pt x="5441" y="1163"/>
                  </a:lnTo>
                  <a:lnTo>
                    <a:pt x="5399" y="1241"/>
                  </a:lnTo>
                  <a:lnTo>
                    <a:pt x="5345" y="1319"/>
                  </a:lnTo>
                  <a:lnTo>
                    <a:pt x="5280" y="1397"/>
                  </a:lnTo>
                  <a:lnTo>
                    <a:pt x="5202" y="1475"/>
                  </a:lnTo>
                  <a:lnTo>
                    <a:pt x="5118" y="1553"/>
                  </a:lnTo>
                  <a:lnTo>
                    <a:pt x="5017" y="1630"/>
                  </a:lnTo>
                  <a:lnTo>
                    <a:pt x="4909" y="1708"/>
                  </a:lnTo>
                  <a:lnTo>
                    <a:pt x="4789" y="1786"/>
                  </a:lnTo>
                  <a:lnTo>
                    <a:pt x="4664" y="1870"/>
                  </a:lnTo>
                  <a:lnTo>
                    <a:pt x="4526" y="1948"/>
                  </a:lnTo>
                  <a:lnTo>
                    <a:pt x="4377" y="2026"/>
                  </a:lnTo>
                  <a:lnTo>
                    <a:pt x="4215" y="2104"/>
                  </a:lnTo>
                  <a:lnTo>
                    <a:pt x="4048" y="2182"/>
                  </a:lnTo>
                  <a:lnTo>
                    <a:pt x="3875" y="2260"/>
                  </a:lnTo>
                  <a:lnTo>
                    <a:pt x="3689" y="2338"/>
                  </a:lnTo>
                  <a:lnTo>
                    <a:pt x="3498" y="2416"/>
                  </a:lnTo>
                  <a:lnTo>
                    <a:pt x="3295" y="2488"/>
                  </a:lnTo>
                  <a:lnTo>
                    <a:pt x="3085" y="2566"/>
                  </a:lnTo>
                  <a:lnTo>
                    <a:pt x="2864" y="2644"/>
                  </a:lnTo>
                  <a:lnTo>
                    <a:pt x="2643" y="2715"/>
                  </a:lnTo>
                  <a:lnTo>
                    <a:pt x="2410" y="2793"/>
                  </a:lnTo>
                  <a:lnTo>
                    <a:pt x="2164" y="2865"/>
                  </a:lnTo>
                  <a:lnTo>
                    <a:pt x="1919" y="2937"/>
                  </a:lnTo>
                  <a:lnTo>
                    <a:pt x="1662" y="3009"/>
                  </a:lnTo>
                  <a:lnTo>
                    <a:pt x="1399" y="3075"/>
                  </a:lnTo>
                  <a:lnTo>
                    <a:pt x="1136" y="3147"/>
                  </a:lnTo>
                  <a:lnTo>
                    <a:pt x="861" y="3213"/>
                  </a:lnTo>
                  <a:lnTo>
                    <a:pt x="580" y="3279"/>
                  </a:lnTo>
                  <a:lnTo>
                    <a:pt x="0" y="3411"/>
                  </a:lnTo>
                  <a:lnTo>
                    <a:pt x="0" y="3447"/>
                  </a:lnTo>
                  <a:lnTo>
                    <a:pt x="586" y="3315"/>
                  </a:lnTo>
                  <a:lnTo>
                    <a:pt x="867" y="3249"/>
                  </a:lnTo>
                  <a:lnTo>
                    <a:pt x="1148" y="3177"/>
                  </a:lnTo>
                  <a:lnTo>
                    <a:pt x="1417" y="3105"/>
                  </a:lnTo>
                  <a:lnTo>
                    <a:pt x="1680" y="3039"/>
                  </a:lnTo>
                  <a:lnTo>
                    <a:pt x="1937" y="2961"/>
                  </a:lnTo>
                  <a:lnTo>
                    <a:pt x="2188" y="2889"/>
                  </a:lnTo>
                  <a:lnTo>
                    <a:pt x="2434" y="2817"/>
                  </a:lnTo>
                  <a:lnTo>
                    <a:pt x="2673" y="2739"/>
                  </a:lnTo>
                  <a:lnTo>
                    <a:pt x="2900" y="2668"/>
                  </a:lnTo>
                  <a:lnTo>
                    <a:pt x="3121" y="2590"/>
                  </a:lnTo>
                  <a:lnTo>
                    <a:pt x="3330" y="2512"/>
                  </a:lnTo>
                  <a:lnTo>
                    <a:pt x="3534" y="2434"/>
                  </a:lnTo>
                  <a:lnTo>
                    <a:pt x="3731" y="2356"/>
                  </a:lnTo>
                  <a:lnTo>
                    <a:pt x="3916" y="2278"/>
                  </a:lnTo>
                  <a:lnTo>
                    <a:pt x="4096" y="2200"/>
                  </a:lnTo>
                  <a:lnTo>
                    <a:pt x="4263" y="2116"/>
                  </a:lnTo>
                  <a:lnTo>
                    <a:pt x="4425" y="2038"/>
                  </a:lnTo>
                  <a:lnTo>
                    <a:pt x="4574" y="1960"/>
                  </a:lnTo>
                  <a:lnTo>
                    <a:pt x="4718" y="1876"/>
                  </a:lnTo>
                  <a:lnTo>
                    <a:pt x="4849" y="1798"/>
                  </a:lnTo>
                  <a:lnTo>
                    <a:pt x="4969" y="1720"/>
                  </a:lnTo>
                  <a:lnTo>
                    <a:pt x="5076" y="1636"/>
                  </a:lnTo>
                  <a:lnTo>
                    <a:pt x="5178" y="1559"/>
                  </a:lnTo>
                  <a:lnTo>
                    <a:pt x="5262" y="1481"/>
                  </a:lnTo>
                  <a:lnTo>
                    <a:pt x="5339" y="1397"/>
                  </a:lnTo>
                  <a:lnTo>
                    <a:pt x="5405" y="1319"/>
                  </a:lnTo>
                  <a:lnTo>
                    <a:pt x="5459" y="1241"/>
                  </a:lnTo>
                  <a:lnTo>
                    <a:pt x="5507" y="1163"/>
                  </a:lnTo>
                  <a:lnTo>
                    <a:pt x="5537" y="1085"/>
                  </a:lnTo>
                  <a:lnTo>
                    <a:pt x="5555" y="1007"/>
                  </a:lnTo>
                  <a:lnTo>
                    <a:pt x="5555" y="1007"/>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45" name="Freeform 5"/>
            <p:cNvSpPr>
              <a:spLocks noChangeArrowheads="1"/>
            </p:cNvSpPr>
            <p:nvPr/>
          </p:nvSpPr>
          <p:spPr bwMode="auto">
            <a:xfrm>
              <a:off x="4942" y="0"/>
              <a:ext cx="816" cy="276"/>
            </a:xfrm>
            <a:custGeom>
              <a:avLst/>
              <a:gdLst/>
              <a:ahLst/>
              <a:cxnLst>
                <a:cxn ang="0">
                  <a:pos x="813" y="222"/>
                </a:cxn>
                <a:cxn ang="0">
                  <a:pos x="670" y="162"/>
                </a:cxn>
                <a:cxn ang="0">
                  <a:pos x="514" y="108"/>
                </a:cxn>
                <a:cxn ang="0">
                  <a:pos x="347" y="54"/>
                </a:cxn>
                <a:cxn ang="0">
                  <a:pos x="167" y="0"/>
                </a:cxn>
                <a:cxn ang="0">
                  <a:pos x="0" y="0"/>
                </a:cxn>
                <a:cxn ang="0">
                  <a:pos x="227" y="60"/>
                </a:cxn>
                <a:cxn ang="0">
                  <a:pos x="442" y="132"/>
                </a:cxn>
                <a:cxn ang="0">
                  <a:pos x="634" y="204"/>
                </a:cxn>
                <a:cxn ang="0">
                  <a:pos x="813" y="276"/>
                </a:cxn>
                <a:cxn ang="0">
                  <a:pos x="813" y="222"/>
                </a:cxn>
                <a:cxn ang="0">
                  <a:pos x="813" y="222"/>
                </a:cxn>
              </a:cxnLst>
              <a:rect l="0" t="0" r="r" b="b"/>
              <a:pathLst>
                <a:path w="813" h="276">
                  <a:moveTo>
                    <a:pt x="813" y="222"/>
                  </a:moveTo>
                  <a:lnTo>
                    <a:pt x="670" y="162"/>
                  </a:lnTo>
                  <a:lnTo>
                    <a:pt x="514" y="108"/>
                  </a:lnTo>
                  <a:lnTo>
                    <a:pt x="347" y="54"/>
                  </a:lnTo>
                  <a:lnTo>
                    <a:pt x="167" y="0"/>
                  </a:lnTo>
                  <a:lnTo>
                    <a:pt x="0" y="0"/>
                  </a:lnTo>
                  <a:lnTo>
                    <a:pt x="227" y="60"/>
                  </a:lnTo>
                  <a:lnTo>
                    <a:pt x="442" y="132"/>
                  </a:lnTo>
                  <a:lnTo>
                    <a:pt x="634" y="204"/>
                  </a:lnTo>
                  <a:lnTo>
                    <a:pt x="813" y="276"/>
                  </a:lnTo>
                  <a:lnTo>
                    <a:pt x="813" y="222"/>
                  </a:lnTo>
                  <a:lnTo>
                    <a:pt x="813" y="222"/>
                  </a:lnTo>
                  <a:close/>
                </a:path>
              </a:pathLst>
            </a:custGeom>
            <a:gradFill rotWithShape="0">
              <a:gsLst>
                <a:gs pos="0">
                  <a:srgbClr val="D5D5D5"/>
                </a:gs>
                <a:gs pos="50000">
                  <a:srgbClr val="CDCDCD"/>
                </a:gs>
                <a:gs pos="100000">
                  <a:srgbClr val="D5D5D5"/>
                </a:gs>
              </a:gsLst>
              <a:lin ang="10800000" scaled="1"/>
            </a:gradFill>
            <a:ln w="9525">
              <a:noFill/>
              <a:round/>
              <a:headEnd/>
              <a:tailEnd/>
            </a:ln>
            <a:effectLst/>
          </p:spPr>
          <p:txBody>
            <a:bodyPr wrap="none" anchor="ctr"/>
            <a:lstStyle/>
            <a:p>
              <a:pPr>
                <a:defRPr/>
              </a:pPr>
              <a:endParaRPr lang="ru-RU"/>
            </a:p>
          </p:txBody>
        </p:sp>
        <p:sp>
          <p:nvSpPr>
            <p:cNvPr id="10246" name="Freeform 6"/>
            <p:cNvSpPr>
              <a:spLocks noChangeArrowheads="1"/>
            </p:cNvSpPr>
            <p:nvPr/>
          </p:nvSpPr>
          <p:spPr bwMode="auto">
            <a:xfrm>
              <a:off x="0" y="1984"/>
              <a:ext cx="5758" cy="2098"/>
            </a:xfrm>
            <a:custGeom>
              <a:avLst/>
              <a:gdLst/>
              <a:ahLst/>
              <a:cxnLst>
                <a:cxn ang="0">
                  <a:pos x="5740" y="0"/>
                </a:cxn>
                <a:cxn ang="0">
                  <a:pos x="5638" y="72"/>
                </a:cxn>
                <a:cxn ang="0">
                  <a:pos x="5537" y="138"/>
                </a:cxn>
                <a:cxn ang="0">
                  <a:pos x="5423" y="210"/>
                </a:cxn>
                <a:cxn ang="0">
                  <a:pos x="5304" y="276"/>
                </a:cxn>
                <a:cxn ang="0">
                  <a:pos x="5052" y="414"/>
                </a:cxn>
                <a:cxn ang="0">
                  <a:pos x="4777" y="552"/>
                </a:cxn>
                <a:cxn ang="0">
                  <a:pos x="4478" y="690"/>
                </a:cxn>
                <a:cxn ang="0">
                  <a:pos x="4162" y="827"/>
                </a:cxn>
                <a:cxn ang="0">
                  <a:pos x="3827" y="959"/>
                </a:cxn>
                <a:cxn ang="0">
                  <a:pos x="3468" y="1091"/>
                </a:cxn>
                <a:cxn ang="0">
                  <a:pos x="3091" y="1223"/>
                </a:cxn>
                <a:cxn ang="0">
                  <a:pos x="2697" y="1355"/>
                </a:cxn>
                <a:cxn ang="0">
                  <a:pos x="2284" y="1481"/>
                </a:cxn>
                <a:cxn ang="0">
                  <a:pos x="1860" y="1601"/>
                </a:cxn>
                <a:cxn ang="0">
                  <a:pos x="1417" y="1721"/>
                </a:cxn>
                <a:cxn ang="0">
                  <a:pos x="957" y="1834"/>
                </a:cxn>
                <a:cxn ang="0">
                  <a:pos x="484" y="1948"/>
                </a:cxn>
                <a:cxn ang="0">
                  <a:pos x="0" y="2056"/>
                </a:cxn>
                <a:cxn ang="0">
                  <a:pos x="0" y="2098"/>
                </a:cxn>
                <a:cxn ang="0">
                  <a:pos x="478" y="1990"/>
                </a:cxn>
                <a:cxn ang="0">
                  <a:pos x="951" y="1882"/>
                </a:cxn>
                <a:cxn ang="0">
                  <a:pos x="1405" y="1763"/>
                </a:cxn>
                <a:cxn ang="0">
                  <a:pos x="1842" y="1649"/>
                </a:cxn>
                <a:cxn ang="0">
                  <a:pos x="2266" y="1523"/>
                </a:cxn>
                <a:cxn ang="0">
                  <a:pos x="2679" y="1397"/>
                </a:cxn>
                <a:cxn ang="0">
                  <a:pos x="3067" y="1271"/>
                </a:cxn>
                <a:cxn ang="0">
                  <a:pos x="3444" y="1139"/>
                </a:cxn>
                <a:cxn ang="0">
                  <a:pos x="3803" y="1007"/>
                </a:cxn>
                <a:cxn ang="0">
                  <a:pos x="4138" y="875"/>
                </a:cxn>
                <a:cxn ang="0">
                  <a:pos x="4460" y="737"/>
                </a:cxn>
                <a:cxn ang="0">
                  <a:pos x="4759" y="600"/>
                </a:cxn>
                <a:cxn ang="0">
                  <a:pos x="5040" y="462"/>
                </a:cxn>
                <a:cxn ang="0">
                  <a:pos x="5292" y="324"/>
                </a:cxn>
                <a:cxn ang="0">
                  <a:pos x="5531" y="186"/>
                </a:cxn>
                <a:cxn ang="0">
                  <a:pos x="5740" y="48"/>
                </a:cxn>
                <a:cxn ang="0">
                  <a:pos x="5740" y="0"/>
                </a:cxn>
                <a:cxn ang="0">
                  <a:pos x="5740" y="0"/>
                </a:cxn>
              </a:cxnLst>
              <a:rect l="0" t="0" r="r" b="b"/>
              <a:pathLst>
                <a:path w="5740" h="2098">
                  <a:moveTo>
                    <a:pt x="5740" y="0"/>
                  </a:moveTo>
                  <a:lnTo>
                    <a:pt x="5638" y="72"/>
                  </a:lnTo>
                  <a:lnTo>
                    <a:pt x="5537" y="138"/>
                  </a:lnTo>
                  <a:lnTo>
                    <a:pt x="5423" y="210"/>
                  </a:lnTo>
                  <a:lnTo>
                    <a:pt x="5304" y="276"/>
                  </a:lnTo>
                  <a:lnTo>
                    <a:pt x="5052" y="414"/>
                  </a:lnTo>
                  <a:lnTo>
                    <a:pt x="4777" y="552"/>
                  </a:lnTo>
                  <a:lnTo>
                    <a:pt x="4478" y="690"/>
                  </a:lnTo>
                  <a:lnTo>
                    <a:pt x="4162" y="827"/>
                  </a:lnTo>
                  <a:lnTo>
                    <a:pt x="3827" y="959"/>
                  </a:lnTo>
                  <a:lnTo>
                    <a:pt x="3468" y="1091"/>
                  </a:lnTo>
                  <a:lnTo>
                    <a:pt x="3091" y="1223"/>
                  </a:lnTo>
                  <a:lnTo>
                    <a:pt x="2697" y="1355"/>
                  </a:lnTo>
                  <a:lnTo>
                    <a:pt x="2284" y="1481"/>
                  </a:lnTo>
                  <a:lnTo>
                    <a:pt x="1860" y="1601"/>
                  </a:lnTo>
                  <a:lnTo>
                    <a:pt x="1417" y="1721"/>
                  </a:lnTo>
                  <a:lnTo>
                    <a:pt x="957" y="1834"/>
                  </a:lnTo>
                  <a:lnTo>
                    <a:pt x="484" y="1948"/>
                  </a:lnTo>
                  <a:lnTo>
                    <a:pt x="0" y="2056"/>
                  </a:lnTo>
                  <a:lnTo>
                    <a:pt x="0" y="2098"/>
                  </a:lnTo>
                  <a:lnTo>
                    <a:pt x="478" y="1990"/>
                  </a:lnTo>
                  <a:lnTo>
                    <a:pt x="951" y="1882"/>
                  </a:lnTo>
                  <a:lnTo>
                    <a:pt x="1405" y="1763"/>
                  </a:lnTo>
                  <a:lnTo>
                    <a:pt x="1842" y="1649"/>
                  </a:lnTo>
                  <a:lnTo>
                    <a:pt x="2266" y="1523"/>
                  </a:lnTo>
                  <a:lnTo>
                    <a:pt x="2679" y="1397"/>
                  </a:lnTo>
                  <a:lnTo>
                    <a:pt x="3067" y="1271"/>
                  </a:lnTo>
                  <a:lnTo>
                    <a:pt x="3444" y="1139"/>
                  </a:lnTo>
                  <a:lnTo>
                    <a:pt x="3803" y="1007"/>
                  </a:lnTo>
                  <a:lnTo>
                    <a:pt x="4138" y="875"/>
                  </a:lnTo>
                  <a:lnTo>
                    <a:pt x="4460" y="737"/>
                  </a:lnTo>
                  <a:lnTo>
                    <a:pt x="4759" y="600"/>
                  </a:lnTo>
                  <a:lnTo>
                    <a:pt x="5040" y="462"/>
                  </a:lnTo>
                  <a:lnTo>
                    <a:pt x="5292" y="324"/>
                  </a:lnTo>
                  <a:lnTo>
                    <a:pt x="5531" y="186"/>
                  </a:lnTo>
                  <a:lnTo>
                    <a:pt x="5740" y="48"/>
                  </a:lnTo>
                  <a:lnTo>
                    <a:pt x="5740" y="0"/>
                  </a:lnTo>
                  <a:lnTo>
                    <a:pt x="5740"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47" name="Freeform 7"/>
            <p:cNvSpPr>
              <a:spLocks noChangeArrowheads="1"/>
            </p:cNvSpPr>
            <p:nvPr/>
          </p:nvSpPr>
          <p:spPr bwMode="auto">
            <a:xfrm>
              <a:off x="0" y="102"/>
              <a:ext cx="1961" cy="1265"/>
            </a:xfrm>
            <a:custGeom>
              <a:avLst/>
              <a:gdLst/>
              <a:ahLst/>
              <a:cxnLst>
                <a:cxn ang="0">
                  <a:pos x="1955" y="485"/>
                </a:cxn>
                <a:cxn ang="0">
                  <a:pos x="1901" y="390"/>
                </a:cxn>
                <a:cxn ang="0">
                  <a:pos x="1770" y="306"/>
                </a:cxn>
                <a:cxn ang="0">
                  <a:pos x="1579" y="228"/>
                </a:cxn>
                <a:cxn ang="0">
                  <a:pos x="1327" y="162"/>
                </a:cxn>
                <a:cxn ang="0">
                  <a:pos x="1010" y="102"/>
                </a:cxn>
                <a:cxn ang="0">
                  <a:pos x="646" y="54"/>
                </a:cxn>
                <a:cxn ang="0">
                  <a:pos x="227" y="18"/>
                </a:cxn>
                <a:cxn ang="0">
                  <a:pos x="0" y="12"/>
                </a:cxn>
                <a:cxn ang="0">
                  <a:pos x="431" y="48"/>
                </a:cxn>
                <a:cxn ang="0">
                  <a:pos x="813" y="90"/>
                </a:cxn>
                <a:cxn ang="0">
                  <a:pos x="1148" y="144"/>
                </a:cxn>
                <a:cxn ang="0">
                  <a:pos x="1423" y="204"/>
                </a:cxn>
                <a:cxn ang="0">
                  <a:pos x="1638" y="276"/>
                </a:cxn>
                <a:cxn ang="0">
                  <a:pos x="1794" y="360"/>
                </a:cxn>
                <a:cxn ang="0">
                  <a:pos x="1883" y="443"/>
                </a:cxn>
                <a:cxn ang="0">
                  <a:pos x="1901" y="539"/>
                </a:cxn>
                <a:cxn ang="0">
                  <a:pos x="1854" y="629"/>
                </a:cxn>
                <a:cxn ang="0">
                  <a:pos x="1746" y="719"/>
                </a:cxn>
                <a:cxn ang="0">
                  <a:pos x="1579" y="809"/>
                </a:cxn>
                <a:cxn ang="0">
                  <a:pos x="1357" y="899"/>
                </a:cxn>
                <a:cxn ang="0">
                  <a:pos x="1088" y="989"/>
                </a:cxn>
                <a:cxn ang="0">
                  <a:pos x="765" y="1073"/>
                </a:cxn>
                <a:cxn ang="0">
                  <a:pos x="407" y="1157"/>
                </a:cxn>
                <a:cxn ang="0">
                  <a:pos x="0" y="1241"/>
                </a:cxn>
                <a:cxn ang="0">
                  <a:pos x="215" y="1223"/>
                </a:cxn>
                <a:cxn ang="0">
                  <a:pos x="610" y="1139"/>
                </a:cxn>
                <a:cxn ang="0">
                  <a:pos x="957" y="1049"/>
                </a:cxn>
                <a:cxn ang="0">
                  <a:pos x="1262" y="959"/>
                </a:cxn>
                <a:cxn ang="0">
                  <a:pos x="1513" y="863"/>
                </a:cxn>
                <a:cxn ang="0">
                  <a:pos x="1716" y="767"/>
                </a:cxn>
                <a:cxn ang="0">
                  <a:pos x="1860" y="677"/>
                </a:cxn>
                <a:cxn ang="0">
                  <a:pos x="1937" y="581"/>
                </a:cxn>
                <a:cxn ang="0">
                  <a:pos x="1955" y="533"/>
                </a:cxn>
              </a:cxnLst>
              <a:rect l="0" t="0" r="r" b="b"/>
              <a:pathLst>
                <a:path w="1955" h="1265">
                  <a:moveTo>
                    <a:pt x="1955" y="533"/>
                  </a:moveTo>
                  <a:lnTo>
                    <a:pt x="1955" y="485"/>
                  </a:lnTo>
                  <a:lnTo>
                    <a:pt x="1937" y="438"/>
                  </a:lnTo>
                  <a:lnTo>
                    <a:pt x="1901" y="390"/>
                  </a:lnTo>
                  <a:lnTo>
                    <a:pt x="1842" y="348"/>
                  </a:lnTo>
                  <a:lnTo>
                    <a:pt x="1770" y="306"/>
                  </a:lnTo>
                  <a:lnTo>
                    <a:pt x="1686" y="270"/>
                  </a:lnTo>
                  <a:lnTo>
                    <a:pt x="1579" y="228"/>
                  </a:lnTo>
                  <a:lnTo>
                    <a:pt x="1459" y="198"/>
                  </a:lnTo>
                  <a:lnTo>
                    <a:pt x="1327" y="162"/>
                  </a:lnTo>
                  <a:lnTo>
                    <a:pt x="1178" y="132"/>
                  </a:lnTo>
                  <a:lnTo>
                    <a:pt x="1010" y="102"/>
                  </a:lnTo>
                  <a:lnTo>
                    <a:pt x="837" y="78"/>
                  </a:lnTo>
                  <a:lnTo>
                    <a:pt x="646" y="54"/>
                  </a:lnTo>
                  <a:lnTo>
                    <a:pt x="442" y="36"/>
                  </a:lnTo>
                  <a:lnTo>
                    <a:pt x="227" y="18"/>
                  </a:lnTo>
                  <a:lnTo>
                    <a:pt x="0" y="0"/>
                  </a:lnTo>
                  <a:lnTo>
                    <a:pt x="0" y="12"/>
                  </a:lnTo>
                  <a:lnTo>
                    <a:pt x="221" y="30"/>
                  </a:lnTo>
                  <a:lnTo>
                    <a:pt x="431" y="48"/>
                  </a:lnTo>
                  <a:lnTo>
                    <a:pt x="628" y="66"/>
                  </a:lnTo>
                  <a:lnTo>
                    <a:pt x="813" y="90"/>
                  </a:lnTo>
                  <a:lnTo>
                    <a:pt x="987" y="114"/>
                  </a:lnTo>
                  <a:lnTo>
                    <a:pt x="1148" y="144"/>
                  </a:lnTo>
                  <a:lnTo>
                    <a:pt x="1292" y="174"/>
                  </a:lnTo>
                  <a:lnTo>
                    <a:pt x="1423" y="204"/>
                  </a:lnTo>
                  <a:lnTo>
                    <a:pt x="1537" y="240"/>
                  </a:lnTo>
                  <a:lnTo>
                    <a:pt x="1638" y="276"/>
                  </a:lnTo>
                  <a:lnTo>
                    <a:pt x="1728" y="318"/>
                  </a:lnTo>
                  <a:lnTo>
                    <a:pt x="1794" y="360"/>
                  </a:lnTo>
                  <a:lnTo>
                    <a:pt x="1848" y="402"/>
                  </a:lnTo>
                  <a:lnTo>
                    <a:pt x="1883" y="443"/>
                  </a:lnTo>
                  <a:lnTo>
                    <a:pt x="1901" y="491"/>
                  </a:lnTo>
                  <a:lnTo>
                    <a:pt x="1901" y="539"/>
                  </a:lnTo>
                  <a:lnTo>
                    <a:pt x="1883" y="587"/>
                  </a:lnTo>
                  <a:lnTo>
                    <a:pt x="1854" y="629"/>
                  </a:lnTo>
                  <a:lnTo>
                    <a:pt x="1806" y="677"/>
                  </a:lnTo>
                  <a:lnTo>
                    <a:pt x="1746" y="719"/>
                  </a:lnTo>
                  <a:lnTo>
                    <a:pt x="1668" y="767"/>
                  </a:lnTo>
                  <a:lnTo>
                    <a:pt x="1579" y="809"/>
                  </a:lnTo>
                  <a:lnTo>
                    <a:pt x="1471" y="857"/>
                  </a:lnTo>
                  <a:lnTo>
                    <a:pt x="1357" y="899"/>
                  </a:lnTo>
                  <a:lnTo>
                    <a:pt x="1226" y="941"/>
                  </a:lnTo>
                  <a:lnTo>
                    <a:pt x="1088" y="989"/>
                  </a:lnTo>
                  <a:lnTo>
                    <a:pt x="933" y="1031"/>
                  </a:lnTo>
                  <a:lnTo>
                    <a:pt x="765" y="1073"/>
                  </a:lnTo>
                  <a:lnTo>
                    <a:pt x="592" y="1115"/>
                  </a:lnTo>
                  <a:lnTo>
                    <a:pt x="407" y="1157"/>
                  </a:lnTo>
                  <a:lnTo>
                    <a:pt x="209" y="1199"/>
                  </a:lnTo>
                  <a:lnTo>
                    <a:pt x="0" y="1241"/>
                  </a:lnTo>
                  <a:lnTo>
                    <a:pt x="0" y="1265"/>
                  </a:lnTo>
                  <a:lnTo>
                    <a:pt x="215" y="1223"/>
                  </a:lnTo>
                  <a:lnTo>
                    <a:pt x="413" y="1181"/>
                  </a:lnTo>
                  <a:lnTo>
                    <a:pt x="610" y="1139"/>
                  </a:lnTo>
                  <a:lnTo>
                    <a:pt x="789" y="1091"/>
                  </a:lnTo>
                  <a:lnTo>
                    <a:pt x="957" y="1049"/>
                  </a:lnTo>
                  <a:lnTo>
                    <a:pt x="1118" y="1001"/>
                  </a:lnTo>
                  <a:lnTo>
                    <a:pt x="1262" y="959"/>
                  </a:lnTo>
                  <a:lnTo>
                    <a:pt x="1393" y="911"/>
                  </a:lnTo>
                  <a:lnTo>
                    <a:pt x="1513" y="863"/>
                  </a:lnTo>
                  <a:lnTo>
                    <a:pt x="1620" y="815"/>
                  </a:lnTo>
                  <a:lnTo>
                    <a:pt x="1716" y="767"/>
                  </a:lnTo>
                  <a:lnTo>
                    <a:pt x="1794" y="725"/>
                  </a:lnTo>
                  <a:lnTo>
                    <a:pt x="1860" y="677"/>
                  </a:lnTo>
                  <a:lnTo>
                    <a:pt x="1907" y="629"/>
                  </a:lnTo>
                  <a:lnTo>
                    <a:pt x="1937" y="581"/>
                  </a:lnTo>
                  <a:lnTo>
                    <a:pt x="1955" y="533"/>
                  </a:lnTo>
                  <a:lnTo>
                    <a:pt x="1955" y="533"/>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48" name="Freeform 8"/>
            <p:cNvSpPr>
              <a:spLocks noChangeArrowheads="1"/>
            </p:cNvSpPr>
            <p:nvPr/>
          </p:nvSpPr>
          <p:spPr bwMode="auto">
            <a:xfrm>
              <a:off x="0" y="0"/>
              <a:ext cx="4709" cy="2901"/>
            </a:xfrm>
            <a:custGeom>
              <a:avLst/>
              <a:gdLst/>
              <a:ahLst/>
              <a:cxnLst>
                <a:cxn ang="0">
                  <a:pos x="4694" y="797"/>
                </a:cxn>
                <a:cxn ang="0">
                  <a:pos x="4664" y="665"/>
                </a:cxn>
                <a:cxn ang="0">
                  <a:pos x="4586" y="540"/>
                </a:cxn>
                <a:cxn ang="0">
                  <a:pos x="4466" y="426"/>
                </a:cxn>
                <a:cxn ang="0">
                  <a:pos x="4299" y="312"/>
                </a:cxn>
                <a:cxn ang="0">
                  <a:pos x="4084" y="216"/>
                </a:cxn>
                <a:cxn ang="0">
                  <a:pos x="3833" y="120"/>
                </a:cxn>
                <a:cxn ang="0">
                  <a:pos x="3540" y="36"/>
                </a:cxn>
                <a:cxn ang="0">
                  <a:pos x="3205" y="0"/>
                </a:cxn>
                <a:cxn ang="0">
                  <a:pos x="3540" y="78"/>
                </a:cxn>
                <a:cxn ang="0">
                  <a:pos x="3833" y="162"/>
                </a:cxn>
                <a:cxn ang="0">
                  <a:pos x="4084" y="258"/>
                </a:cxn>
                <a:cxn ang="0">
                  <a:pos x="4287" y="366"/>
                </a:cxn>
                <a:cxn ang="0">
                  <a:pos x="4443" y="480"/>
                </a:cxn>
                <a:cxn ang="0">
                  <a:pos x="4550" y="605"/>
                </a:cxn>
                <a:cxn ang="0">
                  <a:pos x="4610" y="737"/>
                </a:cxn>
                <a:cxn ang="0">
                  <a:pos x="4610" y="875"/>
                </a:cxn>
                <a:cxn ang="0">
                  <a:pos x="4568" y="1001"/>
                </a:cxn>
                <a:cxn ang="0">
                  <a:pos x="4490" y="1127"/>
                </a:cxn>
                <a:cxn ang="0">
                  <a:pos x="4371" y="1259"/>
                </a:cxn>
                <a:cxn ang="0">
                  <a:pos x="4215" y="1385"/>
                </a:cxn>
                <a:cxn ang="0">
                  <a:pos x="4024" y="1517"/>
                </a:cxn>
                <a:cxn ang="0">
                  <a:pos x="3803" y="1648"/>
                </a:cxn>
                <a:cxn ang="0">
                  <a:pos x="3546" y="1774"/>
                </a:cxn>
                <a:cxn ang="0">
                  <a:pos x="3259" y="1906"/>
                </a:cxn>
                <a:cxn ang="0">
                  <a:pos x="2942" y="2032"/>
                </a:cxn>
                <a:cxn ang="0">
                  <a:pos x="2595" y="2164"/>
                </a:cxn>
                <a:cxn ang="0">
                  <a:pos x="2224" y="2284"/>
                </a:cxn>
                <a:cxn ang="0">
                  <a:pos x="1824" y="2410"/>
                </a:cxn>
                <a:cxn ang="0">
                  <a:pos x="1399" y="2530"/>
                </a:cxn>
                <a:cxn ang="0">
                  <a:pos x="484" y="2757"/>
                </a:cxn>
                <a:cxn ang="0">
                  <a:pos x="0" y="2901"/>
                </a:cxn>
                <a:cxn ang="0">
                  <a:pos x="969" y="2674"/>
                </a:cxn>
                <a:cxn ang="0">
                  <a:pos x="1638" y="2494"/>
                </a:cxn>
                <a:cxn ang="0">
                  <a:pos x="2057" y="2374"/>
                </a:cxn>
                <a:cxn ang="0">
                  <a:pos x="2451" y="2248"/>
                </a:cxn>
                <a:cxn ang="0">
                  <a:pos x="2816" y="2116"/>
                </a:cxn>
                <a:cxn ang="0">
                  <a:pos x="3151" y="1984"/>
                </a:cxn>
                <a:cxn ang="0">
                  <a:pos x="3462" y="1858"/>
                </a:cxn>
                <a:cxn ang="0">
                  <a:pos x="3737" y="1720"/>
                </a:cxn>
                <a:cxn ang="0">
                  <a:pos x="3982" y="1589"/>
                </a:cxn>
                <a:cxn ang="0">
                  <a:pos x="4191" y="1457"/>
                </a:cxn>
                <a:cxn ang="0">
                  <a:pos x="4371" y="1325"/>
                </a:cxn>
                <a:cxn ang="0">
                  <a:pos x="4508" y="1193"/>
                </a:cxn>
                <a:cxn ang="0">
                  <a:pos x="4610" y="1061"/>
                </a:cxn>
                <a:cxn ang="0">
                  <a:pos x="4670" y="935"/>
                </a:cxn>
                <a:cxn ang="0">
                  <a:pos x="4688" y="869"/>
                </a:cxn>
              </a:cxnLst>
              <a:rect l="0" t="0" r="r" b="b"/>
              <a:pathLst>
                <a:path w="4694" h="2901">
                  <a:moveTo>
                    <a:pt x="4688" y="869"/>
                  </a:moveTo>
                  <a:lnTo>
                    <a:pt x="4694" y="797"/>
                  </a:lnTo>
                  <a:lnTo>
                    <a:pt x="4688" y="731"/>
                  </a:lnTo>
                  <a:lnTo>
                    <a:pt x="4664" y="665"/>
                  </a:lnTo>
                  <a:lnTo>
                    <a:pt x="4634" y="599"/>
                  </a:lnTo>
                  <a:lnTo>
                    <a:pt x="4586" y="540"/>
                  </a:lnTo>
                  <a:lnTo>
                    <a:pt x="4532" y="480"/>
                  </a:lnTo>
                  <a:lnTo>
                    <a:pt x="4466" y="426"/>
                  </a:lnTo>
                  <a:lnTo>
                    <a:pt x="4389" y="366"/>
                  </a:lnTo>
                  <a:lnTo>
                    <a:pt x="4299" y="312"/>
                  </a:lnTo>
                  <a:lnTo>
                    <a:pt x="4197" y="264"/>
                  </a:lnTo>
                  <a:lnTo>
                    <a:pt x="4084" y="216"/>
                  </a:lnTo>
                  <a:lnTo>
                    <a:pt x="3964" y="168"/>
                  </a:lnTo>
                  <a:lnTo>
                    <a:pt x="3833" y="120"/>
                  </a:lnTo>
                  <a:lnTo>
                    <a:pt x="3689" y="78"/>
                  </a:lnTo>
                  <a:lnTo>
                    <a:pt x="3540" y="36"/>
                  </a:lnTo>
                  <a:lnTo>
                    <a:pt x="3378" y="0"/>
                  </a:lnTo>
                  <a:lnTo>
                    <a:pt x="3205" y="0"/>
                  </a:lnTo>
                  <a:lnTo>
                    <a:pt x="3378" y="36"/>
                  </a:lnTo>
                  <a:lnTo>
                    <a:pt x="3540" y="78"/>
                  </a:lnTo>
                  <a:lnTo>
                    <a:pt x="3689" y="120"/>
                  </a:lnTo>
                  <a:lnTo>
                    <a:pt x="3833" y="162"/>
                  </a:lnTo>
                  <a:lnTo>
                    <a:pt x="3964" y="210"/>
                  </a:lnTo>
                  <a:lnTo>
                    <a:pt x="4084" y="258"/>
                  </a:lnTo>
                  <a:lnTo>
                    <a:pt x="4191" y="312"/>
                  </a:lnTo>
                  <a:lnTo>
                    <a:pt x="4287" y="366"/>
                  </a:lnTo>
                  <a:lnTo>
                    <a:pt x="4371" y="420"/>
                  </a:lnTo>
                  <a:lnTo>
                    <a:pt x="4443" y="480"/>
                  </a:lnTo>
                  <a:lnTo>
                    <a:pt x="4502" y="540"/>
                  </a:lnTo>
                  <a:lnTo>
                    <a:pt x="4550" y="605"/>
                  </a:lnTo>
                  <a:lnTo>
                    <a:pt x="4586" y="671"/>
                  </a:lnTo>
                  <a:lnTo>
                    <a:pt x="4610" y="737"/>
                  </a:lnTo>
                  <a:lnTo>
                    <a:pt x="4616" y="803"/>
                  </a:lnTo>
                  <a:lnTo>
                    <a:pt x="4610" y="875"/>
                  </a:lnTo>
                  <a:lnTo>
                    <a:pt x="4592" y="935"/>
                  </a:lnTo>
                  <a:lnTo>
                    <a:pt x="4568" y="1001"/>
                  </a:lnTo>
                  <a:lnTo>
                    <a:pt x="4532" y="1067"/>
                  </a:lnTo>
                  <a:lnTo>
                    <a:pt x="4490" y="1127"/>
                  </a:lnTo>
                  <a:lnTo>
                    <a:pt x="4437" y="1193"/>
                  </a:lnTo>
                  <a:lnTo>
                    <a:pt x="4371" y="1259"/>
                  </a:lnTo>
                  <a:lnTo>
                    <a:pt x="4299" y="1325"/>
                  </a:lnTo>
                  <a:lnTo>
                    <a:pt x="4215" y="1385"/>
                  </a:lnTo>
                  <a:lnTo>
                    <a:pt x="4126" y="1451"/>
                  </a:lnTo>
                  <a:lnTo>
                    <a:pt x="4024" y="1517"/>
                  </a:lnTo>
                  <a:lnTo>
                    <a:pt x="3916" y="1583"/>
                  </a:lnTo>
                  <a:lnTo>
                    <a:pt x="3803" y="1648"/>
                  </a:lnTo>
                  <a:lnTo>
                    <a:pt x="3677" y="1714"/>
                  </a:lnTo>
                  <a:lnTo>
                    <a:pt x="3546" y="1774"/>
                  </a:lnTo>
                  <a:lnTo>
                    <a:pt x="3408" y="1840"/>
                  </a:lnTo>
                  <a:lnTo>
                    <a:pt x="3259" y="1906"/>
                  </a:lnTo>
                  <a:lnTo>
                    <a:pt x="3103" y="1972"/>
                  </a:lnTo>
                  <a:lnTo>
                    <a:pt x="2942" y="2032"/>
                  </a:lnTo>
                  <a:lnTo>
                    <a:pt x="2768" y="2098"/>
                  </a:lnTo>
                  <a:lnTo>
                    <a:pt x="2595" y="2164"/>
                  </a:lnTo>
                  <a:lnTo>
                    <a:pt x="2410" y="2224"/>
                  </a:lnTo>
                  <a:lnTo>
                    <a:pt x="2224" y="2284"/>
                  </a:lnTo>
                  <a:lnTo>
                    <a:pt x="2027" y="2350"/>
                  </a:lnTo>
                  <a:lnTo>
                    <a:pt x="1824" y="2410"/>
                  </a:lnTo>
                  <a:lnTo>
                    <a:pt x="1614" y="2470"/>
                  </a:lnTo>
                  <a:lnTo>
                    <a:pt x="1399" y="2530"/>
                  </a:lnTo>
                  <a:lnTo>
                    <a:pt x="957" y="2644"/>
                  </a:lnTo>
                  <a:lnTo>
                    <a:pt x="484" y="2757"/>
                  </a:lnTo>
                  <a:lnTo>
                    <a:pt x="0" y="2865"/>
                  </a:lnTo>
                  <a:lnTo>
                    <a:pt x="0" y="2901"/>
                  </a:lnTo>
                  <a:lnTo>
                    <a:pt x="496" y="2787"/>
                  </a:lnTo>
                  <a:lnTo>
                    <a:pt x="969" y="2674"/>
                  </a:lnTo>
                  <a:lnTo>
                    <a:pt x="1423" y="2554"/>
                  </a:lnTo>
                  <a:lnTo>
                    <a:pt x="1638" y="2494"/>
                  </a:lnTo>
                  <a:lnTo>
                    <a:pt x="1854" y="2434"/>
                  </a:lnTo>
                  <a:lnTo>
                    <a:pt x="2057" y="2374"/>
                  </a:lnTo>
                  <a:lnTo>
                    <a:pt x="2254" y="2308"/>
                  </a:lnTo>
                  <a:lnTo>
                    <a:pt x="2451" y="2248"/>
                  </a:lnTo>
                  <a:lnTo>
                    <a:pt x="2637" y="2182"/>
                  </a:lnTo>
                  <a:lnTo>
                    <a:pt x="2816" y="2116"/>
                  </a:lnTo>
                  <a:lnTo>
                    <a:pt x="2990" y="2050"/>
                  </a:lnTo>
                  <a:lnTo>
                    <a:pt x="3151" y="1984"/>
                  </a:lnTo>
                  <a:lnTo>
                    <a:pt x="3312" y="1924"/>
                  </a:lnTo>
                  <a:lnTo>
                    <a:pt x="3462" y="1858"/>
                  </a:lnTo>
                  <a:lnTo>
                    <a:pt x="3605" y="1792"/>
                  </a:lnTo>
                  <a:lnTo>
                    <a:pt x="3737" y="1720"/>
                  </a:lnTo>
                  <a:lnTo>
                    <a:pt x="3863" y="1654"/>
                  </a:lnTo>
                  <a:lnTo>
                    <a:pt x="3982" y="1589"/>
                  </a:lnTo>
                  <a:lnTo>
                    <a:pt x="4090" y="1523"/>
                  </a:lnTo>
                  <a:lnTo>
                    <a:pt x="4191" y="1457"/>
                  </a:lnTo>
                  <a:lnTo>
                    <a:pt x="4287" y="1391"/>
                  </a:lnTo>
                  <a:lnTo>
                    <a:pt x="4371" y="1325"/>
                  </a:lnTo>
                  <a:lnTo>
                    <a:pt x="4443" y="1259"/>
                  </a:lnTo>
                  <a:lnTo>
                    <a:pt x="4508" y="1193"/>
                  </a:lnTo>
                  <a:lnTo>
                    <a:pt x="4562" y="1127"/>
                  </a:lnTo>
                  <a:lnTo>
                    <a:pt x="4610" y="1061"/>
                  </a:lnTo>
                  <a:lnTo>
                    <a:pt x="4646" y="995"/>
                  </a:lnTo>
                  <a:lnTo>
                    <a:pt x="4670" y="935"/>
                  </a:lnTo>
                  <a:lnTo>
                    <a:pt x="4688" y="869"/>
                  </a:lnTo>
                  <a:lnTo>
                    <a:pt x="4688" y="869"/>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49" name="Freeform 9"/>
            <p:cNvSpPr>
              <a:spLocks noChangeArrowheads="1"/>
            </p:cNvSpPr>
            <p:nvPr/>
          </p:nvSpPr>
          <p:spPr bwMode="auto">
            <a:xfrm>
              <a:off x="0" y="0"/>
              <a:ext cx="3773" cy="2356"/>
            </a:xfrm>
            <a:custGeom>
              <a:avLst/>
              <a:gdLst/>
              <a:ahLst/>
              <a:cxnLst>
                <a:cxn ang="0">
                  <a:pos x="3761" y="719"/>
                </a:cxn>
                <a:cxn ang="0">
                  <a:pos x="3731" y="599"/>
                </a:cxn>
                <a:cxn ang="0">
                  <a:pos x="3653" y="486"/>
                </a:cxn>
                <a:cxn ang="0">
                  <a:pos x="3522" y="378"/>
                </a:cxn>
                <a:cxn ang="0">
                  <a:pos x="3348" y="282"/>
                </a:cxn>
                <a:cxn ang="0">
                  <a:pos x="3127" y="192"/>
                </a:cxn>
                <a:cxn ang="0">
                  <a:pos x="2864" y="108"/>
                </a:cxn>
                <a:cxn ang="0">
                  <a:pos x="2559" y="36"/>
                </a:cxn>
                <a:cxn ang="0">
                  <a:pos x="2230" y="0"/>
                </a:cxn>
                <a:cxn ang="0">
                  <a:pos x="2577" y="72"/>
                </a:cxn>
                <a:cxn ang="0">
                  <a:pos x="2876" y="150"/>
                </a:cxn>
                <a:cxn ang="0">
                  <a:pos x="3139" y="234"/>
                </a:cxn>
                <a:cxn ang="0">
                  <a:pos x="3348" y="330"/>
                </a:cxn>
                <a:cxn ang="0">
                  <a:pos x="3516" y="432"/>
                </a:cxn>
                <a:cxn ang="0">
                  <a:pos x="3623" y="545"/>
                </a:cxn>
                <a:cxn ang="0">
                  <a:pos x="3683" y="665"/>
                </a:cxn>
                <a:cxn ang="0">
                  <a:pos x="3689" y="791"/>
                </a:cxn>
                <a:cxn ang="0">
                  <a:pos x="3653" y="887"/>
                </a:cxn>
                <a:cxn ang="0">
                  <a:pos x="3593" y="989"/>
                </a:cxn>
                <a:cxn ang="0">
                  <a:pos x="3498" y="1091"/>
                </a:cxn>
                <a:cxn ang="0">
                  <a:pos x="3372" y="1187"/>
                </a:cxn>
                <a:cxn ang="0">
                  <a:pos x="3223" y="1289"/>
                </a:cxn>
                <a:cxn ang="0">
                  <a:pos x="3043" y="1391"/>
                </a:cxn>
                <a:cxn ang="0">
                  <a:pos x="2834" y="1493"/>
                </a:cxn>
                <a:cxn ang="0">
                  <a:pos x="2607" y="1589"/>
                </a:cxn>
                <a:cxn ang="0">
                  <a:pos x="2075" y="1786"/>
                </a:cxn>
                <a:cxn ang="0">
                  <a:pos x="1459" y="1972"/>
                </a:cxn>
                <a:cxn ang="0">
                  <a:pos x="765" y="2158"/>
                </a:cxn>
                <a:cxn ang="0">
                  <a:pos x="0" y="2326"/>
                </a:cxn>
                <a:cxn ang="0">
                  <a:pos x="401" y="2272"/>
                </a:cxn>
                <a:cxn ang="0">
                  <a:pos x="1142" y="2092"/>
                </a:cxn>
                <a:cxn ang="0">
                  <a:pos x="1812" y="1900"/>
                </a:cxn>
                <a:cxn ang="0">
                  <a:pos x="2392" y="1702"/>
                </a:cxn>
                <a:cxn ang="0">
                  <a:pos x="2649" y="1607"/>
                </a:cxn>
                <a:cxn ang="0">
                  <a:pos x="2882" y="1505"/>
                </a:cxn>
                <a:cxn ang="0">
                  <a:pos x="3091" y="1403"/>
                </a:cxn>
                <a:cxn ang="0">
                  <a:pos x="3277" y="1301"/>
                </a:cxn>
                <a:cxn ang="0">
                  <a:pos x="3432" y="1193"/>
                </a:cxn>
                <a:cxn ang="0">
                  <a:pos x="3558" y="1091"/>
                </a:cxn>
                <a:cxn ang="0">
                  <a:pos x="3653" y="989"/>
                </a:cxn>
                <a:cxn ang="0">
                  <a:pos x="3719" y="887"/>
                </a:cxn>
                <a:cxn ang="0">
                  <a:pos x="3755" y="785"/>
                </a:cxn>
              </a:cxnLst>
              <a:rect l="0" t="0" r="r" b="b"/>
              <a:pathLst>
                <a:path w="3761" h="2356">
                  <a:moveTo>
                    <a:pt x="3755" y="785"/>
                  </a:moveTo>
                  <a:lnTo>
                    <a:pt x="3761" y="719"/>
                  </a:lnTo>
                  <a:lnTo>
                    <a:pt x="3755" y="659"/>
                  </a:lnTo>
                  <a:lnTo>
                    <a:pt x="3731" y="599"/>
                  </a:lnTo>
                  <a:lnTo>
                    <a:pt x="3701" y="545"/>
                  </a:lnTo>
                  <a:lnTo>
                    <a:pt x="3653" y="486"/>
                  </a:lnTo>
                  <a:lnTo>
                    <a:pt x="3593" y="432"/>
                  </a:lnTo>
                  <a:lnTo>
                    <a:pt x="3522" y="378"/>
                  </a:lnTo>
                  <a:lnTo>
                    <a:pt x="3444" y="330"/>
                  </a:lnTo>
                  <a:lnTo>
                    <a:pt x="3348" y="282"/>
                  </a:lnTo>
                  <a:lnTo>
                    <a:pt x="3241" y="234"/>
                  </a:lnTo>
                  <a:lnTo>
                    <a:pt x="3127" y="192"/>
                  </a:lnTo>
                  <a:lnTo>
                    <a:pt x="3002" y="150"/>
                  </a:lnTo>
                  <a:lnTo>
                    <a:pt x="2864" y="108"/>
                  </a:lnTo>
                  <a:lnTo>
                    <a:pt x="2715" y="72"/>
                  </a:lnTo>
                  <a:lnTo>
                    <a:pt x="2559" y="36"/>
                  </a:lnTo>
                  <a:lnTo>
                    <a:pt x="2392" y="0"/>
                  </a:lnTo>
                  <a:lnTo>
                    <a:pt x="2230" y="0"/>
                  </a:lnTo>
                  <a:lnTo>
                    <a:pt x="2410" y="36"/>
                  </a:lnTo>
                  <a:lnTo>
                    <a:pt x="2577" y="72"/>
                  </a:lnTo>
                  <a:lnTo>
                    <a:pt x="2732" y="108"/>
                  </a:lnTo>
                  <a:lnTo>
                    <a:pt x="2876" y="150"/>
                  </a:lnTo>
                  <a:lnTo>
                    <a:pt x="3014" y="192"/>
                  </a:lnTo>
                  <a:lnTo>
                    <a:pt x="3139" y="234"/>
                  </a:lnTo>
                  <a:lnTo>
                    <a:pt x="3253" y="282"/>
                  </a:lnTo>
                  <a:lnTo>
                    <a:pt x="3348" y="330"/>
                  </a:lnTo>
                  <a:lnTo>
                    <a:pt x="3438" y="384"/>
                  </a:lnTo>
                  <a:lnTo>
                    <a:pt x="3516" y="432"/>
                  </a:lnTo>
                  <a:lnTo>
                    <a:pt x="3576" y="492"/>
                  </a:lnTo>
                  <a:lnTo>
                    <a:pt x="3623" y="545"/>
                  </a:lnTo>
                  <a:lnTo>
                    <a:pt x="3665" y="605"/>
                  </a:lnTo>
                  <a:lnTo>
                    <a:pt x="3683" y="665"/>
                  </a:lnTo>
                  <a:lnTo>
                    <a:pt x="3695" y="725"/>
                  </a:lnTo>
                  <a:lnTo>
                    <a:pt x="3689" y="791"/>
                  </a:lnTo>
                  <a:lnTo>
                    <a:pt x="3677" y="839"/>
                  </a:lnTo>
                  <a:lnTo>
                    <a:pt x="3653" y="887"/>
                  </a:lnTo>
                  <a:lnTo>
                    <a:pt x="3629" y="941"/>
                  </a:lnTo>
                  <a:lnTo>
                    <a:pt x="3593" y="989"/>
                  </a:lnTo>
                  <a:lnTo>
                    <a:pt x="3546" y="1037"/>
                  </a:lnTo>
                  <a:lnTo>
                    <a:pt x="3498" y="1091"/>
                  </a:lnTo>
                  <a:lnTo>
                    <a:pt x="3438" y="1139"/>
                  </a:lnTo>
                  <a:lnTo>
                    <a:pt x="3372" y="1187"/>
                  </a:lnTo>
                  <a:lnTo>
                    <a:pt x="3301" y="1241"/>
                  </a:lnTo>
                  <a:lnTo>
                    <a:pt x="3223" y="1289"/>
                  </a:lnTo>
                  <a:lnTo>
                    <a:pt x="3133" y="1343"/>
                  </a:lnTo>
                  <a:lnTo>
                    <a:pt x="3043" y="1391"/>
                  </a:lnTo>
                  <a:lnTo>
                    <a:pt x="2942" y="1439"/>
                  </a:lnTo>
                  <a:lnTo>
                    <a:pt x="2834" y="1493"/>
                  </a:lnTo>
                  <a:lnTo>
                    <a:pt x="2727" y="1541"/>
                  </a:lnTo>
                  <a:lnTo>
                    <a:pt x="2607" y="1589"/>
                  </a:lnTo>
                  <a:lnTo>
                    <a:pt x="2356" y="1690"/>
                  </a:lnTo>
                  <a:lnTo>
                    <a:pt x="2075" y="1786"/>
                  </a:lnTo>
                  <a:lnTo>
                    <a:pt x="1782" y="1882"/>
                  </a:lnTo>
                  <a:lnTo>
                    <a:pt x="1459" y="1972"/>
                  </a:lnTo>
                  <a:lnTo>
                    <a:pt x="1124" y="2068"/>
                  </a:lnTo>
                  <a:lnTo>
                    <a:pt x="765" y="2158"/>
                  </a:lnTo>
                  <a:lnTo>
                    <a:pt x="389" y="2242"/>
                  </a:lnTo>
                  <a:lnTo>
                    <a:pt x="0" y="2326"/>
                  </a:lnTo>
                  <a:lnTo>
                    <a:pt x="0" y="2356"/>
                  </a:lnTo>
                  <a:lnTo>
                    <a:pt x="401" y="2272"/>
                  </a:lnTo>
                  <a:lnTo>
                    <a:pt x="777" y="2182"/>
                  </a:lnTo>
                  <a:lnTo>
                    <a:pt x="1142" y="2092"/>
                  </a:lnTo>
                  <a:lnTo>
                    <a:pt x="1483" y="1996"/>
                  </a:lnTo>
                  <a:lnTo>
                    <a:pt x="1812" y="1900"/>
                  </a:lnTo>
                  <a:lnTo>
                    <a:pt x="2111" y="1804"/>
                  </a:lnTo>
                  <a:lnTo>
                    <a:pt x="2392" y="1702"/>
                  </a:lnTo>
                  <a:lnTo>
                    <a:pt x="2523" y="1654"/>
                  </a:lnTo>
                  <a:lnTo>
                    <a:pt x="2649" y="1607"/>
                  </a:lnTo>
                  <a:lnTo>
                    <a:pt x="2768" y="1553"/>
                  </a:lnTo>
                  <a:lnTo>
                    <a:pt x="2882" y="1505"/>
                  </a:lnTo>
                  <a:lnTo>
                    <a:pt x="2990" y="1451"/>
                  </a:lnTo>
                  <a:lnTo>
                    <a:pt x="3091" y="1403"/>
                  </a:lnTo>
                  <a:lnTo>
                    <a:pt x="3187" y="1349"/>
                  </a:lnTo>
                  <a:lnTo>
                    <a:pt x="3277" y="1301"/>
                  </a:lnTo>
                  <a:lnTo>
                    <a:pt x="3354" y="1247"/>
                  </a:lnTo>
                  <a:lnTo>
                    <a:pt x="3432" y="1193"/>
                  </a:lnTo>
                  <a:lnTo>
                    <a:pt x="3498" y="1145"/>
                  </a:lnTo>
                  <a:lnTo>
                    <a:pt x="3558" y="1091"/>
                  </a:lnTo>
                  <a:lnTo>
                    <a:pt x="3611" y="1043"/>
                  </a:lnTo>
                  <a:lnTo>
                    <a:pt x="3653" y="989"/>
                  </a:lnTo>
                  <a:lnTo>
                    <a:pt x="3689" y="941"/>
                  </a:lnTo>
                  <a:lnTo>
                    <a:pt x="3719" y="887"/>
                  </a:lnTo>
                  <a:lnTo>
                    <a:pt x="3743" y="833"/>
                  </a:lnTo>
                  <a:lnTo>
                    <a:pt x="3755" y="785"/>
                  </a:lnTo>
                  <a:lnTo>
                    <a:pt x="3755" y="785"/>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50" name="Freeform 10"/>
            <p:cNvSpPr>
              <a:spLocks noChangeArrowheads="1"/>
            </p:cNvSpPr>
            <p:nvPr/>
          </p:nvSpPr>
          <p:spPr bwMode="auto">
            <a:xfrm>
              <a:off x="0" y="0"/>
              <a:ext cx="2933" cy="1846"/>
            </a:xfrm>
            <a:custGeom>
              <a:avLst/>
              <a:gdLst/>
              <a:ahLst/>
              <a:cxnLst>
                <a:cxn ang="0">
                  <a:pos x="2924" y="647"/>
                </a:cxn>
                <a:cxn ang="0">
                  <a:pos x="2876" y="528"/>
                </a:cxn>
                <a:cxn ang="0">
                  <a:pos x="2750" y="414"/>
                </a:cxn>
                <a:cxn ang="0">
                  <a:pos x="2559" y="318"/>
                </a:cxn>
                <a:cxn ang="0">
                  <a:pos x="2302" y="228"/>
                </a:cxn>
                <a:cxn ang="0">
                  <a:pos x="1985" y="150"/>
                </a:cxn>
                <a:cxn ang="0">
                  <a:pos x="1608" y="78"/>
                </a:cxn>
                <a:cxn ang="0">
                  <a:pos x="1178" y="24"/>
                </a:cxn>
                <a:cxn ang="0">
                  <a:pos x="694" y="0"/>
                </a:cxn>
                <a:cxn ang="0">
                  <a:pos x="1190" y="48"/>
                </a:cxn>
                <a:cxn ang="0">
                  <a:pos x="1626" y="108"/>
                </a:cxn>
                <a:cxn ang="0">
                  <a:pos x="2009" y="180"/>
                </a:cxn>
                <a:cxn ang="0">
                  <a:pos x="2326" y="264"/>
                </a:cxn>
                <a:cxn ang="0">
                  <a:pos x="2571" y="360"/>
                </a:cxn>
                <a:cxn ang="0">
                  <a:pos x="2750" y="468"/>
                </a:cxn>
                <a:cxn ang="0">
                  <a:pos x="2846" y="587"/>
                </a:cxn>
                <a:cxn ang="0">
                  <a:pos x="2864" y="713"/>
                </a:cxn>
                <a:cxn ang="0">
                  <a:pos x="2840" y="785"/>
                </a:cxn>
                <a:cxn ang="0">
                  <a:pos x="2792" y="857"/>
                </a:cxn>
                <a:cxn ang="0">
                  <a:pos x="2625" y="1001"/>
                </a:cxn>
                <a:cxn ang="0">
                  <a:pos x="2368" y="1145"/>
                </a:cxn>
                <a:cxn ang="0">
                  <a:pos x="2033" y="1289"/>
                </a:cxn>
                <a:cxn ang="0">
                  <a:pos x="1626" y="1433"/>
                </a:cxn>
                <a:cxn ang="0">
                  <a:pos x="1142" y="1571"/>
                </a:cxn>
                <a:cxn ang="0">
                  <a:pos x="604" y="1702"/>
                </a:cxn>
                <a:cxn ang="0">
                  <a:pos x="0" y="1828"/>
                </a:cxn>
                <a:cxn ang="0">
                  <a:pos x="311" y="1780"/>
                </a:cxn>
                <a:cxn ang="0">
                  <a:pos x="897" y="1648"/>
                </a:cxn>
                <a:cxn ang="0">
                  <a:pos x="1417" y="1511"/>
                </a:cxn>
                <a:cxn ang="0">
                  <a:pos x="1871" y="1367"/>
                </a:cxn>
                <a:cxn ang="0">
                  <a:pos x="2254" y="1223"/>
                </a:cxn>
                <a:cxn ang="0">
                  <a:pos x="2559" y="1079"/>
                </a:cxn>
                <a:cxn ang="0">
                  <a:pos x="2774" y="929"/>
                </a:cxn>
                <a:cxn ang="0">
                  <a:pos x="2876" y="815"/>
                </a:cxn>
                <a:cxn ang="0">
                  <a:pos x="2912" y="743"/>
                </a:cxn>
                <a:cxn ang="0">
                  <a:pos x="2924" y="707"/>
                </a:cxn>
              </a:cxnLst>
              <a:rect l="0" t="0" r="r" b="b"/>
              <a:pathLst>
                <a:path w="2924" h="1846">
                  <a:moveTo>
                    <a:pt x="2924" y="707"/>
                  </a:moveTo>
                  <a:lnTo>
                    <a:pt x="2924" y="647"/>
                  </a:lnTo>
                  <a:lnTo>
                    <a:pt x="2912" y="581"/>
                  </a:lnTo>
                  <a:lnTo>
                    <a:pt x="2876" y="528"/>
                  </a:lnTo>
                  <a:lnTo>
                    <a:pt x="2822" y="468"/>
                  </a:lnTo>
                  <a:lnTo>
                    <a:pt x="2750" y="414"/>
                  </a:lnTo>
                  <a:lnTo>
                    <a:pt x="2667" y="366"/>
                  </a:lnTo>
                  <a:lnTo>
                    <a:pt x="2559" y="318"/>
                  </a:lnTo>
                  <a:lnTo>
                    <a:pt x="2440" y="270"/>
                  </a:lnTo>
                  <a:lnTo>
                    <a:pt x="2302" y="228"/>
                  </a:lnTo>
                  <a:lnTo>
                    <a:pt x="2153" y="186"/>
                  </a:lnTo>
                  <a:lnTo>
                    <a:pt x="1985" y="150"/>
                  </a:lnTo>
                  <a:lnTo>
                    <a:pt x="1806" y="114"/>
                  </a:lnTo>
                  <a:lnTo>
                    <a:pt x="1608" y="78"/>
                  </a:lnTo>
                  <a:lnTo>
                    <a:pt x="1399" y="54"/>
                  </a:lnTo>
                  <a:lnTo>
                    <a:pt x="1178" y="24"/>
                  </a:lnTo>
                  <a:lnTo>
                    <a:pt x="945" y="0"/>
                  </a:lnTo>
                  <a:lnTo>
                    <a:pt x="694" y="0"/>
                  </a:lnTo>
                  <a:lnTo>
                    <a:pt x="945" y="24"/>
                  </a:lnTo>
                  <a:lnTo>
                    <a:pt x="1190" y="48"/>
                  </a:lnTo>
                  <a:lnTo>
                    <a:pt x="1417" y="78"/>
                  </a:lnTo>
                  <a:lnTo>
                    <a:pt x="1626" y="108"/>
                  </a:lnTo>
                  <a:lnTo>
                    <a:pt x="1824" y="144"/>
                  </a:lnTo>
                  <a:lnTo>
                    <a:pt x="2009" y="180"/>
                  </a:lnTo>
                  <a:lnTo>
                    <a:pt x="2176" y="222"/>
                  </a:lnTo>
                  <a:lnTo>
                    <a:pt x="2326" y="264"/>
                  </a:lnTo>
                  <a:lnTo>
                    <a:pt x="2457" y="312"/>
                  </a:lnTo>
                  <a:lnTo>
                    <a:pt x="2571" y="360"/>
                  </a:lnTo>
                  <a:lnTo>
                    <a:pt x="2667" y="414"/>
                  </a:lnTo>
                  <a:lnTo>
                    <a:pt x="2750" y="468"/>
                  </a:lnTo>
                  <a:lnTo>
                    <a:pt x="2804" y="528"/>
                  </a:lnTo>
                  <a:lnTo>
                    <a:pt x="2846" y="587"/>
                  </a:lnTo>
                  <a:lnTo>
                    <a:pt x="2864" y="647"/>
                  </a:lnTo>
                  <a:lnTo>
                    <a:pt x="2864" y="713"/>
                  </a:lnTo>
                  <a:lnTo>
                    <a:pt x="2852" y="749"/>
                  </a:lnTo>
                  <a:lnTo>
                    <a:pt x="2840" y="785"/>
                  </a:lnTo>
                  <a:lnTo>
                    <a:pt x="2816" y="821"/>
                  </a:lnTo>
                  <a:lnTo>
                    <a:pt x="2792" y="857"/>
                  </a:lnTo>
                  <a:lnTo>
                    <a:pt x="2721" y="929"/>
                  </a:lnTo>
                  <a:lnTo>
                    <a:pt x="2625" y="1001"/>
                  </a:lnTo>
                  <a:lnTo>
                    <a:pt x="2505" y="1073"/>
                  </a:lnTo>
                  <a:lnTo>
                    <a:pt x="2368" y="1145"/>
                  </a:lnTo>
                  <a:lnTo>
                    <a:pt x="2212" y="1217"/>
                  </a:lnTo>
                  <a:lnTo>
                    <a:pt x="2033" y="1289"/>
                  </a:lnTo>
                  <a:lnTo>
                    <a:pt x="1842" y="1361"/>
                  </a:lnTo>
                  <a:lnTo>
                    <a:pt x="1626" y="1433"/>
                  </a:lnTo>
                  <a:lnTo>
                    <a:pt x="1393" y="1499"/>
                  </a:lnTo>
                  <a:lnTo>
                    <a:pt x="1142" y="1571"/>
                  </a:lnTo>
                  <a:lnTo>
                    <a:pt x="879" y="1636"/>
                  </a:lnTo>
                  <a:lnTo>
                    <a:pt x="604" y="1702"/>
                  </a:lnTo>
                  <a:lnTo>
                    <a:pt x="305" y="1768"/>
                  </a:lnTo>
                  <a:lnTo>
                    <a:pt x="0" y="1828"/>
                  </a:lnTo>
                  <a:lnTo>
                    <a:pt x="0" y="1846"/>
                  </a:lnTo>
                  <a:lnTo>
                    <a:pt x="311" y="1780"/>
                  </a:lnTo>
                  <a:lnTo>
                    <a:pt x="610" y="1714"/>
                  </a:lnTo>
                  <a:lnTo>
                    <a:pt x="897" y="1648"/>
                  </a:lnTo>
                  <a:lnTo>
                    <a:pt x="1166" y="1583"/>
                  </a:lnTo>
                  <a:lnTo>
                    <a:pt x="1417" y="1511"/>
                  </a:lnTo>
                  <a:lnTo>
                    <a:pt x="1656" y="1439"/>
                  </a:lnTo>
                  <a:lnTo>
                    <a:pt x="1871" y="1367"/>
                  </a:lnTo>
                  <a:lnTo>
                    <a:pt x="2075" y="1295"/>
                  </a:lnTo>
                  <a:lnTo>
                    <a:pt x="2254" y="1223"/>
                  </a:lnTo>
                  <a:lnTo>
                    <a:pt x="2416" y="1151"/>
                  </a:lnTo>
                  <a:lnTo>
                    <a:pt x="2559" y="1079"/>
                  </a:lnTo>
                  <a:lnTo>
                    <a:pt x="2679" y="1001"/>
                  </a:lnTo>
                  <a:lnTo>
                    <a:pt x="2774" y="929"/>
                  </a:lnTo>
                  <a:lnTo>
                    <a:pt x="2846" y="857"/>
                  </a:lnTo>
                  <a:lnTo>
                    <a:pt x="2876" y="815"/>
                  </a:lnTo>
                  <a:lnTo>
                    <a:pt x="2900" y="779"/>
                  </a:lnTo>
                  <a:lnTo>
                    <a:pt x="2912" y="743"/>
                  </a:lnTo>
                  <a:lnTo>
                    <a:pt x="2924" y="707"/>
                  </a:lnTo>
                  <a:lnTo>
                    <a:pt x="2924" y="707"/>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51" name="Freeform 11"/>
            <p:cNvSpPr>
              <a:spLocks noChangeArrowheads="1"/>
            </p:cNvSpPr>
            <p:nvPr/>
          </p:nvSpPr>
          <p:spPr bwMode="auto">
            <a:xfrm>
              <a:off x="114" y="2847"/>
              <a:ext cx="1493" cy="204"/>
            </a:xfrm>
            <a:custGeom>
              <a:avLst/>
              <a:gdLst/>
              <a:ahLst/>
              <a:cxnLst>
                <a:cxn ang="0">
                  <a:pos x="1399" y="204"/>
                </a:cxn>
                <a:cxn ang="0">
                  <a:pos x="0" y="18"/>
                </a:cxn>
                <a:cxn ang="0">
                  <a:pos x="77" y="0"/>
                </a:cxn>
                <a:cxn ang="0">
                  <a:pos x="1488" y="186"/>
                </a:cxn>
                <a:cxn ang="0">
                  <a:pos x="1399" y="204"/>
                </a:cxn>
                <a:cxn ang="0">
                  <a:pos x="1399" y="204"/>
                </a:cxn>
              </a:cxnLst>
              <a:rect l="0" t="0" r="r" b="b"/>
              <a:pathLst>
                <a:path w="1488" h="204">
                  <a:moveTo>
                    <a:pt x="1399" y="204"/>
                  </a:moveTo>
                  <a:lnTo>
                    <a:pt x="0" y="18"/>
                  </a:lnTo>
                  <a:lnTo>
                    <a:pt x="77" y="0"/>
                  </a:lnTo>
                  <a:lnTo>
                    <a:pt x="1488" y="186"/>
                  </a:lnTo>
                  <a:lnTo>
                    <a:pt x="1399" y="204"/>
                  </a:lnTo>
                  <a:lnTo>
                    <a:pt x="1399" y="204"/>
                  </a:lnTo>
                  <a:close/>
                </a:path>
              </a:pathLst>
            </a:custGeom>
            <a:solidFill>
              <a:srgbClr val="CDCDCD"/>
            </a:solidFill>
            <a:ln w="9525">
              <a:noFill/>
              <a:round/>
              <a:headEnd/>
              <a:tailEnd/>
            </a:ln>
            <a:effectLst/>
          </p:spPr>
          <p:txBody>
            <a:bodyPr wrap="none" anchor="ctr"/>
            <a:lstStyle/>
            <a:p>
              <a:pPr>
                <a:defRPr/>
              </a:pPr>
              <a:endParaRPr lang="ru-RU"/>
            </a:p>
          </p:txBody>
        </p:sp>
        <p:sp>
          <p:nvSpPr>
            <p:cNvPr id="10252" name="Rectangle 12"/>
            <p:cNvSpPr>
              <a:spLocks noChangeArrowheads="1"/>
            </p:cNvSpPr>
            <p:nvPr/>
          </p:nvSpPr>
          <p:spPr bwMode="auto">
            <a:xfrm>
              <a:off x="473" y="3105"/>
              <a:ext cx="1" cy="1"/>
            </a:xfrm>
            <a:prstGeom prst="rect">
              <a:avLst/>
            </a:prstGeom>
            <a:solidFill>
              <a:srgbClr val="141485"/>
            </a:solidFill>
            <a:ln w="9525">
              <a:noFill/>
              <a:round/>
              <a:headEnd/>
              <a:tailEnd/>
            </a:ln>
            <a:effectLst/>
          </p:spPr>
          <p:txBody>
            <a:bodyPr wrap="none" anchor="ctr"/>
            <a:lstStyle/>
            <a:p>
              <a:pPr>
                <a:defRPr/>
              </a:pPr>
              <a:endParaRPr lang="ru-RU"/>
            </a:p>
          </p:txBody>
        </p:sp>
        <p:sp>
          <p:nvSpPr>
            <p:cNvPr id="10253" name="Rectangle 13"/>
            <p:cNvSpPr>
              <a:spLocks noChangeArrowheads="1"/>
            </p:cNvSpPr>
            <p:nvPr/>
          </p:nvSpPr>
          <p:spPr bwMode="auto">
            <a:xfrm>
              <a:off x="473" y="3105"/>
              <a:ext cx="1" cy="1"/>
            </a:xfrm>
            <a:prstGeom prst="rect">
              <a:avLst/>
            </a:prstGeom>
            <a:solidFill>
              <a:srgbClr val="141485"/>
            </a:solidFill>
            <a:ln w="9525">
              <a:noFill/>
              <a:round/>
              <a:headEnd/>
              <a:tailEnd/>
            </a:ln>
            <a:effectLst/>
          </p:spPr>
          <p:txBody>
            <a:bodyPr wrap="none" anchor="ctr"/>
            <a:lstStyle/>
            <a:p>
              <a:pPr>
                <a:defRPr/>
              </a:pPr>
              <a:endParaRPr lang="ru-RU"/>
            </a:p>
          </p:txBody>
        </p:sp>
        <p:grpSp>
          <p:nvGrpSpPr>
            <p:cNvPr id="10259" name="Group 14"/>
            <p:cNvGrpSpPr>
              <a:grpSpLocks/>
            </p:cNvGrpSpPr>
            <p:nvPr/>
          </p:nvGrpSpPr>
          <p:grpSpPr bwMode="auto">
            <a:xfrm>
              <a:off x="192" y="2284"/>
              <a:ext cx="1253" cy="922"/>
              <a:chOff x="192" y="2284"/>
              <a:chExt cx="1253" cy="922"/>
            </a:xfrm>
          </p:grpSpPr>
          <p:sp>
            <p:nvSpPr>
              <p:cNvPr id="10255" name="Freeform 15"/>
              <p:cNvSpPr>
                <a:spLocks noChangeArrowheads="1"/>
              </p:cNvSpPr>
              <p:nvPr/>
            </p:nvSpPr>
            <p:spPr bwMode="auto">
              <a:xfrm>
                <a:off x="408" y="3009"/>
                <a:ext cx="47" cy="6"/>
              </a:xfrm>
              <a:custGeom>
                <a:avLst/>
                <a:gdLst/>
                <a:ahLst/>
                <a:cxnLst>
                  <a:cxn ang="0">
                    <a:pos x="47" y="6"/>
                  </a:cxn>
                  <a:cxn ang="0">
                    <a:pos x="0" y="0"/>
                  </a:cxn>
                  <a:cxn ang="0">
                    <a:pos x="0" y="0"/>
                  </a:cxn>
                  <a:cxn ang="0">
                    <a:pos x="47" y="6"/>
                  </a:cxn>
                  <a:cxn ang="0">
                    <a:pos x="47" y="6"/>
                  </a:cxn>
                  <a:cxn ang="0">
                    <a:pos x="47" y="6"/>
                  </a:cxn>
                </a:cxnLst>
                <a:rect l="0" t="0" r="r" b="b"/>
                <a:pathLst>
                  <a:path w="47" h="6">
                    <a:moveTo>
                      <a:pt x="47" y="6"/>
                    </a:moveTo>
                    <a:lnTo>
                      <a:pt x="0" y="0"/>
                    </a:lnTo>
                    <a:lnTo>
                      <a:pt x="0" y="0"/>
                    </a:lnTo>
                    <a:lnTo>
                      <a:pt x="47" y="6"/>
                    </a:lnTo>
                    <a:lnTo>
                      <a:pt x="47" y="6"/>
                    </a:lnTo>
                    <a:lnTo>
                      <a:pt x="47" y="6"/>
                    </a:lnTo>
                    <a:close/>
                  </a:path>
                </a:pathLst>
              </a:custGeom>
              <a:solidFill>
                <a:srgbClr val="141485"/>
              </a:solidFill>
              <a:ln w="9525">
                <a:noFill/>
                <a:round/>
                <a:headEnd/>
                <a:tailEnd/>
              </a:ln>
              <a:effectLst/>
            </p:spPr>
            <p:txBody>
              <a:bodyPr wrap="none" anchor="ctr"/>
              <a:lstStyle/>
              <a:p>
                <a:pPr>
                  <a:defRPr/>
                </a:pPr>
                <a:endParaRPr lang="ru-RU"/>
              </a:p>
            </p:txBody>
          </p:sp>
          <p:sp>
            <p:nvSpPr>
              <p:cNvPr id="10256" name="Freeform 16"/>
              <p:cNvSpPr>
                <a:spLocks noChangeArrowheads="1"/>
              </p:cNvSpPr>
              <p:nvPr/>
            </p:nvSpPr>
            <p:spPr bwMode="auto">
              <a:xfrm>
                <a:off x="912" y="2284"/>
                <a:ext cx="324" cy="162"/>
              </a:xfrm>
              <a:custGeom>
                <a:avLst/>
                <a:gdLst/>
                <a:ahLst/>
                <a:cxnLst>
                  <a:cxn ang="0">
                    <a:pos x="0" y="24"/>
                  </a:cxn>
                  <a:cxn ang="0">
                    <a:pos x="6" y="24"/>
                  </a:cxn>
                  <a:cxn ang="0">
                    <a:pos x="12" y="18"/>
                  </a:cxn>
                  <a:cxn ang="0">
                    <a:pos x="48" y="6"/>
                  </a:cxn>
                  <a:cxn ang="0">
                    <a:pos x="101" y="0"/>
                  </a:cxn>
                  <a:cxn ang="0">
                    <a:pos x="137" y="6"/>
                  </a:cxn>
                  <a:cxn ang="0">
                    <a:pos x="173" y="18"/>
                  </a:cxn>
                  <a:cxn ang="0">
                    <a:pos x="239" y="54"/>
                  </a:cxn>
                  <a:cxn ang="0">
                    <a:pos x="287" y="90"/>
                  </a:cxn>
                  <a:cxn ang="0">
                    <a:pos x="317" y="114"/>
                  </a:cxn>
                  <a:cxn ang="0">
                    <a:pos x="323" y="126"/>
                  </a:cxn>
                  <a:cxn ang="0">
                    <a:pos x="323" y="126"/>
                  </a:cxn>
                  <a:cxn ang="0">
                    <a:pos x="221" y="162"/>
                  </a:cxn>
                  <a:cxn ang="0">
                    <a:pos x="0" y="24"/>
                  </a:cxn>
                  <a:cxn ang="0">
                    <a:pos x="0" y="24"/>
                  </a:cxn>
                </a:cxnLst>
                <a:rect l="0" t="0" r="r" b="b"/>
                <a:pathLst>
                  <a:path w="323" h="162">
                    <a:moveTo>
                      <a:pt x="0" y="24"/>
                    </a:moveTo>
                    <a:lnTo>
                      <a:pt x="6" y="24"/>
                    </a:lnTo>
                    <a:lnTo>
                      <a:pt x="12" y="18"/>
                    </a:lnTo>
                    <a:lnTo>
                      <a:pt x="48" y="6"/>
                    </a:lnTo>
                    <a:lnTo>
                      <a:pt x="101" y="0"/>
                    </a:lnTo>
                    <a:lnTo>
                      <a:pt x="137" y="6"/>
                    </a:lnTo>
                    <a:lnTo>
                      <a:pt x="173" y="18"/>
                    </a:lnTo>
                    <a:lnTo>
                      <a:pt x="239" y="54"/>
                    </a:lnTo>
                    <a:lnTo>
                      <a:pt x="287" y="90"/>
                    </a:lnTo>
                    <a:lnTo>
                      <a:pt x="317" y="114"/>
                    </a:lnTo>
                    <a:lnTo>
                      <a:pt x="323" y="126"/>
                    </a:lnTo>
                    <a:lnTo>
                      <a:pt x="323" y="126"/>
                    </a:lnTo>
                    <a:lnTo>
                      <a:pt x="221" y="162"/>
                    </a:lnTo>
                    <a:lnTo>
                      <a:pt x="0" y="24"/>
                    </a:lnTo>
                    <a:lnTo>
                      <a:pt x="0" y="24"/>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57" name="Freeform 17"/>
              <p:cNvSpPr>
                <a:spLocks noChangeArrowheads="1"/>
              </p:cNvSpPr>
              <p:nvPr/>
            </p:nvSpPr>
            <p:spPr bwMode="auto">
              <a:xfrm>
                <a:off x="192" y="2284"/>
                <a:ext cx="1254" cy="923"/>
              </a:xfrm>
              <a:custGeom>
                <a:avLst/>
                <a:gdLst/>
                <a:ahLst/>
                <a:cxnLst>
                  <a:cxn ang="0">
                    <a:pos x="1166" y="641"/>
                  </a:cxn>
                  <a:cxn ang="0">
                    <a:pos x="1166" y="473"/>
                  </a:cxn>
                  <a:cxn ang="0">
                    <a:pos x="1136" y="384"/>
                  </a:cxn>
                  <a:cxn ang="0">
                    <a:pos x="1112" y="288"/>
                  </a:cxn>
                  <a:cxn ang="0">
                    <a:pos x="1053" y="174"/>
                  </a:cxn>
                  <a:cxn ang="0">
                    <a:pos x="981" y="96"/>
                  </a:cxn>
                  <a:cxn ang="0">
                    <a:pos x="963" y="72"/>
                  </a:cxn>
                  <a:cxn ang="0">
                    <a:pos x="891" y="18"/>
                  </a:cxn>
                  <a:cxn ang="0">
                    <a:pos x="819" y="6"/>
                  </a:cxn>
                  <a:cxn ang="0">
                    <a:pos x="712" y="24"/>
                  </a:cxn>
                  <a:cxn ang="0">
                    <a:pos x="664" y="42"/>
                  </a:cxn>
                  <a:cxn ang="0">
                    <a:pos x="568" y="120"/>
                  </a:cxn>
                  <a:cxn ang="0">
                    <a:pos x="532" y="228"/>
                  </a:cxn>
                  <a:cxn ang="0">
                    <a:pos x="509" y="348"/>
                  </a:cxn>
                  <a:cxn ang="0">
                    <a:pos x="431" y="479"/>
                  </a:cxn>
                  <a:cxn ang="0">
                    <a:pos x="413" y="539"/>
                  </a:cxn>
                  <a:cxn ang="0">
                    <a:pos x="353" y="599"/>
                  </a:cxn>
                  <a:cxn ang="0">
                    <a:pos x="305" y="629"/>
                  </a:cxn>
                  <a:cxn ang="0">
                    <a:pos x="293" y="635"/>
                  </a:cxn>
                  <a:cxn ang="0">
                    <a:pos x="257" y="677"/>
                  </a:cxn>
                  <a:cxn ang="0">
                    <a:pos x="150" y="797"/>
                  </a:cxn>
                  <a:cxn ang="0">
                    <a:pos x="54" y="839"/>
                  </a:cxn>
                  <a:cxn ang="0">
                    <a:pos x="156" y="905"/>
                  </a:cxn>
                  <a:cxn ang="0">
                    <a:pos x="240" y="869"/>
                  </a:cxn>
                  <a:cxn ang="0">
                    <a:pos x="640" y="827"/>
                  </a:cxn>
                  <a:cxn ang="0">
                    <a:pos x="700" y="725"/>
                  </a:cxn>
                  <a:cxn ang="0">
                    <a:pos x="694" y="611"/>
                  </a:cxn>
                  <a:cxn ang="0">
                    <a:pos x="778" y="551"/>
                  </a:cxn>
                  <a:cxn ang="0">
                    <a:pos x="879" y="449"/>
                  </a:cxn>
                  <a:cxn ang="0">
                    <a:pos x="909" y="414"/>
                  </a:cxn>
                  <a:cxn ang="0">
                    <a:pos x="975" y="318"/>
                  </a:cxn>
                  <a:cxn ang="0">
                    <a:pos x="1023" y="336"/>
                  </a:cxn>
                  <a:cxn ang="0">
                    <a:pos x="1118" y="617"/>
                  </a:cxn>
                  <a:cxn ang="0">
                    <a:pos x="1112" y="689"/>
                  </a:cxn>
                  <a:cxn ang="0">
                    <a:pos x="1148" y="749"/>
                  </a:cxn>
                  <a:cxn ang="0">
                    <a:pos x="1202" y="713"/>
                  </a:cxn>
                  <a:cxn ang="0">
                    <a:pos x="1238" y="749"/>
                  </a:cxn>
                  <a:cxn ang="0">
                    <a:pos x="1250" y="743"/>
                  </a:cxn>
                  <a:cxn ang="0">
                    <a:pos x="694" y="264"/>
                  </a:cxn>
                  <a:cxn ang="0">
                    <a:pos x="784" y="372"/>
                  </a:cxn>
                  <a:cxn ang="0">
                    <a:pos x="766" y="443"/>
                  </a:cxn>
                  <a:cxn ang="0">
                    <a:pos x="706" y="515"/>
                  </a:cxn>
                  <a:cxn ang="0">
                    <a:pos x="658" y="569"/>
                  </a:cxn>
                  <a:cxn ang="0">
                    <a:pos x="616" y="593"/>
                  </a:cxn>
                  <a:cxn ang="0">
                    <a:pos x="574" y="617"/>
                  </a:cxn>
                  <a:cxn ang="0">
                    <a:pos x="562" y="707"/>
                  </a:cxn>
                  <a:cxn ang="0">
                    <a:pos x="353" y="755"/>
                  </a:cxn>
                  <a:cxn ang="0">
                    <a:pos x="389" y="641"/>
                  </a:cxn>
                  <a:cxn ang="0">
                    <a:pos x="425" y="647"/>
                  </a:cxn>
                  <a:cxn ang="0">
                    <a:pos x="443" y="617"/>
                  </a:cxn>
                  <a:cxn ang="0">
                    <a:pos x="568" y="515"/>
                  </a:cxn>
                  <a:cxn ang="0">
                    <a:pos x="616" y="473"/>
                  </a:cxn>
                  <a:cxn ang="0">
                    <a:pos x="640" y="396"/>
                  </a:cxn>
                  <a:cxn ang="0">
                    <a:pos x="640" y="378"/>
                  </a:cxn>
                  <a:cxn ang="0">
                    <a:pos x="664" y="270"/>
                  </a:cxn>
                  <a:cxn ang="0">
                    <a:pos x="682" y="192"/>
                  </a:cxn>
                  <a:cxn ang="0">
                    <a:pos x="694" y="264"/>
                  </a:cxn>
                  <a:cxn ang="0">
                    <a:pos x="532" y="455"/>
                  </a:cxn>
                  <a:cxn ang="0">
                    <a:pos x="634" y="803"/>
                  </a:cxn>
                </a:cxnLst>
                <a:rect l="0" t="0" r="r" b="b"/>
                <a:pathLst>
                  <a:path w="1250" h="923">
                    <a:moveTo>
                      <a:pt x="1244" y="713"/>
                    </a:moveTo>
                    <a:lnTo>
                      <a:pt x="1214" y="683"/>
                    </a:lnTo>
                    <a:lnTo>
                      <a:pt x="1166" y="653"/>
                    </a:lnTo>
                    <a:lnTo>
                      <a:pt x="1166" y="653"/>
                    </a:lnTo>
                    <a:lnTo>
                      <a:pt x="1166" y="641"/>
                    </a:lnTo>
                    <a:lnTo>
                      <a:pt x="1172" y="617"/>
                    </a:lnTo>
                    <a:lnTo>
                      <a:pt x="1172" y="581"/>
                    </a:lnTo>
                    <a:lnTo>
                      <a:pt x="1172" y="545"/>
                    </a:lnTo>
                    <a:lnTo>
                      <a:pt x="1172" y="509"/>
                    </a:lnTo>
                    <a:lnTo>
                      <a:pt x="1166" y="473"/>
                    </a:lnTo>
                    <a:lnTo>
                      <a:pt x="1154" y="443"/>
                    </a:lnTo>
                    <a:lnTo>
                      <a:pt x="1148" y="431"/>
                    </a:lnTo>
                    <a:lnTo>
                      <a:pt x="1142" y="425"/>
                    </a:lnTo>
                    <a:lnTo>
                      <a:pt x="1142" y="408"/>
                    </a:lnTo>
                    <a:lnTo>
                      <a:pt x="1136" y="384"/>
                    </a:lnTo>
                    <a:lnTo>
                      <a:pt x="1130" y="354"/>
                    </a:lnTo>
                    <a:lnTo>
                      <a:pt x="1118" y="324"/>
                    </a:lnTo>
                    <a:lnTo>
                      <a:pt x="1106" y="300"/>
                    </a:lnTo>
                    <a:lnTo>
                      <a:pt x="1112" y="294"/>
                    </a:lnTo>
                    <a:lnTo>
                      <a:pt x="1112" y="288"/>
                    </a:lnTo>
                    <a:lnTo>
                      <a:pt x="1112" y="270"/>
                    </a:lnTo>
                    <a:lnTo>
                      <a:pt x="1106" y="252"/>
                    </a:lnTo>
                    <a:lnTo>
                      <a:pt x="1083" y="210"/>
                    </a:lnTo>
                    <a:lnTo>
                      <a:pt x="1059" y="180"/>
                    </a:lnTo>
                    <a:lnTo>
                      <a:pt x="1053" y="174"/>
                    </a:lnTo>
                    <a:lnTo>
                      <a:pt x="1047" y="168"/>
                    </a:lnTo>
                    <a:lnTo>
                      <a:pt x="1041" y="126"/>
                    </a:lnTo>
                    <a:lnTo>
                      <a:pt x="1017" y="114"/>
                    </a:lnTo>
                    <a:lnTo>
                      <a:pt x="987" y="90"/>
                    </a:lnTo>
                    <a:lnTo>
                      <a:pt x="981" y="96"/>
                    </a:lnTo>
                    <a:lnTo>
                      <a:pt x="981" y="102"/>
                    </a:lnTo>
                    <a:lnTo>
                      <a:pt x="975" y="120"/>
                    </a:lnTo>
                    <a:lnTo>
                      <a:pt x="975" y="108"/>
                    </a:lnTo>
                    <a:lnTo>
                      <a:pt x="969" y="90"/>
                    </a:lnTo>
                    <a:lnTo>
                      <a:pt x="963" y="72"/>
                    </a:lnTo>
                    <a:lnTo>
                      <a:pt x="963" y="66"/>
                    </a:lnTo>
                    <a:lnTo>
                      <a:pt x="933" y="42"/>
                    </a:lnTo>
                    <a:lnTo>
                      <a:pt x="921" y="36"/>
                    </a:lnTo>
                    <a:lnTo>
                      <a:pt x="915" y="30"/>
                    </a:lnTo>
                    <a:lnTo>
                      <a:pt x="891" y="18"/>
                    </a:lnTo>
                    <a:lnTo>
                      <a:pt x="885" y="18"/>
                    </a:lnTo>
                    <a:lnTo>
                      <a:pt x="867" y="18"/>
                    </a:lnTo>
                    <a:lnTo>
                      <a:pt x="855" y="18"/>
                    </a:lnTo>
                    <a:lnTo>
                      <a:pt x="849" y="18"/>
                    </a:lnTo>
                    <a:lnTo>
                      <a:pt x="819" y="6"/>
                    </a:lnTo>
                    <a:lnTo>
                      <a:pt x="796" y="0"/>
                    </a:lnTo>
                    <a:lnTo>
                      <a:pt x="772" y="6"/>
                    </a:lnTo>
                    <a:lnTo>
                      <a:pt x="754" y="18"/>
                    </a:lnTo>
                    <a:lnTo>
                      <a:pt x="730" y="18"/>
                    </a:lnTo>
                    <a:lnTo>
                      <a:pt x="712" y="24"/>
                    </a:lnTo>
                    <a:lnTo>
                      <a:pt x="700" y="30"/>
                    </a:lnTo>
                    <a:lnTo>
                      <a:pt x="700" y="30"/>
                    </a:lnTo>
                    <a:lnTo>
                      <a:pt x="694" y="30"/>
                    </a:lnTo>
                    <a:lnTo>
                      <a:pt x="688" y="30"/>
                    </a:lnTo>
                    <a:lnTo>
                      <a:pt x="664" y="42"/>
                    </a:lnTo>
                    <a:lnTo>
                      <a:pt x="628" y="60"/>
                    </a:lnTo>
                    <a:lnTo>
                      <a:pt x="586" y="90"/>
                    </a:lnTo>
                    <a:lnTo>
                      <a:pt x="574" y="108"/>
                    </a:lnTo>
                    <a:lnTo>
                      <a:pt x="562" y="120"/>
                    </a:lnTo>
                    <a:lnTo>
                      <a:pt x="568" y="120"/>
                    </a:lnTo>
                    <a:lnTo>
                      <a:pt x="568" y="114"/>
                    </a:lnTo>
                    <a:lnTo>
                      <a:pt x="550" y="150"/>
                    </a:lnTo>
                    <a:lnTo>
                      <a:pt x="538" y="192"/>
                    </a:lnTo>
                    <a:lnTo>
                      <a:pt x="532" y="216"/>
                    </a:lnTo>
                    <a:lnTo>
                      <a:pt x="532" y="228"/>
                    </a:lnTo>
                    <a:lnTo>
                      <a:pt x="532" y="228"/>
                    </a:lnTo>
                    <a:lnTo>
                      <a:pt x="527" y="246"/>
                    </a:lnTo>
                    <a:lnTo>
                      <a:pt x="521" y="276"/>
                    </a:lnTo>
                    <a:lnTo>
                      <a:pt x="515" y="312"/>
                    </a:lnTo>
                    <a:lnTo>
                      <a:pt x="509" y="348"/>
                    </a:lnTo>
                    <a:lnTo>
                      <a:pt x="473" y="390"/>
                    </a:lnTo>
                    <a:lnTo>
                      <a:pt x="473" y="396"/>
                    </a:lnTo>
                    <a:lnTo>
                      <a:pt x="467" y="402"/>
                    </a:lnTo>
                    <a:lnTo>
                      <a:pt x="449" y="437"/>
                    </a:lnTo>
                    <a:lnTo>
                      <a:pt x="431" y="479"/>
                    </a:lnTo>
                    <a:lnTo>
                      <a:pt x="419" y="521"/>
                    </a:lnTo>
                    <a:lnTo>
                      <a:pt x="413" y="527"/>
                    </a:lnTo>
                    <a:lnTo>
                      <a:pt x="413" y="533"/>
                    </a:lnTo>
                    <a:lnTo>
                      <a:pt x="413" y="539"/>
                    </a:lnTo>
                    <a:lnTo>
                      <a:pt x="413" y="539"/>
                    </a:lnTo>
                    <a:lnTo>
                      <a:pt x="413" y="539"/>
                    </a:lnTo>
                    <a:lnTo>
                      <a:pt x="413" y="539"/>
                    </a:lnTo>
                    <a:lnTo>
                      <a:pt x="413" y="539"/>
                    </a:lnTo>
                    <a:lnTo>
                      <a:pt x="413" y="539"/>
                    </a:lnTo>
                    <a:lnTo>
                      <a:pt x="353" y="599"/>
                    </a:lnTo>
                    <a:lnTo>
                      <a:pt x="347" y="599"/>
                    </a:lnTo>
                    <a:lnTo>
                      <a:pt x="341" y="599"/>
                    </a:lnTo>
                    <a:lnTo>
                      <a:pt x="335" y="611"/>
                    </a:lnTo>
                    <a:lnTo>
                      <a:pt x="311" y="629"/>
                    </a:lnTo>
                    <a:lnTo>
                      <a:pt x="305" y="629"/>
                    </a:lnTo>
                    <a:lnTo>
                      <a:pt x="299" y="629"/>
                    </a:lnTo>
                    <a:lnTo>
                      <a:pt x="299" y="635"/>
                    </a:lnTo>
                    <a:lnTo>
                      <a:pt x="293" y="635"/>
                    </a:lnTo>
                    <a:lnTo>
                      <a:pt x="293" y="635"/>
                    </a:lnTo>
                    <a:lnTo>
                      <a:pt x="293" y="635"/>
                    </a:lnTo>
                    <a:lnTo>
                      <a:pt x="293" y="635"/>
                    </a:lnTo>
                    <a:lnTo>
                      <a:pt x="257" y="659"/>
                    </a:lnTo>
                    <a:lnTo>
                      <a:pt x="257" y="665"/>
                    </a:lnTo>
                    <a:lnTo>
                      <a:pt x="257" y="665"/>
                    </a:lnTo>
                    <a:lnTo>
                      <a:pt x="257" y="677"/>
                    </a:lnTo>
                    <a:lnTo>
                      <a:pt x="257" y="701"/>
                    </a:lnTo>
                    <a:lnTo>
                      <a:pt x="257" y="719"/>
                    </a:lnTo>
                    <a:lnTo>
                      <a:pt x="257" y="731"/>
                    </a:lnTo>
                    <a:lnTo>
                      <a:pt x="216" y="725"/>
                    </a:lnTo>
                    <a:lnTo>
                      <a:pt x="150" y="797"/>
                    </a:lnTo>
                    <a:lnTo>
                      <a:pt x="150" y="827"/>
                    </a:lnTo>
                    <a:lnTo>
                      <a:pt x="174" y="827"/>
                    </a:lnTo>
                    <a:lnTo>
                      <a:pt x="114" y="845"/>
                    </a:lnTo>
                    <a:lnTo>
                      <a:pt x="108" y="851"/>
                    </a:lnTo>
                    <a:lnTo>
                      <a:pt x="54" y="839"/>
                    </a:lnTo>
                    <a:lnTo>
                      <a:pt x="0" y="857"/>
                    </a:lnTo>
                    <a:lnTo>
                      <a:pt x="0" y="875"/>
                    </a:lnTo>
                    <a:lnTo>
                      <a:pt x="102" y="893"/>
                    </a:lnTo>
                    <a:lnTo>
                      <a:pt x="96" y="893"/>
                    </a:lnTo>
                    <a:lnTo>
                      <a:pt x="156" y="905"/>
                    </a:lnTo>
                    <a:lnTo>
                      <a:pt x="168" y="899"/>
                    </a:lnTo>
                    <a:lnTo>
                      <a:pt x="311" y="923"/>
                    </a:lnTo>
                    <a:lnTo>
                      <a:pt x="365" y="911"/>
                    </a:lnTo>
                    <a:lnTo>
                      <a:pt x="371" y="887"/>
                    </a:lnTo>
                    <a:lnTo>
                      <a:pt x="240" y="869"/>
                    </a:lnTo>
                    <a:lnTo>
                      <a:pt x="240" y="863"/>
                    </a:lnTo>
                    <a:lnTo>
                      <a:pt x="497" y="791"/>
                    </a:lnTo>
                    <a:lnTo>
                      <a:pt x="503" y="809"/>
                    </a:lnTo>
                    <a:lnTo>
                      <a:pt x="640" y="827"/>
                    </a:lnTo>
                    <a:lnTo>
                      <a:pt x="640" y="827"/>
                    </a:lnTo>
                    <a:lnTo>
                      <a:pt x="700" y="725"/>
                    </a:lnTo>
                    <a:lnTo>
                      <a:pt x="700" y="725"/>
                    </a:lnTo>
                    <a:lnTo>
                      <a:pt x="700" y="725"/>
                    </a:lnTo>
                    <a:lnTo>
                      <a:pt x="700" y="725"/>
                    </a:lnTo>
                    <a:lnTo>
                      <a:pt x="700" y="725"/>
                    </a:lnTo>
                    <a:lnTo>
                      <a:pt x="658" y="719"/>
                    </a:lnTo>
                    <a:lnTo>
                      <a:pt x="664" y="653"/>
                    </a:lnTo>
                    <a:lnTo>
                      <a:pt x="664" y="653"/>
                    </a:lnTo>
                    <a:lnTo>
                      <a:pt x="670" y="623"/>
                    </a:lnTo>
                    <a:lnTo>
                      <a:pt x="694" y="611"/>
                    </a:lnTo>
                    <a:lnTo>
                      <a:pt x="694" y="605"/>
                    </a:lnTo>
                    <a:lnTo>
                      <a:pt x="694" y="605"/>
                    </a:lnTo>
                    <a:lnTo>
                      <a:pt x="718" y="587"/>
                    </a:lnTo>
                    <a:lnTo>
                      <a:pt x="748" y="569"/>
                    </a:lnTo>
                    <a:lnTo>
                      <a:pt x="778" y="551"/>
                    </a:lnTo>
                    <a:lnTo>
                      <a:pt x="796" y="533"/>
                    </a:lnTo>
                    <a:lnTo>
                      <a:pt x="819" y="515"/>
                    </a:lnTo>
                    <a:lnTo>
                      <a:pt x="843" y="497"/>
                    </a:lnTo>
                    <a:lnTo>
                      <a:pt x="867" y="467"/>
                    </a:lnTo>
                    <a:lnTo>
                      <a:pt x="879" y="449"/>
                    </a:lnTo>
                    <a:lnTo>
                      <a:pt x="879" y="443"/>
                    </a:lnTo>
                    <a:lnTo>
                      <a:pt x="885" y="443"/>
                    </a:lnTo>
                    <a:lnTo>
                      <a:pt x="891" y="431"/>
                    </a:lnTo>
                    <a:lnTo>
                      <a:pt x="903" y="425"/>
                    </a:lnTo>
                    <a:lnTo>
                      <a:pt x="909" y="414"/>
                    </a:lnTo>
                    <a:lnTo>
                      <a:pt x="909" y="390"/>
                    </a:lnTo>
                    <a:lnTo>
                      <a:pt x="903" y="360"/>
                    </a:lnTo>
                    <a:lnTo>
                      <a:pt x="927" y="348"/>
                    </a:lnTo>
                    <a:lnTo>
                      <a:pt x="951" y="330"/>
                    </a:lnTo>
                    <a:lnTo>
                      <a:pt x="975" y="318"/>
                    </a:lnTo>
                    <a:lnTo>
                      <a:pt x="993" y="300"/>
                    </a:lnTo>
                    <a:lnTo>
                      <a:pt x="999" y="306"/>
                    </a:lnTo>
                    <a:lnTo>
                      <a:pt x="1011" y="306"/>
                    </a:lnTo>
                    <a:lnTo>
                      <a:pt x="1023" y="336"/>
                    </a:lnTo>
                    <a:lnTo>
                      <a:pt x="1023" y="336"/>
                    </a:lnTo>
                    <a:lnTo>
                      <a:pt x="1071" y="449"/>
                    </a:lnTo>
                    <a:lnTo>
                      <a:pt x="1071" y="467"/>
                    </a:lnTo>
                    <a:lnTo>
                      <a:pt x="1077" y="497"/>
                    </a:lnTo>
                    <a:lnTo>
                      <a:pt x="1101" y="563"/>
                    </a:lnTo>
                    <a:lnTo>
                      <a:pt x="1118" y="617"/>
                    </a:lnTo>
                    <a:lnTo>
                      <a:pt x="1124" y="641"/>
                    </a:lnTo>
                    <a:lnTo>
                      <a:pt x="1124" y="653"/>
                    </a:lnTo>
                    <a:lnTo>
                      <a:pt x="1118" y="659"/>
                    </a:lnTo>
                    <a:lnTo>
                      <a:pt x="1112" y="671"/>
                    </a:lnTo>
                    <a:lnTo>
                      <a:pt x="1112" y="689"/>
                    </a:lnTo>
                    <a:lnTo>
                      <a:pt x="1118" y="701"/>
                    </a:lnTo>
                    <a:lnTo>
                      <a:pt x="1124" y="719"/>
                    </a:lnTo>
                    <a:lnTo>
                      <a:pt x="1130" y="737"/>
                    </a:lnTo>
                    <a:lnTo>
                      <a:pt x="1136" y="749"/>
                    </a:lnTo>
                    <a:lnTo>
                      <a:pt x="1148" y="749"/>
                    </a:lnTo>
                    <a:lnTo>
                      <a:pt x="1154" y="743"/>
                    </a:lnTo>
                    <a:lnTo>
                      <a:pt x="1154" y="725"/>
                    </a:lnTo>
                    <a:lnTo>
                      <a:pt x="1148" y="707"/>
                    </a:lnTo>
                    <a:lnTo>
                      <a:pt x="1148" y="701"/>
                    </a:lnTo>
                    <a:lnTo>
                      <a:pt x="1202" y="713"/>
                    </a:lnTo>
                    <a:lnTo>
                      <a:pt x="1208" y="719"/>
                    </a:lnTo>
                    <a:lnTo>
                      <a:pt x="1214" y="737"/>
                    </a:lnTo>
                    <a:lnTo>
                      <a:pt x="1220" y="749"/>
                    </a:lnTo>
                    <a:lnTo>
                      <a:pt x="1232" y="755"/>
                    </a:lnTo>
                    <a:lnTo>
                      <a:pt x="1238" y="749"/>
                    </a:lnTo>
                    <a:lnTo>
                      <a:pt x="1232" y="737"/>
                    </a:lnTo>
                    <a:lnTo>
                      <a:pt x="1238" y="749"/>
                    </a:lnTo>
                    <a:lnTo>
                      <a:pt x="1244" y="755"/>
                    </a:lnTo>
                    <a:lnTo>
                      <a:pt x="1250" y="749"/>
                    </a:lnTo>
                    <a:lnTo>
                      <a:pt x="1250" y="743"/>
                    </a:lnTo>
                    <a:lnTo>
                      <a:pt x="1250" y="731"/>
                    </a:lnTo>
                    <a:lnTo>
                      <a:pt x="1244" y="719"/>
                    </a:lnTo>
                    <a:lnTo>
                      <a:pt x="1244" y="713"/>
                    </a:lnTo>
                    <a:lnTo>
                      <a:pt x="1244" y="713"/>
                    </a:lnTo>
                    <a:close/>
                    <a:moveTo>
                      <a:pt x="694" y="264"/>
                    </a:moveTo>
                    <a:lnTo>
                      <a:pt x="700" y="276"/>
                    </a:lnTo>
                    <a:lnTo>
                      <a:pt x="712" y="288"/>
                    </a:lnTo>
                    <a:lnTo>
                      <a:pt x="742" y="330"/>
                    </a:lnTo>
                    <a:lnTo>
                      <a:pt x="778" y="360"/>
                    </a:lnTo>
                    <a:lnTo>
                      <a:pt x="784" y="372"/>
                    </a:lnTo>
                    <a:lnTo>
                      <a:pt x="790" y="378"/>
                    </a:lnTo>
                    <a:lnTo>
                      <a:pt x="796" y="384"/>
                    </a:lnTo>
                    <a:lnTo>
                      <a:pt x="796" y="384"/>
                    </a:lnTo>
                    <a:lnTo>
                      <a:pt x="790" y="431"/>
                    </a:lnTo>
                    <a:lnTo>
                      <a:pt x="766" y="443"/>
                    </a:lnTo>
                    <a:lnTo>
                      <a:pt x="748" y="461"/>
                    </a:lnTo>
                    <a:lnTo>
                      <a:pt x="724" y="485"/>
                    </a:lnTo>
                    <a:lnTo>
                      <a:pt x="712" y="503"/>
                    </a:lnTo>
                    <a:lnTo>
                      <a:pt x="712" y="509"/>
                    </a:lnTo>
                    <a:lnTo>
                      <a:pt x="706" y="515"/>
                    </a:lnTo>
                    <a:lnTo>
                      <a:pt x="688" y="533"/>
                    </a:lnTo>
                    <a:lnTo>
                      <a:pt x="670" y="551"/>
                    </a:lnTo>
                    <a:lnTo>
                      <a:pt x="658" y="563"/>
                    </a:lnTo>
                    <a:lnTo>
                      <a:pt x="658" y="569"/>
                    </a:lnTo>
                    <a:lnTo>
                      <a:pt x="658" y="569"/>
                    </a:lnTo>
                    <a:lnTo>
                      <a:pt x="658" y="569"/>
                    </a:lnTo>
                    <a:lnTo>
                      <a:pt x="652" y="569"/>
                    </a:lnTo>
                    <a:lnTo>
                      <a:pt x="652" y="575"/>
                    </a:lnTo>
                    <a:lnTo>
                      <a:pt x="640" y="581"/>
                    </a:lnTo>
                    <a:lnTo>
                      <a:pt x="616" y="593"/>
                    </a:lnTo>
                    <a:lnTo>
                      <a:pt x="604" y="599"/>
                    </a:lnTo>
                    <a:lnTo>
                      <a:pt x="592" y="605"/>
                    </a:lnTo>
                    <a:lnTo>
                      <a:pt x="592" y="605"/>
                    </a:lnTo>
                    <a:lnTo>
                      <a:pt x="586" y="611"/>
                    </a:lnTo>
                    <a:lnTo>
                      <a:pt x="574" y="617"/>
                    </a:lnTo>
                    <a:lnTo>
                      <a:pt x="562" y="629"/>
                    </a:lnTo>
                    <a:lnTo>
                      <a:pt x="550" y="635"/>
                    </a:lnTo>
                    <a:lnTo>
                      <a:pt x="550" y="653"/>
                    </a:lnTo>
                    <a:lnTo>
                      <a:pt x="556" y="677"/>
                    </a:lnTo>
                    <a:lnTo>
                      <a:pt x="562" y="707"/>
                    </a:lnTo>
                    <a:lnTo>
                      <a:pt x="538" y="737"/>
                    </a:lnTo>
                    <a:lnTo>
                      <a:pt x="377" y="785"/>
                    </a:lnTo>
                    <a:lnTo>
                      <a:pt x="365" y="761"/>
                    </a:lnTo>
                    <a:lnTo>
                      <a:pt x="359" y="755"/>
                    </a:lnTo>
                    <a:lnTo>
                      <a:pt x="353" y="755"/>
                    </a:lnTo>
                    <a:lnTo>
                      <a:pt x="359" y="683"/>
                    </a:lnTo>
                    <a:lnTo>
                      <a:pt x="365" y="671"/>
                    </a:lnTo>
                    <a:lnTo>
                      <a:pt x="371" y="665"/>
                    </a:lnTo>
                    <a:lnTo>
                      <a:pt x="389" y="641"/>
                    </a:lnTo>
                    <a:lnTo>
                      <a:pt x="389" y="641"/>
                    </a:lnTo>
                    <a:lnTo>
                      <a:pt x="413" y="629"/>
                    </a:lnTo>
                    <a:lnTo>
                      <a:pt x="431" y="611"/>
                    </a:lnTo>
                    <a:lnTo>
                      <a:pt x="419" y="623"/>
                    </a:lnTo>
                    <a:lnTo>
                      <a:pt x="419" y="629"/>
                    </a:lnTo>
                    <a:lnTo>
                      <a:pt x="425" y="647"/>
                    </a:lnTo>
                    <a:lnTo>
                      <a:pt x="425" y="659"/>
                    </a:lnTo>
                    <a:lnTo>
                      <a:pt x="431" y="665"/>
                    </a:lnTo>
                    <a:lnTo>
                      <a:pt x="437" y="659"/>
                    </a:lnTo>
                    <a:lnTo>
                      <a:pt x="443" y="635"/>
                    </a:lnTo>
                    <a:lnTo>
                      <a:pt x="443" y="617"/>
                    </a:lnTo>
                    <a:lnTo>
                      <a:pt x="443" y="605"/>
                    </a:lnTo>
                    <a:lnTo>
                      <a:pt x="491" y="575"/>
                    </a:lnTo>
                    <a:lnTo>
                      <a:pt x="527" y="545"/>
                    </a:lnTo>
                    <a:lnTo>
                      <a:pt x="550" y="527"/>
                    </a:lnTo>
                    <a:lnTo>
                      <a:pt x="568" y="515"/>
                    </a:lnTo>
                    <a:lnTo>
                      <a:pt x="586" y="503"/>
                    </a:lnTo>
                    <a:lnTo>
                      <a:pt x="598" y="497"/>
                    </a:lnTo>
                    <a:lnTo>
                      <a:pt x="610" y="485"/>
                    </a:lnTo>
                    <a:lnTo>
                      <a:pt x="616" y="479"/>
                    </a:lnTo>
                    <a:lnTo>
                      <a:pt x="616" y="473"/>
                    </a:lnTo>
                    <a:lnTo>
                      <a:pt x="628" y="455"/>
                    </a:lnTo>
                    <a:lnTo>
                      <a:pt x="634" y="431"/>
                    </a:lnTo>
                    <a:lnTo>
                      <a:pt x="640" y="408"/>
                    </a:lnTo>
                    <a:lnTo>
                      <a:pt x="640" y="402"/>
                    </a:lnTo>
                    <a:lnTo>
                      <a:pt x="640" y="396"/>
                    </a:lnTo>
                    <a:lnTo>
                      <a:pt x="628" y="396"/>
                    </a:lnTo>
                    <a:lnTo>
                      <a:pt x="634" y="396"/>
                    </a:lnTo>
                    <a:lnTo>
                      <a:pt x="634" y="396"/>
                    </a:lnTo>
                    <a:lnTo>
                      <a:pt x="634" y="390"/>
                    </a:lnTo>
                    <a:lnTo>
                      <a:pt x="640" y="378"/>
                    </a:lnTo>
                    <a:lnTo>
                      <a:pt x="652" y="336"/>
                    </a:lnTo>
                    <a:lnTo>
                      <a:pt x="664" y="300"/>
                    </a:lnTo>
                    <a:lnTo>
                      <a:pt x="664" y="282"/>
                    </a:lnTo>
                    <a:lnTo>
                      <a:pt x="670" y="276"/>
                    </a:lnTo>
                    <a:lnTo>
                      <a:pt x="664" y="270"/>
                    </a:lnTo>
                    <a:lnTo>
                      <a:pt x="658" y="258"/>
                    </a:lnTo>
                    <a:lnTo>
                      <a:pt x="646" y="246"/>
                    </a:lnTo>
                    <a:lnTo>
                      <a:pt x="640" y="240"/>
                    </a:lnTo>
                    <a:lnTo>
                      <a:pt x="676" y="258"/>
                    </a:lnTo>
                    <a:lnTo>
                      <a:pt x="682" y="192"/>
                    </a:lnTo>
                    <a:lnTo>
                      <a:pt x="682" y="198"/>
                    </a:lnTo>
                    <a:lnTo>
                      <a:pt x="682" y="222"/>
                    </a:lnTo>
                    <a:lnTo>
                      <a:pt x="688" y="246"/>
                    </a:lnTo>
                    <a:lnTo>
                      <a:pt x="694" y="264"/>
                    </a:lnTo>
                    <a:lnTo>
                      <a:pt x="694" y="264"/>
                    </a:lnTo>
                    <a:close/>
                    <a:moveTo>
                      <a:pt x="532" y="455"/>
                    </a:moveTo>
                    <a:lnTo>
                      <a:pt x="527" y="461"/>
                    </a:lnTo>
                    <a:lnTo>
                      <a:pt x="532" y="449"/>
                    </a:lnTo>
                    <a:lnTo>
                      <a:pt x="532" y="455"/>
                    </a:lnTo>
                    <a:lnTo>
                      <a:pt x="532" y="455"/>
                    </a:lnTo>
                    <a:close/>
                    <a:moveTo>
                      <a:pt x="634" y="803"/>
                    </a:moveTo>
                    <a:lnTo>
                      <a:pt x="634" y="803"/>
                    </a:lnTo>
                    <a:lnTo>
                      <a:pt x="634" y="803"/>
                    </a:lnTo>
                    <a:lnTo>
                      <a:pt x="634" y="803"/>
                    </a:lnTo>
                    <a:lnTo>
                      <a:pt x="634" y="803"/>
                    </a:lnTo>
                    <a:close/>
                  </a:path>
                </a:pathLst>
              </a:custGeom>
              <a:solidFill>
                <a:srgbClr val="CDCDCD"/>
              </a:solidFill>
              <a:ln w="9525">
                <a:noFill/>
                <a:round/>
                <a:headEnd/>
                <a:tailEnd/>
              </a:ln>
              <a:effectLst/>
            </p:spPr>
            <p:txBody>
              <a:bodyPr wrap="none" anchor="ctr"/>
              <a:lstStyle/>
              <a:p>
                <a:pPr>
                  <a:defRPr/>
                </a:pPr>
                <a:endParaRPr lang="ru-RU"/>
              </a:p>
            </p:txBody>
          </p:sp>
          <p:sp>
            <p:nvSpPr>
              <p:cNvPr id="10258" name="Freeform 18"/>
              <p:cNvSpPr>
                <a:spLocks noChangeArrowheads="1"/>
              </p:cNvSpPr>
              <p:nvPr/>
            </p:nvSpPr>
            <p:spPr bwMode="auto">
              <a:xfrm>
                <a:off x="684" y="2709"/>
                <a:ext cx="47" cy="78"/>
              </a:xfrm>
              <a:custGeom>
                <a:avLst/>
                <a:gdLst/>
                <a:ahLst/>
                <a:cxnLst>
                  <a:cxn ang="0">
                    <a:pos x="12" y="72"/>
                  </a:cxn>
                  <a:cxn ang="0">
                    <a:pos x="18" y="60"/>
                  </a:cxn>
                  <a:cxn ang="0">
                    <a:pos x="24" y="54"/>
                  </a:cxn>
                  <a:cxn ang="0">
                    <a:pos x="47" y="0"/>
                  </a:cxn>
                  <a:cxn ang="0">
                    <a:pos x="0" y="78"/>
                  </a:cxn>
                  <a:cxn ang="0">
                    <a:pos x="12" y="72"/>
                  </a:cxn>
                  <a:cxn ang="0">
                    <a:pos x="12" y="72"/>
                  </a:cxn>
                </a:cxnLst>
                <a:rect l="0" t="0" r="r" b="b"/>
                <a:pathLst>
                  <a:path w="47" h="78">
                    <a:moveTo>
                      <a:pt x="12" y="72"/>
                    </a:moveTo>
                    <a:lnTo>
                      <a:pt x="18" y="60"/>
                    </a:lnTo>
                    <a:lnTo>
                      <a:pt x="24" y="54"/>
                    </a:lnTo>
                    <a:lnTo>
                      <a:pt x="47" y="0"/>
                    </a:lnTo>
                    <a:lnTo>
                      <a:pt x="0" y="78"/>
                    </a:lnTo>
                    <a:lnTo>
                      <a:pt x="12" y="72"/>
                    </a:lnTo>
                    <a:lnTo>
                      <a:pt x="12" y="72"/>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3" name="Freeform 19"/>
              <p:cNvSpPr>
                <a:spLocks noChangeArrowheads="1"/>
              </p:cNvSpPr>
              <p:nvPr/>
            </p:nvSpPr>
            <p:spPr bwMode="auto">
              <a:xfrm>
                <a:off x="1284" y="2572"/>
                <a:ext cx="149" cy="419"/>
              </a:xfrm>
              <a:custGeom>
                <a:avLst/>
                <a:gdLst/>
                <a:ahLst/>
                <a:cxnLst>
                  <a:cxn ang="0">
                    <a:pos x="29" y="96"/>
                  </a:cxn>
                  <a:cxn ang="0">
                    <a:pos x="41" y="126"/>
                  </a:cxn>
                  <a:cxn ang="0">
                    <a:pos x="29" y="161"/>
                  </a:cxn>
                  <a:cxn ang="0">
                    <a:pos x="47" y="149"/>
                  </a:cxn>
                  <a:cxn ang="0">
                    <a:pos x="53" y="347"/>
                  </a:cxn>
                  <a:cxn ang="0">
                    <a:pos x="65" y="371"/>
                  </a:cxn>
                  <a:cxn ang="0">
                    <a:pos x="65" y="377"/>
                  </a:cxn>
                  <a:cxn ang="0">
                    <a:pos x="65" y="389"/>
                  </a:cxn>
                  <a:cxn ang="0">
                    <a:pos x="77" y="395"/>
                  </a:cxn>
                  <a:cxn ang="0">
                    <a:pos x="101" y="407"/>
                  </a:cxn>
                  <a:cxn ang="0">
                    <a:pos x="125" y="413"/>
                  </a:cxn>
                  <a:cxn ang="0">
                    <a:pos x="149" y="419"/>
                  </a:cxn>
                  <a:cxn ang="0">
                    <a:pos x="125" y="395"/>
                  </a:cxn>
                  <a:cxn ang="0">
                    <a:pos x="77" y="365"/>
                  </a:cxn>
                  <a:cxn ang="0">
                    <a:pos x="77" y="365"/>
                  </a:cxn>
                  <a:cxn ang="0">
                    <a:pos x="77" y="353"/>
                  </a:cxn>
                  <a:cxn ang="0">
                    <a:pos x="83" y="329"/>
                  </a:cxn>
                  <a:cxn ang="0">
                    <a:pos x="83" y="293"/>
                  </a:cxn>
                  <a:cxn ang="0">
                    <a:pos x="83" y="257"/>
                  </a:cxn>
                  <a:cxn ang="0">
                    <a:pos x="83" y="221"/>
                  </a:cxn>
                  <a:cxn ang="0">
                    <a:pos x="77" y="185"/>
                  </a:cxn>
                  <a:cxn ang="0">
                    <a:pos x="65" y="155"/>
                  </a:cxn>
                  <a:cxn ang="0">
                    <a:pos x="59" y="143"/>
                  </a:cxn>
                  <a:cxn ang="0">
                    <a:pos x="53" y="137"/>
                  </a:cxn>
                  <a:cxn ang="0">
                    <a:pos x="53" y="120"/>
                  </a:cxn>
                  <a:cxn ang="0">
                    <a:pos x="53" y="108"/>
                  </a:cxn>
                  <a:cxn ang="0">
                    <a:pos x="47" y="90"/>
                  </a:cxn>
                  <a:cxn ang="0">
                    <a:pos x="35" y="54"/>
                  </a:cxn>
                  <a:cxn ang="0">
                    <a:pos x="23" y="18"/>
                  </a:cxn>
                  <a:cxn ang="0">
                    <a:pos x="17" y="6"/>
                  </a:cxn>
                  <a:cxn ang="0">
                    <a:pos x="17" y="0"/>
                  </a:cxn>
                  <a:cxn ang="0">
                    <a:pos x="0" y="6"/>
                  </a:cxn>
                  <a:cxn ang="0">
                    <a:pos x="6" y="114"/>
                  </a:cxn>
                  <a:cxn ang="0">
                    <a:pos x="29" y="96"/>
                  </a:cxn>
                  <a:cxn ang="0">
                    <a:pos x="29" y="96"/>
                  </a:cxn>
                </a:cxnLst>
                <a:rect l="0" t="0" r="r" b="b"/>
                <a:pathLst>
                  <a:path w="149" h="419">
                    <a:moveTo>
                      <a:pt x="29" y="96"/>
                    </a:moveTo>
                    <a:lnTo>
                      <a:pt x="41" y="126"/>
                    </a:lnTo>
                    <a:lnTo>
                      <a:pt x="29" y="161"/>
                    </a:lnTo>
                    <a:lnTo>
                      <a:pt x="47" y="149"/>
                    </a:lnTo>
                    <a:lnTo>
                      <a:pt x="53" y="347"/>
                    </a:lnTo>
                    <a:lnTo>
                      <a:pt x="65" y="371"/>
                    </a:lnTo>
                    <a:lnTo>
                      <a:pt x="65" y="377"/>
                    </a:lnTo>
                    <a:lnTo>
                      <a:pt x="65" y="389"/>
                    </a:lnTo>
                    <a:lnTo>
                      <a:pt x="77" y="395"/>
                    </a:lnTo>
                    <a:lnTo>
                      <a:pt x="101" y="407"/>
                    </a:lnTo>
                    <a:lnTo>
                      <a:pt x="125" y="413"/>
                    </a:lnTo>
                    <a:lnTo>
                      <a:pt x="149" y="419"/>
                    </a:lnTo>
                    <a:lnTo>
                      <a:pt x="125" y="395"/>
                    </a:lnTo>
                    <a:lnTo>
                      <a:pt x="77" y="365"/>
                    </a:lnTo>
                    <a:lnTo>
                      <a:pt x="77" y="365"/>
                    </a:lnTo>
                    <a:lnTo>
                      <a:pt x="77" y="353"/>
                    </a:lnTo>
                    <a:lnTo>
                      <a:pt x="83" y="329"/>
                    </a:lnTo>
                    <a:lnTo>
                      <a:pt x="83" y="293"/>
                    </a:lnTo>
                    <a:lnTo>
                      <a:pt x="83" y="257"/>
                    </a:lnTo>
                    <a:lnTo>
                      <a:pt x="83" y="221"/>
                    </a:lnTo>
                    <a:lnTo>
                      <a:pt x="77" y="185"/>
                    </a:lnTo>
                    <a:lnTo>
                      <a:pt x="65" y="155"/>
                    </a:lnTo>
                    <a:lnTo>
                      <a:pt x="59" y="143"/>
                    </a:lnTo>
                    <a:lnTo>
                      <a:pt x="53" y="137"/>
                    </a:lnTo>
                    <a:lnTo>
                      <a:pt x="53" y="120"/>
                    </a:lnTo>
                    <a:lnTo>
                      <a:pt x="53" y="108"/>
                    </a:lnTo>
                    <a:lnTo>
                      <a:pt x="47" y="90"/>
                    </a:lnTo>
                    <a:lnTo>
                      <a:pt x="35" y="54"/>
                    </a:lnTo>
                    <a:lnTo>
                      <a:pt x="23" y="18"/>
                    </a:lnTo>
                    <a:lnTo>
                      <a:pt x="17" y="6"/>
                    </a:lnTo>
                    <a:lnTo>
                      <a:pt x="17" y="0"/>
                    </a:lnTo>
                    <a:lnTo>
                      <a:pt x="0" y="6"/>
                    </a:lnTo>
                    <a:lnTo>
                      <a:pt x="6" y="114"/>
                    </a:lnTo>
                    <a:lnTo>
                      <a:pt x="29" y="96"/>
                    </a:lnTo>
                    <a:lnTo>
                      <a:pt x="29" y="96"/>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60" name="Freeform 20"/>
              <p:cNvSpPr>
                <a:spLocks noChangeArrowheads="1"/>
              </p:cNvSpPr>
              <p:nvPr/>
            </p:nvSpPr>
            <p:spPr bwMode="auto">
              <a:xfrm>
                <a:off x="1140" y="2434"/>
                <a:ext cx="167" cy="138"/>
              </a:xfrm>
              <a:custGeom>
                <a:avLst/>
                <a:gdLst/>
                <a:ahLst/>
                <a:cxnLst>
                  <a:cxn ang="0">
                    <a:pos x="102" y="18"/>
                  </a:cxn>
                  <a:cxn ang="0">
                    <a:pos x="96" y="12"/>
                  </a:cxn>
                  <a:cxn ang="0">
                    <a:pos x="90" y="0"/>
                  </a:cxn>
                  <a:cxn ang="0">
                    <a:pos x="78" y="0"/>
                  </a:cxn>
                  <a:cxn ang="0">
                    <a:pos x="66" y="0"/>
                  </a:cxn>
                  <a:cxn ang="0">
                    <a:pos x="60" y="0"/>
                  </a:cxn>
                  <a:cxn ang="0">
                    <a:pos x="48" y="6"/>
                  </a:cxn>
                  <a:cxn ang="0">
                    <a:pos x="36" y="12"/>
                  </a:cxn>
                  <a:cxn ang="0">
                    <a:pos x="30" y="12"/>
                  </a:cxn>
                  <a:cxn ang="0">
                    <a:pos x="24" y="24"/>
                  </a:cxn>
                  <a:cxn ang="0">
                    <a:pos x="18" y="42"/>
                  </a:cxn>
                  <a:cxn ang="0">
                    <a:pos x="6" y="66"/>
                  </a:cxn>
                  <a:cxn ang="0">
                    <a:pos x="0" y="72"/>
                  </a:cxn>
                  <a:cxn ang="0">
                    <a:pos x="42" y="30"/>
                  </a:cxn>
                  <a:cxn ang="0">
                    <a:pos x="30" y="66"/>
                  </a:cxn>
                  <a:cxn ang="0">
                    <a:pos x="96" y="36"/>
                  </a:cxn>
                  <a:cxn ang="0">
                    <a:pos x="120" y="78"/>
                  </a:cxn>
                  <a:cxn ang="0">
                    <a:pos x="120" y="54"/>
                  </a:cxn>
                  <a:cxn ang="0">
                    <a:pos x="167" y="138"/>
                  </a:cxn>
                  <a:cxn ang="0">
                    <a:pos x="167" y="120"/>
                  </a:cxn>
                  <a:cxn ang="0">
                    <a:pos x="161" y="102"/>
                  </a:cxn>
                  <a:cxn ang="0">
                    <a:pos x="138" y="60"/>
                  </a:cxn>
                  <a:cxn ang="0">
                    <a:pos x="114" y="30"/>
                  </a:cxn>
                  <a:cxn ang="0">
                    <a:pos x="108" y="24"/>
                  </a:cxn>
                  <a:cxn ang="0">
                    <a:pos x="102" y="18"/>
                  </a:cxn>
                  <a:cxn ang="0">
                    <a:pos x="102" y="18"/>
                  </a:cxn>
                </a:cxnLst>
                <a:rect l="0" t="0" r="r" b="b"/>
                <a:pathLst>
                  <a:path w="167" h="138">
                    <a:moveTo>
                      <a:pt x="102" y="18"/>
                    </a:moveTo>
                    <a:lnTo>
                      <a:pt x="96" y="12"/>
                    </a:lnTo>
                    <a:lnTo>
                      <a:pt x="90" y="0"/>
                    </a:lnTo>
                    <a:lnTo>
                      <a:pt x="78" y="0"/>
                    </a:lnTo>
                    <a:lnTo>
                      <a:pt x="66" y="0"/>
                    </a:lnTo>
                    <a:lnTo>
                      <a:pt x="60" y="0"/>
                    </a:lnTo>
                    <a:lnTo>
                      <a:pt x="48" y="6"/>
                    </a:lnTo>
                    <a:lnTo>
                      <a:pt x="36" y="12"/>
                    </a:lnTo>
                    <a:lnTo>
                      <a:pt x="30" y="12"/>
                    </a:lnTo>
                    <a:lnTo>
                      <a:pt x="24" y="24"/>
                    </a:lnTo>
                    <a:lnTo>
                      <a:pt x="18" y="42"/>
                    </a:lnTo>
                    <a:lnTo>
                      <a:pt x="6" y="66"/>
                    </a:lnTo>
                    <a:lnTo>
                      <a:pt x="0" y="72"/>
                    </a:lnTo>
                    <a:lnTo>
                      <a:pt x="42" y="30"/>
                    </a:lnTo>
                    <a:lnTo>
                      <a:pt x="30" y="66"/>
                    </a:lnTo>
                    <a:lnTo>
                      <a:pt x="96" y="36"/>
                    </a:lnTo>
                    <a:lnTo>
                      <a:pt x="120" y="78"/>
                    </a:lnTo>
                    <a:lnTo>
                      <a:pt x="120" y="54"/>
                    </a:lnTo>
                    <a:lnTo>
                      <a:pt x="167" y="138"/>
                    </a:lnTo>
                    <a:lnTo>
                      <a:pt x="167" y="120"/>
                    </a:lnTo>
                    <a:lnTo>
                      <a:pt x="161" y="102"/>
                    </a:lnTo>
                    <a:lnTo>
                      <a:pt x="138" y="60"/>
                    </a:lnTo>
                    <a:lnTo>
                      <a:pt x="114" y="30"/>
                    </a:lnTo>
                    <a:lnTo>
                      <a:pt x="108" y="24"/>
                    </a:lnTo>
                    <a:lnTo>
                      <a:pt x="102" y="18"/>
                    </a:lnTo>
                    <a:lnTo>
                      <a:pt x="102" y="18"/>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61" name="Freeform 21"/>
              <p:cNvSpPr>
                <a:spLocks noChangeArrowheads="1"/>
              </p:cNvSpPr>
              <p:nvPr/>
            </p:nvSpPr>
            <p:spPr bwMode="auto">
              <a:xfrm>
                <a:off x="948" y="2314"/>
                <a:ext cx="113" cy="114"/>
              </a:xfrm>
              <a:custGeom>
                <a:avLst/>
                <a:gdLst/>
                <a:ahLst/>
                <a:cxnLst>
                  <a:cxn ang="0">
                    <a:pos x="0" y="0"/>
                  </a:cxn>
                  <a:cxn ang="0">
                    <a:pos x="6" y="0"/>
                  </a:cxn>
                  <a:cxn ang="0">
                    <a:pos x="24" y="6"/>
                  </a:cxn>
                  <a:cxn ang="0">
                    <a:pos x="48" y="18"/>
                  </a:cxn>
                  <a:cxn ang="0">
                    <a:pos x="71" y="36"/>
                  </a:cxn>
                  <a:cxn ang="0">
                    <a:pos x="83" y="48"/>
                  </a:cxn>
                  <a:cxn ang="0">
                    <a:pos x="95" y="66"/>
                  </a:cxn>
                  <a:cxn ang="0">
                    <a:pos x="107" y="90"/>
                  </a:cxn>
                  <a:cxn ang="0">
                    <a:pos x="113" y="114"/>
                  </a:cxn>
                  <a:cxn ang="0">
                    <a:pos x="83" y="66"/>
                  </a:cxn>
                  <a:cxn ang="0">
                    <a:pos x="60" y="78"/>
                  </a:cxn>
                  <a:cxn ang="0">
                    <a:pos x="71" y="54"/>
                  </a:cxn>
                  <a:cxn ang="0">
                    <a:pos x="12" y="78"/>
                  </a:cxn>
                  <a:cxn ang="0">
                    <a:pos x="60" y="48"/>
                  </a:cxn>
                  <a:cxn ang="0">
                    <a:pos x="60" y="42"/>
                  </a:cxn>
                  <a:cxn ang="0">
                    <a:pos x="54" y="30"/>
                  </a:cxn>
                  <a:cxn ang="0">
                    <a:pos x="36" y="18"/>
                  </a:cxn>
                  <a:cxn ang="0">
                    <a:pos x="0" y="0"/>
                  </a:cxn>
                  <a:cxn ang="0">
                    <a:pos x="0" y="0"/>
                  </a:cxn>
                </a:cxnLst>
                <a:rect l="0" t="0" r="r" b="b"/>
                <a:pathLst>
                  <a:path w="113" h="114">
                    <a:moveTo>
                      <a:pt x="0" y="0"/>
                    </a:moveTo>
                    <a:lnTo>
                      <a:pt x="6" y="0"/>
                    </a:lnTo>
                    <a:lnTo>
                      <a:pt x="24" y="6"/>
                    </a:lnTo>
                    <a:lnTo>
                      <a:pt x="48" y="18"/>
                    </a:lnTo>
                    <a:lnTo>
                      <a:pt x="71" y="36"/>
                    </a:lnTo>
                    <a:lnTo>
                      <a:pt x="83" y="48"/>
                    </a:lnTo>
                    <a:lnTo>
                      <a:pt x="95" y="66"/>
                    </a:lnTo>
                    <a:lnTo>
                      <a:pt x="107" y="90"/>
                    </a:lnTo>
                    <a:lnTo>
                      <a:pt x="113" y="114"/>
                    </a:lnTo>
                    <a:lnTo>
                      <a:pt x="83" y="66"/>
                    </a:lnTo>
                    <a:lnTo>
                      <a:pt x="60" y="78"/>
                    </a:lnTo>
                    <a:lnTo>
                      <a:pt x="71" y="54"/>
                    </a:lnTo>
                    <a:lnTo>
                      <a:pt x="12" y="78"/>
                    </a:lnTo>
                    <a:lnTo>
                      <a:pt x="60" y="48"/>
                    </a:lnTo>
                    <a:lnTo>
                      <a:pt x="60" y="42"/>
                    </a:lnTo>
                    <a:lnTo>
                      <a:pt x="54" y="30"/>
                    </a:lnTo>
                    <a:lnTo>
                      <a:pt x="36" y="18"/>
                    </a:lnTo>
                    <a:lnTo>
                      <a:pt x="0" y="0"/>
                    </a:lnTo>
                    <a:lnTo>
                      <a:pt x="0"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62" name="Freeform 22"/>
              <p:cNvSpPr>
                <a:spLocks noChangeArrowheads="1"/>
              </p:cNvSpPr>
              <p:nvPr/>
            </p:nvSpPr>
            <p:spPr bwMode="auto">
              <a:xfrm>
                <a:off x="1122" y="2578"/>
                <a:ext cx="66" cy="60"/>
              </a:xfrm>
              <a:custGeom>
                <a:avLst/>
                <a:gdLst/>
                <a:ahLst/>
                <a:cxnLst>
                  <a:cxn ang="0">
                    <a:pos x="54" y="0"/>
                  </a:cxn>
                  <a:cxn ang="0">
                    <a:pos x="42" y="18"/>
                  </a:cxn>
                  <a:cxn ang="0">
                    <a:pos x="36" y="6"/>
                  </a:cxn>
                  <a:cxn ang="0">
                    <a:pos x="24" y="30"/>
                  </a:cxn>
                  <a:cxn ang="0">
                    <a:pos x="18" y="36"/>
                  </a:cxn>
                  <a:cxn ang="0">
                    <a:pos x="6" y="48"/>
                  </a:cxn>
                  <a:cxn ang="0">
                    <a:pos x="0" y="60"/>
                  </a:cxn>
                  <a:cxn ang="0">
                    <a:pos x="12" y="54"/>
                  </a:cxn>
                  <a:cxn ang="0">
                    <a:pos x="30" y="36"/>
                  </a:cxn>
                  <a:cxn ang="0">
                    <a:pos x="54" y="18"/>
                  </a:cxn>
                  <a:cxn ang="0">
                    <a:pos x="66" y="6"/>
                  </a:cxn>
                  <a:cxn ang="0">
                    <a:pos x="54" y="0"/>
                  </a:cxn>
                  <a:cxn ang="0">
                    <a:pos x="54" y="0"/>
                  </a:cxn>
                </a:cxnLst>
                <a:rect l="0" t="0" r="r" b="b"/>
                <a:pathLst>
                  <a:path w="66" h="60">
                    <a:moveTo>
                      <a:pt x="54" y="0"/>
                    </a:moveTo>
                    <a:lnTo>
                      <a:pt x="42" y="18"/>
                    </a:lnTo>
                    <a:lnTo>
                      <a:pt x="36" y="6"/>
                    </a:lnTo>
                    <a:lnTo>
                      <a:pt x="24" y="30"/>
                    </a:lnTo>
                    <a:lnTo>
                      <a:pt x="18" y="36"/>
                    </a:lnTo>
                    <a:lnTo>
                      <a:pt x="6" y="48"/>
                    </a:lnTo>
                    <a:lnTo>
                      <a:pt x="0" y="60"/>
                    </a:lnTo>
                    <a:lnTo>
                      <a:pt x="12" y="54"/>
                    </a:lnTo>
                    <a:lnTo>
                      <a:pt x="30" y="36"/>
                    </a:lnTo>
                    <a:lnTo>
                      <a:pt x="54" y="18"/>
                    </a:lnTo>
                    <a:lnTo>
                      <a:pt x="66" y="6"/>
                    </a:lnTo>
                    <a:lnTo>
                      <a:pt x="54" y="0"/>
                    </a:lnTo>
                    <a:lnTo>
                      <a:pt x="54"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63" name="Freeform 23"/>
              <p:cNvSpPr>
                <a:spLocks noChangeArrowheads="1"/>
              </p:cNvSpPr>
              <p:nvPr/>
            </p:nvSpPr>
            <p:spPr bwMode="auto">
              <a:xfrm>
                <a:off x="942" y="2674"/>
                <a:ext cx="161" cy="179"/>
              </a:xfrm>
              <a:custGeom>
                <a:avLst/>
                <a:gdLst/>
                <a:ahLst/>
                <a:cxnLst>
                  <a:cxn ang="0">
                    <a:pos x="131" y="53"/>
                  </a:cxn>
                  <a:cxn ang="0">
                    <a:pos x="137" y="53"/>
                  </a:cxn>
                  <a:cxn ang="0">
                    <a:pos x="143" y="41"/>
                  </a:cxn>
                  <a:cxn ang="0">
                    <a:pos x="155" y="35"/>
                  </a:cxn>
                  <a:cxn ang="0">
                    <a:pos x="161" y="24"/>
                  </a:cxn>
                  <a:cxn ang="0">
                    <a:pos x="161" y="12"/>
                  </a:cxn>
                  <a:cxn ang="0">
                    <a:pos x="161" y="0"/>
                  </a:cxn>
                  <a:cxn ang="0">
                    <a:pos x="149" y="24"/>
                  </a:cxn>
                  <a:cxn ang="0">
                    <a:pos x="143" y="35"/>
                  </a:cxn>
                  <a:cxn ang="0">
                    <a:pos x="131" y="35"/>
                  </a:cxn>
                  <a:cxn ang="0">
                    <a:pos x="119" y="41"/>
                  </a:cxn>
                  <a:cxn ang="0">
                    <a:pos x="125" y="53"/>
                  </a:cxn>
                  <a:cxn ang="0">
                    <a:pos x="95" y="95"/>
                  </a:cxn>
                  <a:cxn ang="0">
                    <a:pos x="0" y="137"/>
                  </a:cxn>
                  <a:cxn ang="0">
                    <a:pos x="60" y="119"/>
                  </a:cxn>
                  <a:cxn ang="0">
                    <a:pos x="54" y="125"/>
                  </a:cxn>
                  <a:cxn ang="0">
                    <a:pos x="48" y="131"/>
                  </a:cxn>
                  <a:cxn ang="0">
                    <a:pos x="24" y="155"/>
                  </a:cxn>
                  <a:cxn ang="0">
                    <a:pos x="12" y="167"/>
                  </a:cxn>
                  <a:cxn ang="0">
                    <a:pos x="0" y="173"/>
                  </a:cxn>
                  <a:cxn ang="0">
                    <a:pos x="0" y="179"/>
                  </a:cxn>
                  <a:cxn ang="0">
                    <a:pos x="6" y="173"/>
                  </a:cxn>
                  <a:cxn ang="0">
                    <a:pos x="30" y="155"/>
                  </a:cxn>
                  <a:cxn ang="0">
                    <a:pos x="48" y="143"/>
                  </a:cxn>
                  <a:cxn ang="0">
                    <a:pos x="71" y="125"/>
                  </a:cxn>
                  <a:cxn ang="0">
                    <a:pos x="95" y="107"/>
                  </a:cxn>
                  <a:cxn ang="0">
                    <a:pos x="119" y="77"/>
                  </a:cxn>
                  <a:cxn ang="0">
                    <a:pos x="131" y="59"/>
                  </a:cxn>
                  <a:cxn ang="0">
                    <a:pos x="131" y="53"/>
                  </a:cxn>
                  <a:cxn ang="0">
                    <a:pos x="131" y="53"/>
                  </a:cxn>
                </a:cxnLst>
                <a:rect l="0" t="0" r="r" b="b"/>
                <a:pathLst>
                  <a:path w="161" h="179">
                    <a:moveTo>
                      <a:pt x="131" y="53"/>
                    </a:moveTo>
                    <a:lnTo>
                      <a:pt x="137" y="53"/>
                    </a:lnTo>
                    <a:lnTo>
                      <a:pt x="143" y="41"/>
                    </a:lnTo>
                    <a:lnTo>
                      <a:pt x="155" y="35"/>
                    </a:lnTo>
                    <a:lnTo>
                      <a:pt x="161" y="24"/>
                    </a:lnTo>
                    <a:lnTo>
                      <a:pt x="161" y="12"/>
                    </a:lnTo>
                    <a:lnTo>
                      <a:pt x="161" y="0"/>
                    </a:lnTo>
                    <a:lnTo>
                      <a:pt x="149" y="24"/>
                    </a:lnTo>
                    <a:lnTo>
                      <a:pt x="143" y="35"/>
                    </a:lnTo>
                    <a:lnTo>
                      <a:pt x="131" y="35"/>
                    </a:lnTo>
                    <a:lnTo>
                      <a:pt x="119" y="41"/>
                    </a:lnTo>
                    <a:lnTo>
                      <a:pt x="125" y="53"/>
                    </a:lnTo>
                    <a:lnTo>
                      <a:pt x="95" y="95"/>
                    </a:lnTo>
                    <a:lnTo>
                      <a:pt x="0" y="137"/>
                    </a:lnTo>
                    <a:lnTo>
                      <a:pt x="60" y="119"/>
                    </a:lnTo>
                    <a:lnTo>
                      <a:pt x="54" y="125"/>
                    </a:lnTo>
                    <a:lnTo>
                      <a:pt x="48" y="131"/>
                    </a:lnTo>
                    <a:lnTo>
                      <a:pt x="24" y="155"/>
                    </a:lnTo>
                    <a:lnTo>
                      <a:pt x="12" y="167"/>
                    </a:lnTo>
                    <a:lnTo>
                      <a:pt x="0" y="173"/>
                    </a:lnTo>
                    <a:lnTo>
                      <a:pt x="0" y="179"/>
                    </a:lnTo>
                    <a:lnTo>
                      <a:pt x="6" y="173"/>
                    </a:lnTo>
                    <a:lnTo>
                      <a:pt x="30" y="155"/>
                    </a:lnTo>
                    <a:lnTo>
                      <a:pt x="48" y="143"/>
                    </a:lnTo>
                    <a:lnTo>
                      <a:pt x="71" y="125"/>
                    </a:lnTo>
                    <a:lnTo>
                      <a:pt x="95" y="107"/>
                    </a:lnTo>
                    <a:lnTo>
                      <a:pt x="119" y="77"/>
                    </a:lnTo>
                    <a:lnTo>
                      <a:pt x="131" y="59"/>
                    </a:lnTo>
                    <a:lnTo>
                      <a:pt x="131" y="53"/>
                    </a:lnTo>
                    <a:lnTo>
                      <a:pt x="131" y="53"/>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64" name="Freeform 24"/>
              <p:cNvSpPr>
                <a:spLocks noChangeArrowheads="1"/>
              </p:cNvSpPr>
              <p:nvPr/>
            </p:nvSpPr>
            <p:spPr bwMode="auto">
              <a:xfrm>
                <a:off x="737" y="2763"/>
                <a:ext cx="73" cy="54"/>
              </a:xfrm>
              <a:custGeom>
                <a:avLst/>
                <a:gdLst/>
                <a:ahLst/>
                <a:cxnLst>
                  <a:cxn ang="0">
                    <a:pos x="24" y="36"/>
                  </a:cxn>
                  <a:cxn ang="0">
                    <a:pos x="48" y="24"/>
                  </a:cxn>
                  <a:cxn ang="0">
                    <a:pos x="60" y="12"/>
                  </a:cxn>
                  <a:cxn ang="0">
                    <a:pos x="66" y="6"/>
                  </a:cxn>
                  <a:cxn ang="0">
                    <a:pos x="72" y="0"/>
                  </a:cxn>
                  <a:cxn ang="0">
                    <a:pos x="42" y="18"/>
                  </a:cxn>
                  <a:cxn ang="0">
                    <a:pos x="30" y="24"/>
                  </a:cxn>
                  <a:cxn ang="0">
                    <a:pos x="24" y="24"/>
                  </a:cxn>
                  <a:cxn ang="0">
                    <a:pos x="18" y="18"/>
                  </a:cxn>
                  <a:cxn ang="0">
                    <a:pos x="12" y="12"/>
                  </a:cxn>
                  <a:cxn ang="0">
                    <a:pos x="0" y="54"/>
                  </a:cxn>
                  <a:cxn ang="0">
                    <a:pos x="12" y="42"/>
                  </a:cxn>
                  <a:cxn ang="0">
                    <a:pos x="24" y="36"/>
                  </a:cxn>
                  <a:cxn ang="0">
                    <a:pos x="24" y="36"/>
                  </a:cxn>
                </a:cxnLst>
                <a:rect l="0" t="0" r="r" b="b"/>
                <a:pathLst>
                  <a:path w="72" h="54">
                    <a:moveTo>
                      <a:pt x="24" y="36"/>
                    </a:moveTo>
                    <a:lnTo>
                      <a:pt x="48" y="24"/>
                    </a:lnTo>
                    <a:lnTo>
                      <a:pt x="60" y="12"/>
                    </a:lnTo>
                    <a:lnTo>
                      <a:pt x="66" y="6"/>
                    </a:lnTo>
                    <a:lnTo>
                      <a:pt x="72" y="0"/>
                    </a:lnTo>
                    <a:lnTo>
                      <a:pt x="42" y="18"/>
                    </a:lnTo>
                    <a:lnTo>
                      <a:pt x="30" y="24"/>
                    </a:lnTo>
                    <a:lnTo>
                      <a:pt x="24" y="24"/>
                    </a:lnTo>
                    <a:lnTo>
                      <a:pt x="18" y="18"/>
                    </a:lnTo>
                    <a:lnTo>
                      <a:pt x="12" y="12"/>
                    </a:lnTo>
                    <a:lnTo>
                      <a:pt x="0" y="54"/>
                    </a:lnTo>
                    <a:lnTo>
                      <a:pt x="12" y="42"/>
                    </a:lnTo>
                    <a:lnTo>
                      <a:pt x="24" y="36"/>
                    </a:lnTo>
                    <a:lnTo>
                      <a:pt x="24" y="36"/>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65" name="Freeform 25"/>
              <p:cNvSpPr>
                <a:spLocks noChangeArrowheads="1"/>
              </p:cNvSpPr>
              <p:nvPr/>
            </p:nvSpPr>
            <p:spPr bwMode="auto">
              <a:xfrm>
                <a:off x="624" y="2889"/>
                <a:ext cx="12" cy="54"/>
              </a:xfrm>
              <a:custGeom>
                <a:avLst/>
                <a:gdLst/>
                <a:ahLst/>
                <a:cxnLst>
                  <a:cxn ang="0">
                    <a:pos x="12" y="0"/>
                  </a:cxn>
                  <a:cxn ang="0">
                    <a:pos x="0" y="12"/>
                  </a:cxn>
                  <a:cxn ang="0">
                    <a:pos x="0" y="18"/>
                  </a:cxn>
                  <a:cxn ang="0">
                    <a:pos x="6" y="54"/>
                  </a:cxn>
                  <a:cxn ang="0">
                    <a:pos x="12" y="36"/>
                  </a:cxn>
                  <a:cxn ang="0">
                    <a:pos x="12" y="18"/>
                  </a:cxn>
                  <a:cxn ang="0">
                    <a:pos x="12" y="6"/>
                  </a:cxn>
                  <a:cxn ang="0">
                    <a:pos x="12" y="0"/>
                  </a:cxn>
                  <a:cxn ang="0">
                    <a:pos x="12" y="0"/>
                  </a:cxn>
                </a:cxnLst>
                <a:rect l="0" t="0" r="r" b="b"/>
                <a:pathLst>
                  <a:path w="12" h="54">
                    <a:moveTo>
                      <a:pt x="12" y="0"/>
                    </a:moveTo>
                    <a:lnTo>
                      <a:pt x="0" y="12"/>
                    </a:lnTo>
                    <a:lnTo>
                      <a:pt x="0" y="18"/>
                    </a:lnTo>
                    <a:lnTo>
                      <a:pt x="6" y="54"/>
                    </a:lnTo>
                    <a:lnTo>
                      <a:pt x="12" y="36"/>
                    </a:lnTo>
                    <a:lnTo>
                      <a:pt x="12" y="18"/>
                    </a:lnTo>
                    <a:lnTo>
                      <a:pt x="12" y="6"/>
                    </a:lnTo>
                    <a:lnTo>
                      <a:pt x="12" y="0"/>
                    </a:lnTo>
                    <a:lnTo>
                      <a:pt x="12"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66" name="Freeform 26"/>
              <p:cNvSpPr>
                <a:spLocks noChangeArrowheads="1"/>
              </p:cNvSpPr>
              <p:nvPr/>
            </p:nvSpPr>
            <p:spPr bwMode="auto">
              <a:xfrm>
                <a:off x="492" y="3021"/>
                <a:ext cx="48" cy="72"/>
              </a:xfrm>
              <a:custGeom>
                <a:avLst/>
                <a:gdLst/>
                <a:ahLst/>
                <a:cxnLst>
                  <a:cxn ang="0">
                    <a:pos x="48" y="6"/>
                  </a:cxn>
                  <a:cxn ang="0">
                    <a:pos x="48" y="6"/>
                  </a:cxn>
                  <a:cxn ang="0">
                    <a:pos x="48" y="6"/>
                  </a:cxn>
                  <a:cxn ang="0">
                    <a:pos x="48" y="6"/>
                  </a:cxn>
                  <a:cxn ang="0">
                    <a:pos x="6" y="0"/>
                  </a:cxn>
                  <a:cxn ang="0">
                    <a:pos x="42" y="12"/>
                  </a:cxn>
                  <a:cxn ang="0">
                    <a:pos x="42" y="12"/>
                  </a:cxn>
                  <a:cxn ang="0">
                    <a:pos x="0" y="72"/>
                  </a:cxn>
                  <a:cxn ang="0">
                    <a:pos x="18" y="54"/>
                  </a:cxn>
                  <a:cxn ang="0">
                    <a:pos x="18" y="66"/>
                  </a:cxn>
                  <a:cxn ang="0">
                    <a:pos x="48" y="6"/>
                  </a:cxn>
                  <a:cxn ang="0">
                    <a:pos x="48" y="6"/>
                  </a:cxn>
                  <a:cxn ang="0">
                    <a:pos x="48" y="6"/>
                  </a:cxn>
                </a:cxnLst>
                <a:rect l="0" t="0" r="r" b="b"/>
                <a:pathLst>
                  <a:path w="48" h="72">
                    <a:moveTo>
                      <a:pt x="48" y="6"/>
                    </a:moveTo>
                    <a:lnTo>
                      <a:pt x="48" y="6"/>
                    </a:lnTo>
                    <a:lnTo>
                      <a:pt x="48" y="6"/>
                    </a:lnTo>
                    <a:lnTo>
                      <a:pt x="48" y="6"/>
                    </a:lnTo>
                    <a:lnTo>
                      <a:pt x="6" y="0"/>
                    </a:lnTo>
                    <a:lnTo>
                      <a:pt x="42" y="12"/>
                    </a:lnTo>
                    <a:lnTo>
                      <a:pt x="42" y="12"/>
                    </a:lnTo>
                    <a:lnTo>
                      <a:pt x="0" y="72"/>
                    </a:lnTo>
                    <a:lnTo>
                      <a:pt x="18" y="54"/>
                    </a:lnTo>
                    <a:lnTo>
                      <a:pt x="18" y="66"/>
                    </a:lnTo>
                    <a:lnTo>
                      <a:pt x="48" y="6"/>
                    </a:lnTo>
                    <a:lnTo>
                      <a:pt x="48" y="6"/>
                    </a:lnTo>
                    <a:lnTo>
                      <a:pt x="48" y="6"/>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67" name="Freeform 27"/>
              <p:cNvSpPr>
                <a:spLocks noChangeArrowheads="1"/>
              </p:cNvSpPr>
              <p:nvPr/>
            </p:nvSpPr>
            <p:spPr bwMode="auto">
              <a:xfrm>
                <a:off x="437" y="3027"/>
                <a:ext cx="288" cy="84"/>
              </a:xfrm>
              <a:custGeom>
                <a:avLst/>
                <a:gdLst/>
                <a:ahLst/>
                <a:cxnLst>
                  <a:cxn ang="0">
                    <a:pos x="287" y="0"/>
                  </a:cxn>
                  <a:cxn ang="0">
                    <a:pos x="0" y="84"/>
                  </a:cxn>
                  <a:cxn ang="0">
                    <a:pos x="168" y="36"/>
                  </a:cxn>
                  <a:cxn ang="0">
                    <a:pos x="114" y="60"/>
                  </a:cxn>
                  <a:cxn ang="0">
                    <a:pos x="276" y="18"/>
                  </a:cxn>
                  <a:cxn ang="0">
                    <a:pos x="287" y="0"/>
                  </a:cxn>
                  <a:cxn ang="0">
                    <a:pos x="287" y="0"/>
                  </a:cxn>
                </a:cxnLst>
                <a:rect l="0" t="0" r="r" b="b"/>
                <a:pathLst>
                  <a:path w="287" h="84">
                    <a:moveTo>
                      <a:pt x="287" y="0"/>
                    </a:moveTo>
                    <a:lnTo>
                      <a:pt x="0" y="84"/>
                    </a:lnTo>
                    <a:lnTo>
                      <a:pt x="168" y="36"/>
                    </a:lnTo>
                    <a:lnTo>
                      <a:pt x="114" y="60"/>
                    </a:lnTo>
                    <a:lnTo>
                      <a:pt x="276" y="18"/>
                    </a:lnTo>
                    <a:lnTo>
                      <a:pt x="287" y="0"/>
                    </a:lnTo>
                    <a:lnTo>
                      <a:pt x="287"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68" name="Freeform 28"/>
              <p:cNvSpPr>
                <a:spLocks noChangeArrowheads="1"/>
              </p:cNvSpPr>
              <p:nvPr/>
            </p:nvSpPr>
            <p:spPr bwMode="auto">
              <a:xfrm>
                <a:off x="828" y="3003"/>
                <a:ext cx="66" cy="108"/>
              </a:xfrm>
              <a:custGeom>
                <a:avLst/>
                <a:gdLst/>
                <a:ahLst/>
                <a:cxnLst>
                  <a:cxn ang="0">
                    <a:pos x="6" y="0"/>
                  </a:cxn>
                  <a:cxn ang="0">
                    <a:pos x="66" y="6"/>
                  </a:cxn>
                  <a:cxn ang="0">
                    <a:pos x="0" y="84"/>
                  </a:cxn>
                  <a:cxn ang="0">
                    <a:pos x="54" y="24"/>
                  </a:cxn>
                  <a:cxn ang="0">
                    <a:pos x="6" y="108"/>
                  </a:cxn>
                  <a:cxn ang="0">
                    <a:pos x="66" y="6"/>
                  </a:cxn>
                  <a:cxn ang="0">
                    <a:pos x="6" y="0"/>
                  </a:cxn>
                  <a:cxn ang="0">
                    <a:pos x="6" y="0"/>
                  </a:cxn>
                </a:cxnLst>
                <a:rect l="0" t="0" r="r" b="b"/>
                <a:pathLst>
                  <a:path w="66" h="108">
                    <a:moveTo>
                      <a:pt x="6" y="0"/>
                    </a:moveTo>
                    <a:lnTo>
                      <a:pt x="66" y="6"/>
                    </a:lnTo>
                    <a:lnTo>
                      <a:pt x="0" y="84"/>
                    </a:lnTo>
                    <a:lnTo>
                      <a:pt x="54" y="24"/>
                    </a:lnTo>
                    <a:lnTo>
                      <a:pt x="6" y="108"/>
                    </a:lnTo>
                    <a:lnTo>
                      <a:pt x="66" y="6"/>
                    </a:lnTo>
                    <a:lnTo>
                      <a:pt x="6" y="0"/>
                    </a:lnTo>
                    <a:lnTo>
                      <a:pt x="6"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69" name="Freeform 29"/>
              <p:cNvSpPr>
                <a:spLocks noChangeArrowheads="1"/>
              </p:cNvSpPr>
              <p:nvPr/>
            </p:nvSpPr>
            <p:spPr bwMode="auto">
              <a:xfrm>
                <a:off x="366" y="3111"/>
                <a:ext cx="77" cy="42"/>
              </a:xfrm>
              <a:custGeom>
                <a:avLst/>
                <a:gdLst/>
                <a:ahLst/>
                <a:cxnLst>
                  <a:cxn ang="0">
                    <a:pos x="36" y="0"/>
                  </a:cxn>
                  <a:cxn ang="0">
                    <a:pos x="42" y="0"/>
                  </a:cxn>
                  <a:cxn ang="0">
                    <a:pos x="60" y="6"/>
                  </a:cxn>
                  <a:cxn ang="0">
                    <a:pos x="48" y="6"/>
                  </a:cxn>
                  <a:cxn ang="0">
                    <a:pos x="42" y="6"/>
                  </a:cxn>
                  <a:cxn ang="0">
                    <a:pos x="60" y="6"/>
                  </a:cxn>
                  <a:cxn ang="0">
                    <a:pos x="0" y="24"/>
                  </a:cxn>
                  <a:cxn ang="0">
                    <a:pos x="71" y="6"/>
                  </a:cxn>
                  <a:cxn ang="0">
                    <a:pos x="66" y="42"/>
                  </a:cxn>
                  <a:cxn ang="0">
                    <a:pos x="77" y="6"/>
                  </a:cxn>
                  <a:cxn ang="0">
                    <a:pos x="36" y="0"/>
                  </a:cxn>
                  <a:cxn ang="0">
                    <a:pos x="36" y="0"/>
                  </a:cxn>
                </a:cxnLst>
                <a:rect l="0" t="0" r="r" b="b"/>
                <a:pathLst>
                  <a:path w="77" h="42">
                    <a:moveTo>
                      <a:pt x="36" y="0"/>
                    </a:moveTo>
                    <a:lnTo>
                      <a:pt x="42" y="0"/>
                    </a:lnTo>
                    <a:lnTo>
                      <a:pt x="60" y="6"/>
                    </a:lnTo>
                    <a:lnTo>
                      <a:pt x="48" y="6"/>
                    </a:lnTo>
                    <a:lnTo>
                      <a:pt x="42" y="6"/>
                    </a:lnTo>
                    <a:lnTo>
                      <a:pt x="60" y="6"/>
                    </a:lnTo>
                    <a:lnTo>
                      <a:pt x="0" y="24"/>
                    </a:lnTo>
                    <a:lnTo>
                      <a:pt x="71" y="6"/>
                    </a:lnTo>
                    <a:lnTo>
                      <a:pt x="66" y="42"/>
                    </a:lnTo>
                    <a:lnTo>
                      <a:pt x="77" y="6"/>
                    </a:lnTo>
                    <a:lnTo>
                      <a:pt x="36" y="0"/>
                    </a:lnTo>
                    <a:lnTo>
                      <a:pt x="36"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70" name="Freeform 30"/>
              <p:cNvSpPr>
                <a:spLocks noChangeArrowheads="1"/>
              </p:cNvSpPr>
              <p:nvPr/>
            </p:nvSpPr>
            <p:spPr bwMode="auto">
              <a:xfrm>
                <a:off x="498" y="3165"/>
                <a:ext cx="66" cy="30"/>
              </a:xfrm>
              <a:custGeom>
                <a:avLst/>
                <a:gdLst/>
                <a:ahLst/>
                <a:cxnLst>
                  <a:cxn ang="0">
                    <a:pos x="66" y="6"/>
                  </a:cxn>
                  <a:cxn ang="0">
                    <a:pos x="0" y="0"/>
                  </a:cxn>
                  <a:cxn ang="0">
                    <a:pos x="54" y="6"/>
                  </a:cxn>
                  <a:cxn ang="0">
                    <a:pos x="18" y="18"/>
                  </a:cxn>
                  <a:cxn ang="0">
                    <a:pos x="60" y="12"/>
                  </a:cxn>
                  <a:cxn ang="0">
                    <a:pos x="60" y="30"/>
                  </a:cxn>
                  <a:cxn ang="0">
                    <a:pos x="60" y="30"/>
                  </a:cxn>
                  <a:cxn ang="0">
                    <a:pos x="66" y="6"/>
                  </a:cxn>
                  <a:cxn ang="0">
                    <a:pos x="66" y="6"/>
                  </a:cxn>
                </a:cxnLst>
                <a:rect l="0" t="0" r="r" b="b"/>
                <a:pathLst>
                  <a:path w="66" h="30">
                    <a:moveTo>
                      <a:pt x="66" y="6"/>
                    </a:moveTo>
                    <a:lnTo>
                      <a:pt x="0" y="0"/>
                    </a:lnTo>
                    <a:lnTo>
                      <a:pt x="54" y="6"/>
                    </a:lnTo>
                    <a:lnTo>
                      <a:pt x="18" y="18"/>
                    </a:lnTo>
                    <a:lnTo>
                      <a:pt x="60" y="12"/>
                    </a:lnTo>
                    <a:lnTo>
                      <a:pt x="60" y="30"/>
                    </a:lnTo>
                    <a:lnTo>
                      <a:pt x="60" y="30"/>
                    </a:lnTo>
                    <a:lnTo>
                      <a:pt x="66" y="6"/>
                    </a:lnTo>
                    <a:lnTo>
                      <a:pt x="66" y="6"/>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71" name="Freeform 31"/>
              <p:cNvSpPr>
                <a:spLocks noChangeArrowheads="1"/>
              </p:cNvSpPr>
              <p:nvPr/>
            </p:nvSpPr>
            <p:spPr bwMode="auto">
              <a:xfrm>
                <a:off x="840" y="2919"/>
                <a:ext cx="18" cy="60"/>
              </a:xfrm>
              <a:custGeom>
                <a:avLst/>
                <a:gdLst/>
                <a:ahLst/>
                <a:cxnLst>
                  <a:cxn ang="0">
                    <a:pos x="0" y="24"/>
                  </a:cxn>
                  <a:cxn ang="0">
                    <a:pos x="12" y="24"/>
                  </a:cxn>
                  <a:cxn ang="0">
                    <a:pos x="12" y="60"/>
                  </a:cxn>
                  <a:cxn ang="0">
                    <a:pos x="18" y="18"/>
                  </a:cxn>
                  <a:cxn ang="0">
                    <a:pos x="18" y="18"/>
                  </a:cxn>
                  <a:cxn ang="0">
                    <a:pos x="18" y="0"/>
                  </a:cxn>
                  <a:cxn ang="0">
                    <a:pos x="12" y="18"/>
                  </a:cxn>
                  <a:cxn ang="0">
                    <a:pos x="0" y="24"/>
                  </a:cxn>
                  <a:cxn ang="0">
                    <a:pos x="0" y="24"/>
                  </a:cxn>
                </a:cxnLst>
                <a:rect l="0" t="0" r="r" b="b"/>
                <a:pathLst>
                  <a:path w="18" h="60">
                    <a:moveTo>
                      <a:pt x="0" y="24"/>
                    </a:moveTo>
                    <a:lnTo>
                      <a:pt x="12" y="24"/>
                    </a:lnTo>
                    <a:lnTo>
                      <a:pt x="12" y="60"/>
                    </a:lnTo>
                    <a:lnTo>
                      <a:pt x="18" y="18"/>
                    </a:lnTo>
                    <a:lnTo>
                      <a:pt x="18" y="18"/>
                    </a:lnTo>
                    <a:lnTo>
                      <a:pt x="18" y="0"/>
                    </a:lnTo>
                    <a:lnTo>
                      <a:pt x="12" y="18"/>
                    </a:lnTo>
                    <a:lnTo>
                      <a:pt x="0" y="24"/>
                    </a:lnTo>
                    <a:lnTo>
                      <a:pt x="0" y="24"/>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72" name="Freeform 32"/>
              <p:cNvSpPr>
                <a:spLocks noChangeArrowheads="1"/>
              </p:cNvSpPr>
              <p:nvPr/>
            </p:nvSpPr>
            <p:spPr bwMode="auto">
              <a:xfrm>
                <a:off x="546" y="3021"/>
                <a:ext cx="6" cy="18"/>
              </a:xfrm>
              <a:custGeom>
                <a:avLst/>
                <a:gdLst/>
                <a:ahLst/>
                <a:cxnLst>
                  <a:cxn ang="0">
                    <a:pos x="6" y="0"/>
                  </a:cxn>
                  <a:cxn ang="0">
                    <a:pos x="0" y="18"/>
                  </a:cxn>
                  <a:cxn ang="0">
                    <a:pos x="6" y="12"/>
                  </a:cxn>
                  <a:cxn ang="0">
                    <a:pos x="6" y="0"/>
                  </a:cxn>
                  <a:cxn ang="0">
                    <a:pos x="6" y="0"/>
                  </a:cxn>
                </a:cxnLst>
                <a:rect l="0" t="0" r="r" b="b"/>
                <a:pathLst>
                  <a:path w="6" h="18">
                    <a:moveTo>
                      <a:pt x="6" y="0"/>
                    </a:moveTo>
                    <a:lnTo>
                      <a:pt x="0" y="18"/>
                    </a:lnTo>
                    <a:lnTo>
                      <a:pt x="6" y="12"/>
                    </a:lnTo>
                    <a:lnTo>
                      <a:pt x="6" y="0"/>
                    </a:lnTo>
                    <a:lnTo>
                      <a:pt x="6"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73" name="Freeform 33"/>
              <p:cNvSpPr>
                <a:spLocks noChangeArrowheads="1"/>
              </p:cNvSpPr>
              <p:nvPr/>
            </p:nvSpPr>
            <p:spPr bwMode="auto">
              <a:xfrm>
                <a:off x="534" y="2943"/>
                <a:ext cx="30" cy="78"/>
              </a:xfrm>
              <a:custGeom>
                <a:avLst/>
                <a:gdLst/>
                <a:ahLst/>
                <a:cxnLst>
                  <a:cxn ang="0">
                    <a:pos x="24" y="6"/>
                  </a:cxn>
                  <a:cxn ang="0">
                    <a:pos x="18" y="24"/>
                  </a:cxn>
                  <a:cxn ang="0">
                    <a:pos x="0" y="18"/>
                  </a:cxn>
                  <a:cxn ang="0">
                    <a:pos x="12" y="30"/>
                  </a:cxn>
                  <a:cxn ang="0">
                    <a:pos x="6" y="42"/>
                  </a:cxn>
                  <a:cxn ang="0">
                    <a:pos x="18" y="78"/>
                  </a:cxn>
                  <a:cxn ang="0">
                    <a:pos x="18" y="24"/>
                  </a:cxn>
                  <a:cxn ang="0">
                    <a:pos x="24" y="12"/>
                  </a:cxn>
                  <a:cxn ang="0">
                    <a:pos x="30" y="6"/>
                  </a:cxn>
                  <a:cxn ang="0">
                    <a:pos x="30" y="6"/>
                  </a:cxn>
                  <a:cxn ang="0">
                    <a:pos x="12" y="0"/>
                  </a:cxn>
                  <a:cxn ang="0">
                    <a:pos x="24" y="6"/>
                  </a:cxn>
                  <a:cxn ang="0">
                    <a:pos x="24" y="6"/>
                  </a:cxn>
                </a:cxnLst>
                <a:rect l="0" t="0" r="r" b="b"/>
                <a:pathLst>
                  <a:path w="30" h="78">
                    <a:moveTo>
                      <a:pt x="24" y="6"/>
                    </a:moveTo>
                    <a:lnTo>
                      <a:pt x="18" y="24"/>
                    </a:lnTo>
                    <a:lnTo>
                      <a:pt x="0" y="18"/>
                    </a:lnTo>
                    <a:lnTo>
                      <a:pt x="12" y="30"/>
                    </a:lnTo>
                    <a:lnTo>
                      <a:pt x="6" y="42"/>
                    </a:lnTo>
                    <a:lnTo>
                      <a:pt x="18" y="78"/>
                    </a:lnTo>
                    <a:lnTo>
                      <a:pt x="18" y="24"/>
                    </a:lnTo>
                    <a:lnTo>
                      <a:pt x="24" y="12"/>
                    </a:lnTo>
                    <a:lnTo>
                      <a:pt x="30" y="6"/>
                    </a:lnTo>
                    <a:lnTo>
                      <a:pt x="30" y="6"/>
                    </a:lnTo>
                    <a:lnTo>
                      <a:pt x="12" y="0"/>
                    </a:lnTo>
                    <a:lnTo>
                      <a:pt x="24" y="6"/>
                    </a:lnTo>
                    <a:lnTo>
                      <a:pt x="24" y="6"/>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74" name="Freeform 34"/>
              <p:cNvSpPr>
                <a:spLocks noChangeArrowheads="1"/>
              </p:cNvSpPr>
              <p:nvPr/>
            </p:nvSpPr>
            <p:spPr bwMode="auto">
              <a:xfrm>
                <a:off x="540" y="3039"/>
                <a:ext cx="24" cy="24"/>
              </a:xfrm>
              <a:custGeom>
                <a:avLst/>
                <a:gdLst/>
                <a:ahLst/>
                <a:cxnLst>
                  <a:cxn ang="0">
                    <a:pos x="6" y="0"/>
                  </a:cxn>
                  <a:cxn ang="0">
                    <a:pos x="0" y="0"/>
                  </a:cxn>
                  <a:cxn ang="0">
                    <a:pos x="6" y="0"/>
                  </a:cxn>
                  <a:cxn ang="0">
                    <a:pos x="12" y="6"/>
                  </a:cxn>
                  <a:cxn ang="0">
                    <a:pos x="24" y="24"/>
                  </a:cxn>
                  <a:cxn ang="0">
                    <a:pos x="24" y="18"/>
                  </a:cxn>
                  <a:cxn ang="0">
                    <a:pos x="18" y="6"/>
                  </a:cxn>
                  <a:cxn ang="0">
                    <a:pos x="12" y="0"/>
                  </a:cxn>
                  <a:cxn ang="0">
                    <a:pos x="6" y="0"/>
                  </a:cxn>
                  <a:cxn ang="0">
                    <a:pos x="6" y="0"/>
                  </a:cxn>
                  <a:cxn ang="0">
                    <a:pos x="6" y="0"/>
                  </a:cxn>
                </a:cxnLst>
                <a:rect l="0" t="0" r="r" b="b"/>
                <a:pathLst>
                  <a:path w="24" h="24">
                    <a:moveTo>
                      <a:pt x="6" y="0"/>
                    </a:moveTo>
                    <a:lnTo>
                      <a:pt x="0" y="0"/>
                    </a:lnTo>
                    <a:lnTo>
                      <a:pt x="6" y="0"/>
                    </a:lnTo>
                    <a:lnTo>
                      <a:pt x="12" y="6"/>
                    </a:lnTo>
                    <a:lnTo>
                      <a:pt x="24" y="24"/>
                    </a:lnTo>
                    <a:lnTo>
                      <a:pt x="24" y="18"/>
                    </a:lnTo>
                    <a:lnTo>
                      <a:pt x="18" y="6"/>
                    </a:lnTo>
                    <a:lnTo>
                      <a:pt x="12" y="0"/>
                    </a:lnTo>
                    <a:lnTo>
                      <a:pt x="6" y="0"/>
                    </a:lnTo>
                    <a:lnTo>
                      <a:pt x="6" y="0"/>
                    </a:lnTo>
                    <a:lnTo>
                      <a:pt x="6"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10275" name="Freeform 35"/>
              <p:cNvSpPr>
                <a:spLocks noChangeArrowheads="1"/>
              </p:cNvSpPr>
              <p:nvPr/>
            </p:nvSpPr>
            <p:spPr bwMode="auto">
              <a:xfrm>
                <a:off x="801" y="2681"/>
                <a:ext cx="215" cy="216"/>
              </a:xfrm>
              <a:custGeom>
                <a:avLst/>
                <a:gdLst/>
                <a:ahLst/>
                <a:cxnLst>
                  <a:cxn ang="0">
                    <a:pos x="215" y="0"/>
                  </a:cxn>
                  <a:cxn ang="0">
                    <a:pos x="147" y="36"/>
                  </a:cxn>
                  <a:cxn ang="0">
                    <a:pos x="132" y="49"/>
                  </a:cxn>
                  <a:cxn ang="0">
                    <a:pos x="104" y="79"/>
                  </a:cxn>
                  <a:cxn ang="0">
                    <a:pos x="87" y="114"/>
                  </a:cxn>
                  <a:cxn ang="0">
                    <a:pos x="48" y="156"/>
                  </a:cxn>
                  <a:cxn ang="0">
                    <a:pos x="42" y="166"/>
                  </a:cxn>
                  <a:cxn ang="0">
                    <a:pos x="29" y="177"/>
                  </a:cxn>
                  <a:cxn ang="0">
                    <a:pos x="0" y="208"/>
                  </a:cxn>
                  <a:cxn ang="0">
                    <a:pos x="48" y="216"/>
                  </a:cxn>
                  <a:cxn ang="0">
                    <a:pos x="215" y="0"/>
                  </a:cxn>
                </a:cxnLst>
                <a:rect l="0" t="0" r="r" b="b"/>
                <a:pathLst>
                  <a:path w="215" h="216">
                    <a:moveTo>
                      <a:pt x="215" y="0"/>
                    </a:moveTo>
                    <a:lnTo>
                      <a:pt x="147" y="36"/>
                    </a:lnTo>
                    <a:lnTo>
                      <a:pt x="132" y="49"/>
                    </a:lnTo>
                    <a:lnTo>
                      <a:pt x="104" y="79"/>
                    </a:lnTo>
                    <a:lnTo>
                      <a:pt x="87" y="114"/>
                    </a:lnTo>
                    <a:lnTo>
                      <a:pt x="48" y="156"/>
                    </a:lnTo>
                    <a:lnTo>
                      <a:pt x="42" y="166"/>
                    </a:lnTo>
                    <a:lnTo>
                      <a:pt x="29" y="177"/>
                    </a:lnTo>
                    <a:lnTo>
                      <a:pt x="0" y="208"/>
                    </a:lnTo>
                    <a:lnTo>
                      <a:pt x="48" y="216"/>
                    </a:lnTo>
                    <a:lnTo>
                      <a:pt x="215" y="0"/>
                    </a:lnTo>
                    <a:close/>
                  </a:path>
                </a:pathLst>
              </a:custGeom>
              <a:solidFill>
                <a:srgbClr val="CDCDCD"/>
              </a:solidFill>
              <a:ln w="9525">
                <a:noFill/>
                <a:round/>
                <a:headEnd/>
                <a:tailEnd/>
              </a:ln>
              <a:effectLst/>
            </p:spPr>
            <p:txBody>
              <a:bodyPr wrap="none" anchor="ctr"/>
              <a:lstStyle/>
              <a:p>
                <a:pPr>
                  <a:defRPr/>
                </a:pPr>
                <a:endParaRPr lang="ru-RU"/>
              </a:p>
            </p:txBody>
          </p:sp>
          <p:sp>
            <p:nvSpPr>
              <p:cNvPr id="10276" name="Freeform 36"/>
              <p:cNvSpPr>
                <a:spLocks noChangeArrowheads="1"/>
              </p:cNvSpPr>
              <p:nvPr/>
            </p:nvSpPr>
            <p:spPr bwMode="auto">
              <a:xfrm>
                <a:off x="536" y="2710"/>
                <a:ext cx="212" cy="179"/>
              </a:xfrm>
              <a:custGeom>
                <a:avLst/>
                <a:gdLst/>
                <a:ahLst/>
                <a:cxnLst>
                  <a:cxn ang="0">
                    <a:pos x="212" y="0"/>
                  </a:cxn>
                  <a:cxn ang="0">
                    <a:pos x="144" y="36"/>
                  </a:cxn>
                  <a:cxn ang="0">
                    <a:pos x="0" y="179"/>
                  </a:cxn>
                  <a:cxn ang="0">
                    <a:pos x="177" y="85"/>
                  </a:cxn>
                  <a:cxn ang="0">
                    <a:pos x="212" y="0"/>
                  </a:cxn>
                </a:cxnLst>
                <a:rect l="0" t="0" r="r" b="b"/>
                <a:pathLst>
                  <a:path w="212" h="179">
                    <a:moveTo>
                      <a:pt x="212" y="0"/>
                    </a:moveTo>
                    <a:lnTo>
                      <a:pt x="144" y="36"/>
                    </a:lnTo>
                    <a:lnTo>
                      <a:pt x="0" y="179"/>
                    </a:lnTo>
                    <a:lnTo>
                      <a:pt x="177" y="85"/>
                    </a:lnTo>
                    <a:lnTo>
                      <a:pt x="212" y="0"/>
                    </a:lnTo>
                    <a:close/>
                  </a:path>
                </a:pathLst>
              </a:custGeom>
              <a:solidFill>
                <a:srgbClr val="CDCDCD"/>
              </a:solidFill>
              <a:ln w="9525">
                <a:noFill/>
                <a:round/>
                <a:headEnd/>
                <a:tailEnd/>
              </a:ln>
              <a:effectLst/>
            </p:spPr>
            <p:txBody>
              <a:bodyPr wrap="none" anchor="ctr"/>
              <a:lstStyle/>
              <a:p>
                <a:pPr>
                  <a:defRPr/>
                </a:pPr>
                <a:endParaRPr lang="ru-RU"/>
              </a:p>
            </p:txBody>
          </p:sp>
          <p:sp>
            <p:nvSpPr>
              <p:cNvPr id="10277" name="Freeform 37"/>
              <p:cNvSpPr>
                <a:spLocks noChangeArrowheads="1"/>
              </p:cNvSpPr>
              <p:nvPr/>
            </p:nvSpPr>
            <p:spPr bwMode="auto">
              <a:xfrm>
                <a:off x="1037" y="2609"/>
                <a:ext cx="64" cy="79"/>
              </a:xfrm>
              <a:custGeom>
                <a:avLst/>
                <a:gdLst/>
                <a:ahLst/>
                <a:cxnLst>
                  <a:cxn ang="0">
                    <a:pos x="0" y="22"/>
                  </a:cxn>
                  <a:cxn ang="0">
                    <a:pos x="64" y="79"/>
                  </a:cxn>
                  <a:cxn ang="0">
                    <a:pos x="60" y="0"/>
                  </a:cxn>
                  <a:cxn ang="0">
                    <a:pos x="0" y="22"/>
                  </a:cxn>
                </a:cxnLst>
                <a:rect l="0" t="0" r="r" b="b"/>
                <a:pathLst>
                  <a:path w="64" h="79">
                    <a:moveTo>
                      <a:pt x="0" y="22"/>
                    </a:moveTo>
                    <a:lnTo>
                      <a:pt x="64" y="79"/>
                    </a:lnTo>
                    <a:lnTo>
                      <a:pt x="60" y="0"/>
                    </a:lnTo>
                    <a:lnTo>
                      <a:pt x="0" y="22"/>
                    </a:lnTo>
                    <a:close/>
                  </a:path>
                </a:pathLst>
              </a:custGeom>
              <a:solidFill>
                <a:srgbClr val="CDCDCD"/>
              </a:solidFill>
              <a:ln w="9525">
                <a:noFill/>
                <a:round/>
                <a:headEnd/>
                <a:tailEnd/>
              </a:ln>
              <a:effectLst/>
            </p:spPr>
            <p:txBody>
              <a:bodyPr wrap="none" anchor="ctr"/>
              <a:lstStyle/>
              <a:p>
                <a:pPr>
                  <a:defRPr/>
                </a:pPr>
                <a:endParaRPr lang="ru-RU"/>
              </a:p>
            </p:txBody>
          </p:sp>
          <p:sp>
            <p:nvSpPr>
              <p:cNvPr id="10278" name="Freeform 38"/>
              <p:cNvSpPr>
                <a:spLocks noChangeArrowheads="1"/>
              </p:cNvSpPr>
              <p:nvPr/>
            </p:nvSpPr>
            <p:spPr bwMode="auto">
              <a:xfrm>
                <a:off x="867" y="2471"/>
                <a:ext cx="137" cy="207"/>
              </a:xfrm>
              <a:custGeom>
                <a:avLst/>
                <a:gdLst/>
                <a:ahLst/>
                <a:cxnLst>
                  <a:cxn ang="0">
                    <a:pos x="0" y="0"/>
                  </a:cxn>
                  <a:cxn ang="0">
                    <a:pos x="17" y="87"/>
                  </a:cxn>
                  <a:cxn ang="0">
                    <a:pos x="69" y="154"/>
                  </a:cxn>
                  <a:cxn ang="0">
                    <a:pos x="137" y="207"/>
                  </a:cxn>
                  <a:cxn ang="0">
                    <a:pos x="0" y="0"/>
                  </a:cxn>
                </a:cxnLst>
                <a:rect l="0" t="0" r="r" b="b"/>
                <a:pathLst>
                  <a:path w="137" h="207">
                    <a:moveTo>
                      <a:pt x="0" y="0"/>
                    </a:moveTo>
                    <a:lnTo>
                      <a:pt x="17" y="87"/>
                    </a:lnTo>
                    <a:lnTo>
                      <a:pt x="69" y="154"/>
                    </a:lnTo>
                    <a:lnTo>
                      <a:pt x="137" y="207"/>
                    </a:lnTo>
                    <a:lnTo>
                      <a:pt x="0" y="0"/>
                    </a:lnTo>
                    <a:close/>
                  </a:path>
                </a:pathLst>
              </a:custGeom>
              <a:solidFill>
                <a:srgbClr val="CDCDCD"/>
              </a:solidFill>
              <a:ln w="9525">
                <a:noFill/>
                <a:round/>
                <a:headEnd/>
                <a:tailEnd/>
              </a:ln>
              <a:effectLst/>
            </p:spPr>
            <p:txBody>
              <a:bodyPr wrap="none" anchor="ctr"/>
              <a:lstStyle/>
              <a:p>
                <a:pPr>
                  <a:defRPr/>
                </a:pPr>
                <a:endParaRPr lang="ru-RU"/>
              </a:p>
            </p:txBody>
          </p:sp>
          <p:sp>
            <p:nvSpPr>
              <p:cNvPr id="10279" name="Freeform 39"/>
              <p:cNvSpPr>
                <a:spLocks noChangeArrowheads="1"/>
              </p:cNvSpPr>
              <p:nvPr/>
            </p:nvSpPr>
            <p:spPr bwMode="auto">
              <a:xfrm>
                <a:off x="817" y="2507"/>
                <a:ext cx="65" cy="222"/>
              </a:xfrm>
              <a:custGeom>
                <a:avLst/>
                <a:gdLst/>
                <a:ahLst/>
                <a:cxnLst>
                  <a:cxn ang="0">
                    <a:pos x="0" y="222"/>
                  </a:cxn>
                  <a:cxn ang="0">
                    <a:pos x="40" y="142"/>
                  </a:cxn>
                  <a:cxn ang="0">
                    <a:pos x="65" y="72"/>
                  </a:cxn>
                  <a:cxn ang="0">
                    <a:pos x="7" y="0"/>
                  </a:cxn>
                  <a:cxn ang="0">
                    <a:pos x="0" y="222"/>
                  </a:cxn>
                </a:cxnLst>
                <a:rect l="0" t="0" r="r" b="b"/>
                <a:pathLst>
                  <a:path w="65" h="222">
                    <a:moveTo>
                      <a:pt x="0" y="222"/>
                    </a:moveTo>
                    <a:lnTo>
                      <a:pt x="40" y="142"/>
                    </a:lnTo>
                    <a:lnTo>
                      <a:pt x="65" y="72"/>
                    </a:lnTo>
                    <a:lnTo>
                      <a:pt x="7" y="0"/>
                    </a:lnTo>
                    <a:lnTo>
                      <a:pt x="0" y="222"/>
                    </a:lnTo>
                    <a:close/>
                  </a:path>
                </a:pathLst>
              </a:custGeom>
              <a:solidFill>
                <a:srgbClr val="CDCDCD"/>
              </a:solidFill>
              <a:ln w="9525">
                <a:noFill/>
                <a:round/>
                <a:headEnd/>
                <a:tailEnd/>
              </a:ln>
              <a:effectLst/>
            </p:spPr>
            <p:txBody>
              <a:bodyPr wrap="none" anchor="ctr"/>
              <a:lstStyle/>
              <a:p>
                <a:pPr>
                  <a:defRPr/>
                </a:pPr>
                <a:endParaRPr lang="ru-RU"/>
              </a:p>
            </p:txBody>
          </p:sp>
        </p:grpSp>
      </p:grpSp>
      <p:sp>
        <p:nvSpPr>
          <p:cNvPr id="10280" name="Rectangle 40"/>
          <p:cNvSpPr>
            <a:spLocks noGrp="1" noChangeArrowheads="1"/>
          </p:cNvSpPr>
          <p:nvPr>
            <p:ph type="title"/>
          </p:nvPr>
        </p:nvSpPr>
        <p:spPr bwMode="auto">
          <a:xfrm>
            <a:off x="685800" y="1447800"/>
            <a:ext cx="7767638" cy="1465263"/>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p>
            <a:pPr lvl="0"/>
            <a:r>
              <a:rPr lang="en-GB" smtClean="0"/>
              <a:t>Для правки текста заголовка щелкните мышью</a:t>
            </a:r>
          </a:p>
        </p:txBody>
      </p:sp>
      <p:sp>
        <p:nvSpPr>
          <p:cNvPr id="10281" name="Rectangle 41"/>
          <p:cNvSpPr>
            <a:spLocks noGrp="1" noChangeArrowheads="1"/>
          </p:cNvSpPr>
          <p:nvPr>
            <p:ph type="dt"/>
          </p:nvPr>
        </p:nvSpPr>
        <p:spPr bwMode="auto">
          <a:xfrm>
            <a:off x="457200" y="6245225"/>
            <a:ext cx="2128838" cy="47148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FontTx/>
              <a:buNone/>
              <a:tabLst>
                <a:tab pos="723900" algn="l"/>
                <a:tab pos="1447800" algn="l"/>
              </a:tabLst>
              <a:defRPr sz="1000" smtClean="0">
                <a:solidFill>
                  <a:srgbClr val="000000"/>
                </a:solidFill>
                <a:effectLst>
                  <a:outerShdw blurRad="38100" dist="38100" dir="2700000" algn="tl">
                    <a:srgbClr val="C0C0C0"/>
                  </a:outerShdw>
                </a:effectLst>
                <a:latin typeface="+mn-lt"/>
                <a:ea typeface="+mn-ea"/>
                <a:cs typeface="+mn-cs"/>
              </a:defRPr>
            </a:lvl1pPr>
          </a:lstStyle>
          <a:p>
            <a:pPr>
              <a:defRPr/>
            </a:pPr>
            <a:endParaRPr lang="ru-RU"/>
          </a:p>
        </p:txBody>
      </p:sp>
      <p:sp>
        <p:nvSpPr>
          <p:cNvPr id="10282" name="Rectangle 42"/>
          <p:cNvSpPr>
            <a:spLocks noGrp="1" noChangeArrowheads="1"/>
          </p:cNvSpPr>
          <p:nvPr>
            <p:ph type="ftr"/>
          </p:nvPr>
        </p:nvSpPr>
        <p:spPr bwMode="auto">
          <a:xfrm>
            <a:off x="3124200" y="6245225"/>
            <a:ext cx="2890838" cy="47148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buClrTx/>
              <a:buFontTx/>
              <a:buNone/>
              <a:tabLst>
                <a:tab pos="723900" algn="l"/>
                <a:tab pos="1447800" algn="l"/>
                <a:tab pos="2171700" algn="l"/>
              </a:tabLst>
              <a:defRPr sz="1000" smtClean="0">
                <a:solidFill>
                  <a:srgbClr val="000000"/>
                </a:solidFill>
                <a:effectLst>
                  <a:outerShdw blurRad="38100" dist="38100" dir="2700000" algn="tl">
                    <a:srgbClr val="C0C0C0"/>
                  </a:outerShdw>
                </a:effectLst>
                <a:latin typeface="+mn-lt"/>
                <a:ea typeface="+mn-ea"/>
                <a:cs typeface="+mn-cs"/>
              </a:defRPr>
            </a:lvl1pPr>
          </a:lstStyle>
          <a:p>
            <a:pPr>
              <a:defRPr/>
            </a:pPr>
            <a:endParaRPr lang="ru-RU"/>
          </a:p>
        </p:txBody>
      </p:sp>
      <p:sp>
        <p:nvSpPr>
          <p:cNvPr id="10283" name="Rectangle 43"/>
          <p:cNvSpPr>
            <a:spLocks noGrp="1" noChangeArrowheads="1"/>
          </p:cNvSpPr>
          <p:nvPr>
            <p:ph type="sldNum"/>
          </p:nvPr>
        </p:nvSpPr>
        <p:spPr bwMode="auto">
          <a:xfrm>
            <a:off x="6553200" y="6245225"/>
            <a:ext cx="2128838" cy="47148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ClrTx/>
              <a:buFontTx/>
              <a:buNone/>
              <a:tabLst>
                <a:tab pos="723900" algn="l"/>
                <a:tab pos="1447800" algn="l"/>
              </a:tabLst>
              <a:defRPr sz="1000" smtClean="0">
                <a:solidFill>
                  <a:srgbClr val="000000"/>
                </a:solidFill>
                <a:effectLst>
                  <a:outerShdw blurRad="38100" dist="38100" dir="2700000" algn="tl">
                    <a:srgbClr val="C0C0C0"/>
                  </a:outerShdw>
                </a:effectLst>
                <a:latin typeface="+mn-lt"/>
                <a:ea typeface="+mn-ea"/>
                <a:cs typeface="+mn-cs"/>
              </a:defRPr>
            </a:lvl1pPr>
          </a:lstStyle>
          <a:p>
            <a:pPr>
              <a:defRPr/>
            </a:pPr>
            <a:fld id="{48B42066-1E33-4158-8B83-DFD55CCA3380}"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Arial"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Arial"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Arial"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Arial"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Arial"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Arial"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Arial"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Arial"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000000"/>
          </a:solidFill>
          <a:effectLst>
            <a:outerShdw blurRad="38100" dist="38100" dir="2700000" algn="tl">
              <a:srgbClr val="C0C0C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000000"/>
          </a:solidFill>
          <a:effectLst>
            <a:outerShdw blurRad="38100" dist="38100" dir="2700000" algn="tl">
              <a:srgbClr val="C0C0C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000000"/>
          </a:solidFill>
          <a:effectLst>
            <a:outerShdw blurRad="38100" dist="38100" dir="2700000" algn="tl">
              <a:srgbClr val="C0C0C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effectLst>
            <a:outerShdw blurRad="38100" dist="38100" dir="2700000" algn="tl">
              <a:srgbClr val="C0C0C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effectLst>
            <a:outerShdw blurRad="38100" dist="38100" dir="2700000" algn="tl">
              <a:srgbClr val="C0C0C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C0C0C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C0C0C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C0C0C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C0C0C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5C9D9D"/>
            </a:gs>
            <a:gs pos="100000">
              <a:srgbClr val="006666"/>
            </a:gs>
          </a:gsLst>
          <a:lin ang="5400000" scaled="1"/>
        </a:gradFill>
        <a:effectLst/>
      </p:bgPr>
    </p:bg>
    <p:spTree>
      <p:nvGrpSpPr>
        <p:cNvPr id="1" name=""/>
        <p:cNvGrpSpPr/>
        <p:nvPr/>
      </p:nvGrpSpPr>
      <p:grpSpPr>
        <a:xfrm>
          <a:off x="0" y="0"/>
          <a:ext cx="0" cy="0"/>
          <a:chOff x="0" y="0"/>
          <a:chExt cx="0" cy="0"/>
        </a:xfrm>
      </p:grpSpPr>
      <p:grpSp>
        <p:nvGrpSpPr>
          <p:cNvPr id="11266" name="Group 1"/>
          <p:cNvGrpSpPr>
            <a:grpSpLocks/>
          </p:cNvGrpSpPr>
          <p:nvPr/>
        </p:nvGrpSpPr>
        <p:grpSpPr bwMode="auto">
          <a:xfrm>
            <a:off x="4716463" y="5345113"/>
            <a:ext cx="4425950" cy="1511300"/>
            <a:chOff x="2971" y="3367"/>
            <a:chExt cx="2788" cy="952"/>
          </a:xfrm>
        </p:grpSpPr>
        <p:sp>
          <p:nvSpPr>
            <p:cNvPr id="2" name="Freeform 2"/>
            <p:cNvSpPr>
              <a:spLocks noChangeArrowheads="1"/>
            </p:cNvSpPr>
            <p:nvPr/>
          </p:nvSpPr>
          <p:spPr bwMode="auto">
            <a:xfrm>
              <a:off x="2971" y="3367"/>
              <a:ext cx="2789" cy="953"/>
            </a:xfrm>
            <a:custGeom>
              <a:avLst/>
              <a:gdLst/>
              <a:ahLst/>
              <a:cxnLst>
                <a:cxn ang="0">
                  <a:pos x="2768" y="18"/>
                </a:cxn>
                <a:cxn ang="0">
                  <a:pos x="2678" y="24"/>
                </a:cxn>
                <a:cxn ang="0">
                  <a:pos x="2613" y="102"/>
                </a:cxn>
                <a:cxn ang="0">
                  <a:pos x="2511" y="156"/>
                </a:cxn>
                <a:cxn ang="0">
                  <a:pos x="2505" y="222"/>
                </a:cxn>
                <a:cxn ang="0">
                  <a:pos x="2487" y="246"/>
                </a:cxn>
                <a:cxn ang="0">
                  <a:pos x="2469" y="252"/>
                </a:cxn>
                <a:cxn ang="0">
                  <a:pos x="2397" y="210"/>
                </a:cxn>
                <a:cxn ang="0">
                  <a:pos x="2260" y="192"/>
                </a:cxn>
                <a:cxn ang="0">
                  <a:pos x="2236" y="186"/>
                </a:cxn>
                <a:cxn ang="0">
                  <a:pos x="2218" y="192"/>
                </a:cxn>
                <a:cxn ang="0">
                  <a:pos x="2146" y="228"/>
                </a:cxn>
                <a:cxn ang="0">
                  <a:pos x="2110" y="240"/>
                </a:cxn>
                <a:cxn ang="0">
                  <a:pos x="2086" y="246"/>
                </a:cxn>
                <a:cxn ang="0">
                  <a:pos x="2074" y="258"/>
                </a:cxn>
                <a:cxn ang="0">
                  <a:pos x="2074" y="276"/>
                </a:cxn>
                <a:cxn ang="0">
                  <a:pos x="2051" y="300"/>
                </a:cxn>
                <a:cxn ang="0">
                  <a:pos x="2033" y="312"/>
                </a:cxn>
                <a:cxn ang="0">
                  <a:pos x="2021" y="324"/>
                </a:cxn>
                <a:cxn ang="0">
                  <a:pos x="2009" y="336"/>
                </a:cxn>
                <a:cxn ang="0">
                  <a:pos x="1979" y="342"/>
                </a:cxn>
                <a:cxn ang="0">
                  <a:pos x="1913" y="336"/>
                </a:cxn>
                <a:cxn ang="0">
                  <a:pos x="1877" y="330"/>
                </a:cxn>
                <a:cxn ang="0">
                  <a:pos x="1865" y="342"/>
                </a:cxn>
                <a:cxn ang="0">
                  <a:pos x="1853" y="354"/>
                </a:cxn>
                <a:cxn ang="0">
                  <a:pos x="1823" y="360"/>
                </a:cxn>
                <a:cxn ang="0">
                  <a:pos x="1764" y="342"/>
                </a:cxn>
                <a:cxn ang="0">
                  <a:pos x="1740" y="342"/>
                </a:cxn>
                <a:cxn ang="0">
                  <a:pos x="1716" y="354"/>
                </a:cxn>
                <a:cxn ang="0">
                  <a:pos x="1656" y="425"/>
                </a:cxn>
                <a:cxn ang="0">
                  <a:pos x="1614" y="569"/>
                </a:cxn>
                <a:cxn ang="0">
                  <a:pos x="1614" y="593"/>
                </a:cxn>
                <a:cxn ang="0">
                  <a:pos x="1620" y="641"/>
                </a:cxn>
                <a:cxn ang="0">
                  <a:pos x="1638" y="659"/>
                </a:cxn>
                <a:cxn ang="0">
                  <a:pos x="1632" y="671"/>
                </a:cxn>
                <a:cxn ang="0">
                  <a:pos x="1620" y="683"/>
                </a:cxn>
                <a:cxn ang="0">
                  <a:pos x="1542" y="689"/>
                </a:cxn>
                <a:cxn ang="0">
                  <a:pos x="1465" y="629"/>
                </a:cxn>
                <a:cxn ang="0">
                  <a:pos x="1333" y="587"/>
                </a:cxn>
                <a:cxn ang="0">
                  <a:pos x="1184" y="671"/>
                </a:cxn>
                <a:cxn ang="0">
                  <a:pos x="1016" y="731"/>
                </a:cxn>
                <a:cxn ang="0">
                  <a:pos x="813" y="743"/>
                </a:cxn>
                <a:cxn ang="0">
                  <a:pos x="628" y="701"/>
                </a:cxn>
                <a:cxn ang="0">
                  <a:pos x="568" y="695"/>
                </a:cxn>
                <a:cxn ang="0">
                  <a:pos x="556" y="701"/>
                </a:cxn>
                <a:cxn ang="0">
                  <a:pos x="520" y="731"/>
                </a:cxn>
                <a:cxn ang="0">
                  <a:pos x="436" y="809"/>
                </a:cxn>
                <a:cxn ang="0">
                  <a:pos x="406" y="821"/>
                </a:cxn>
                <a:cxn ang="0">
                  <a:pos x="382" y="821"/>
                </a:cxn>
                <a:cxn ang="0">
                  <a:pos x="335" y="827"/>
                </a:cxn>
                <a:cxn ang="0">
                  <a:pos x="209" y="851"/>
                </a:cxn>
                <a:cxn ang="0">
                  <a:pos x="173" y="857"/>
                </a:cxn>
                <a:cxn ang="0">
                  <a:pos x="125" y="851"/>
                </a:cxn>
                <a:cxn ang="0">
                  <a:pos x="107" y="857"/>
                </a:cxn>
                <a:cxn ang="0">
                  <a:pos x="101" y="875"/>
                </a:cxn>
                <a:cxn ang="0">
                  <a:pos x="83" y="887"/>
                </a:cxn>
                <a:cxn ang="0">
                  <a:pos x="48" y="899"/>
                </a:cxn>
                <a:cxn ang="0">
                  <a:pos x="2780" y="24"/>
                </a:cxn>
              </a:cxnLst>
              <a:rect l="0" t="0" r="r" b="b"/>
              <a:pathLst>
                <a:path w="2780" h="953">
                  <a:moveTo>
                    <a:pt x="2780" y="24"/>
                  </a:moveTo>
                  <a:lnTo>
                    <a:pt x="2774" y="24"/>
                  </a:lnTo>
                  <a:lnTo>
                    <a:pt x="2774" y="18"/>
                  </a:lnTo>
                  <a:lnTo>
                    <a:pt x="2768" y="18"/>
                  </a:lnTo>
                  <a:lnTo>
                    <a:pt x="2756" y="12"/>
                  </a:lnTo>
                  <a:lnTo>
                    <a:pt x="2738" y="6"/>
                  </a:lnTo>
                  <a:lnTo>
                    <a:pt x="2714" y="0"/>
                  </a:lnTo>
                  <a:lnTo>
                    <a:pt x="2678" y="24"/>
                  </a:lnTo>
                  <a:lnTo>
                    <a:pt x="2643" y="54"/>
                  </a:lnTo>
                  <a:lnTo>
                    <a:pt x="2619" y="90"/>
                  </a:lnTo>
                  <a:lnTo>
                    <a:pt x="2613" y="96"/>
                  </a:lnTo>
                  <a:lnTo>
                    <a:pt x="2613" y="102"/>
                  </a:lnTo>
                  <a:lnTo>
                    <a:pt x="2601" y="108"/>
                  </a:lnTo>
                  <a:lnTo>
                    <a:pt x="2583" y="120"/>
                  </a:lnTo>
                  <a:lnTo>
                    <a:pt x="2541" y="132"/>
                  </a:lnTo>
                  <a:lnTo>
                    <a:pt x="2511" y="156"/>
                  </a:lnTo>
                  <a:lnTo>
                    <a:pt x="2511" y="204"/>
                  </a:lnTo>
                  <a:lnTo>
                    <a:pt x="2511" y="210"/>
                  </a:lnTo>
                  <a:lnTo>
                    <a:pt x="2505" y="216"/>
                  </a:lnTo>
                  <a:lnTo>
                    <a:pt x="2505" y="222"/>
                  </a:lnTo>
                  <a:lnTo>
                    <a:pt x="2499" y="228"/>
                  </a:lnTo>
                  <a:lnTo>
                    <a:pt x="2499" y="240"/>
                  </a:lnTo>
                  <a:lnTo>
                    <a:pt x="2493" y="246"/>
                  </a:lnTo>
                  <a:lnTo>
                    <a:pt x="2487" y="246"/>
                  </a:lnTo>
                  <a:lnTo>
                    <a:pt x="2487" y="252"/>
                  </a:lnTo>
                  <a:lnTo>
                    <a:pt x="2481" y="252"/>
                  </a:lnTo>
                  <a:lnTo>
                    <a:pt x="2475" y="252"/>
                  </a:lnTo>
                  <a:lnTo>
                    <a:pt x="2469" y="252"/>
                  </a:lnTo>
                  <a:lnTo>
                    <a:pt x="2457" y="252"/>
                  </a:lnTo>
                  <a:lnTo>
                    <a:pt x="2439" y="258"/>
                  </a:lnTo>
                  <a:lnTo>
                    <a:pt x="2415" y="222"/>
                  </a:lnTo>
                  <a:lnTo>
                    <a:pt x="2397" y="210"/>
                  </a:lnTo>
                  <a:lnTo>
                    <a:pt x="2373" y="216"/>
                  </a:lnTo>
                  <a:lnTo>
                    <a:pt x="2332" y="216"/>
                  </a:lnTo>
                  <a:lnTo>
                    <a:pt x="2296" y="204"/>
                  </a:lnTo>
                  <a:lnTo>
                    <a:pt x="2260" y="192"/>
                  </a:lnTo>
                  <a:lnTo>
                    <a:pt x="2260" y="192"/>
                  </a:lnTo>
                  <a:lnTo>
                    <a:pt x="2248" y="186"/>
                  </a:lnTo>
                  <a:lnTo>
                    <a:pt x="2242" y="186"/>
                  </a:lnTo>
                  <a:lnTo>
                    <a:pt x="2236" y="186"/>
                  </a:lnTo>
                  <a:lnTo>
                    <a:pt x="2230" y="186"/>
                  </a:lnTo>
                  <a:lnTo>
                    <a:pt x="2224" y="192"/>
                  </a:lnTo>
                  <a:lnTo>
                    <a:pt x="2224" y="192"/>
                  </a:lnTo>
                  <a:lnTo>
                    <a:pt x="2218" y="192"/>
                  </a:lnTo>
                  <a:lnTo>
                    <a:pt x="2212" y="198"/>
                  </a:lnTo>
                  <a:lnTo>
                    <a:pt x="2194" y="204"/>
                  </a:lnTo>
                  <a:lnTo>
                    <a:pt x="2170" y="210"/>
                  </a:lnTo>
                  <a:lnTo>
                    <a:pt x="2146" y="228"/>
                  </a:lnTo>
                  <a:lnTo>
                    <a:pt x="2122" y="240"/>
                  </a:lnTo>
                  <a:lnTo>
                    <a:pt x="2116" y="240"/>
                  </a:lnTo>
                  <a:lnTo>
                    <a:pt x="2110" y="240"/>
                  </a:lnTo>
                  <a:lnTo>
                    <a:pt x="2110" y="240"/>
                  </a:lnTo>
                  <a:lnTo>
                    <a:pt x="2104" y="240"/>
                  </a:lnTo>
                  <a:lnTo>
                    <a:pt x="2098" y="246"/>
                  </a:lnTo>
                  <a:lnTo>
                    <a:pt x="2092" y="246"/>
                  </a:lnTo>
                  <a:lnTo>
                    <a:pt x="2086" y="246"/>
                  </a:lnTo>
                  <a:lnTo>
                    <a:pt x="2080" y="252"/>
                  </a:lnTo>
                  <a:lnTo>
                    <a:pt x="2080" y="258"/>
                  </a:lnTo>
                  <a:lnTo>
                    <a:pt x="2074" y="258"/>
                  </a:lnTo>
                  <a:lnTo>
                    <a:pt x="2074" y="258"/>
                  </a:lnTo>
                  <a:lnTo>
                    <a:pt x="2074" y="264"/>
                  </a:lnTo>
                  <a:lnTo>
                    <a:pt x="2074" y="264"/>
                  </a:lnTo>
                  <a:lnTo>
                    <a:pt x="2074" y="270"/>
                  </a:lnTo>
                  <a:lnTo>
                    <a:pt x="2074" y="276"/>
                  </a:lnTo>
                  <a:lnTo>
                    <a:pt x="2069" y="288"/>
                  </a:lnTo>
                  <a:lnTo>
                    <a:pt x="2057" y="300"/>
                  </a:lnTo>
                  <a:lnTo>
                    <a:pt x="2057" y="300"/>
                  </a:lnTo>
                  <a:lnTo>
                    <a:pt x="2051" y="300"/>
                  </a:lnTo>
                  <a:lnTo>
                    <a:pt x="2045" y="300"/>
                  </a:lnTo>
                  <a:lnTo>
                    <a:pt x="2039" y="306"/>
                  </a:lnTo>
                  <a:lnTo>
                    <a:pt x="2033" y="306"/>
                  </a:lnTo>
                  <a:lnTo>
                    <a:pt x="2033" y="312"/>
                  </a:lnTo>
                  <a:lnTo>
                    <a:pt x="2027" y="312"/>
                  </a:lnTo>
                  <a:lnTo>
                    <a:pt x="2027" y="318"/>
                  </a:lnTo>
                  <a:lnTo>
                    <a:pt x="2027" y="318"/>
                  </a:lnTo>
                  <a:lnTo>
                    <a:pt x="2021" y="324"/>
                  </a:lnTo>
                  <a:lnTo>
                    <a:pt x="2021" y="324"/>
                  </a:lnTo>
                  <a:lnTo>
                    <a:pt x="2015" y="330"/>
                  </a:lnTo>
                  <a:lnTo>
                    <a:pt x="2015" y="330"/>
                  </a:lnTo>
                  <a:lnTo>
                    <a:pt x="2009" y="336"/>
                  </a:lnTo>
                  <a:lnTo>
                    <a:pt x="1997" y="336"/>
                  </a:lnTo>
                  <a:lnTo>
                    <a:pt x="1991" y="342"/>
                  </a:lnTo>
                  <a:lnTo>
                    <a:pt x="1985" y="342"/>
                  </a:lnTo>
                  <a:lnTo>
                    <a:pt x="1979" y="342"/>
                  </a:lnTo>
                  <a:lnTo>
                    <a:pt x="1961" y="336"/>
                  </a:lnTo>
                  <a:lnTo>
                    <a:pt x="1925" y="336"/>
                  </a:lnTo>
                  <a:lnTo>
                    <a:pt x="1919" y="336"/>
                  </a:lnTo>
                  <a:lnTo>
                    <a:pt x="1913" y="336"/>
                  </a:lnTo>
                  <a:lnTo>
                    <a:pt x="1895" y="330"/>
                  </a:lnTo>
                  <a:lnTo>
                    <a:pt x="1889" y="330"/>
                  </a:lnTo>
                  <a:lnTo>
                    <a:pt x="1883" y="330"/>
                  </a:lnTo>
                  <a:lnTo>
                    <a:pt x="1877" y="330"/>
                  </a:lnTo>
                  <a:lnTo>
                    <a:pt x="1877" y="330"/>
                  </a:lnTo>
                  <a:lnTo>
                    <a:pt x="1871" y="336"/>
                  </a:lnTo>
                  <a:lnTo>
                    <a:pt x="1871" y="336"/>
                  </a:lnTo>
                  <a:lnTo>
                    <a:pt x="1865" y="342"/>
                  </a:lnTo>
                  <a:lnTo>
                    <a:pt x="1865" y="342"/>
                  </a:lnTo>
                  <a:lnTo>
                    <a:pt x="1859" y="348"/>
                  </a:lnTo>
                  <a:lnTo>
                    <a:pt x="1859" y="348"/>
                  </a:lnTo>
                  <a:lnTo>
                    <a:pt x="1853" y="354"/>
                  </a:lnTo>
                  <a:lnTo>
                    <a:pt x="1847" y="354"/>
                  </a:lnTo>
                  <a:lnTo>
                    <a:pt x="1835" y="360"/>
                  </a:lnTo>
                  <a:lnTo>
                    <a:pt x="1829" y="360"/>
                  </a:lnTo>
                  <a:lnTo>
                    <a:pt x="1823" y="360"/>
                  </a:lnTo>
                  <a:lnTo>
                    <a:pt x="1817" y="360"/>
                  </a:lnTo>
                  <a:lnTo>
                    <a:pt x="1776" y="342"/>
                  </a:lnTo>
                  <a:lnTo>
                    <a:pt x="1770" y="342"/>
                  </a:lnTo>
                  <a:lnTo>
                    <a:pt x="1764" y="342"/>
                  </a:lnTo>
                  <a:lnTo>
                    <a:pt x="1758" y="342"/>
                  </a:lnTo>
                  <a:lnTo>
                    <a:pt x="1746" y="342"/>
                  </a:lnTo>
                  <a:lnTo>
                    <a:pt x="1746" y="342"/>
                  </a:lnTo>
                  <a:lnTo>
                    <a:pt x="1740" y="342"/>
                  </a:lnTo>
                  <a:lnTo>
                    <a:pt x="1734" y="342"/>
                  </a:lnTo>
                  <a:lnTo>
                    <a:pt x="1728" y="348"/>
                  </a:lnTo>
                  <a:lnTo>
                    <a:pt x="1722" y="348"/>
                  </a:lnTo>
                  <a:lnTo>
                    <a:pt x="1716" y="354"/>
                  </a:lnTo>
                  <a:lnTo>
                    <a:pt x="1704" y="366"/>
                  </a:lnTo>
                  <a:lnTo>
                    <a:pt x="1698" y="378"/>
                  </a:lnTo>
                  <a:lnTo>
                    <a:pt x="1674" y="402"/>
                  </a:lnTo>
                  <a:lnTo>
                    <a:pt x="1656" y="425"/>
                  </a:lnTo>
                  <a:lnTo>
                    <a:pt x="1632" y="461"/>
                  </a:lnTo>
                  <a:lnTo>
                    <a:pt x="1614" y="509"/>
                  </a:lnTo>
                  <a:lnTo>
                    <a:pt x="1614" y="563"/>
                  </a:lnTo>
                  <a:lnTo>
                    <a:pt x="1614" y="569"/>
                  </a:lnTo>
                  <a:lnTo>
                    <a:pt x="1614" y="575"/>
                  </a:lnTo>
                  <a:lnTo>
                    <a:pt x="1614" y="581"/>
                  </a:lnTo>
                  <a:lnTo>
                    <a:pt x="1614" y="587"/>
                  </a:lnTo>
                  <a:lnTo>
                    <a:pt x="1614" y="593"/>
                  </a:lnTo>
                  <a:lnTo>
                    <a:pt x="1614" y="599"/>
                  </a:lnTo>
                  <a:lnTo>
                    <a:pt x="1614" y="605"/>
                  </a:lnTo>
                  <a:lnTo>
                    <a:pt x="1614" y="617"/>
                  </a:lnTo>
                  <a:lnTo>
                    <a:pt x="1620" y="641"/>
                  </a:lnTo>
                  <a:lnTo>
                    <a:pt x="1626" y="641"/>
                  </a:lnTo>
                  <a:lnTo>
                    <a:pt x="1632" y="647"/>
                  </a:lnTo>
                  <a:lnTo>
                    <a:pt x="1632" y="659"/>
                  </a:lnTo>
                  <a:lnTo>
                    <a:pt x="1638" y="659"/>
                  </a:lnTo>
                  <a:lnTo>
                    <a:pt x="1638" y="665"/>
                  </a:lnTo>
                  <a:lnTo>
                    <a:pt x="1638" y="665"/>
                  </a:lnTo>
                  <a:lnTo>
                    <a:pt x="1638" y="671"/>
                  </a:lnTo>
                  <a:lnTo>
                    <a:pt x="1632" y="671"/>
                  </a:lnTo>
                  <a:lnTo>
                    <a:pt x="1632" y="677"/>
                  </a:lnTo>
                  <a:lnTo>
                    <a:pt x="1632" y="677"/>
                  </a:lnTo>
                  <a:lnTo>
                    <a:pt x="1626" y="677"/>
                  </a:lnTo>
                  <a:lnTo>
                    <a:pt x="1620" y="683"/>
                  </a:lnTo>
                  <a:lnTo>
                    <a:pt x="1596" y="689"/>
                  </a:lnTo>
                  <a:lnTo>
                    <a:pt x="1572" y="689"/>
                  </a:lnTo>
                  <a:lnTo>
                    <a:pt x="1548" y="689"/>
                  </a:lnTo>
                  <a:lnTo>
                    <a:pt x="1542" y="689"/>
                  </a:lnTo>
                  <a:lnTo>
                    <a:pt x="1536" y="689"/>
                  </a:lnTo>
                  <a:lnTo>
                    <a:pt x="1518" y="683"/>
                  </a:lnTo>
                  <a:lnTo>
                    <a:pt x="1495" y="671"/>
                  </a:lnTo>
                  <a:lnTo>
                    <a:pt x="1465" y="629"/>
                  </a:lnTo>
                  <a:lnTo>
                    <a:pt x="1435" y="599"/>
                  </a:lnTo>
                  <a:lnTo>
                    <a:pt x="1405" y="581"/>
                  </a:lnTo>
                  <a:lnTo>
                    <a:pt x="1375" y="563"/>
                  </a:lnTo>
                  <a:lnTo>
                    <a:pt x="1333" y="587"/>
                  </a:lnTo>
                  <a:lnTo>
                    <a:pt x="1303" y="653"/>
                  </a:lnTo>
                  <a:lnTo>
                    <a:pt x="1261" y="665"/>
                  </a:lnTo>
                  <a:lnTo>
                    <a:pt x="1219" y="653"/>
                  </a:lnTo>
                  <a:lnTo>
                    <a:pt x="1184" y="671"/>
                  </a:lnTo>
                  <a:lnTo>
                    <a:pt x="1136" y="671"/>
                  </a:lnTo>
                  <a:lnTo>
                    <a:pt x="1106" y="671"/>
                  </a:lnTo>
                  <a:lnTo>
                    <a:pt x="1076" y="707"/>
                  </a:lnTo>
                  <a:lnTo>
                    <a:pt x="1016" y="731"/>
                  </a:lnTo>
                  <a:lnTo>
                    <a:pt x="944" y="761"/>
                  </a:lnTo>
                  <a:lnTo>
                    <a:pt x="921" y="773"/>
                  </a:lnTo>
                  <a:lnTo>
                    <a:pt x="867" y="773"/>
                  </a:lnTo>
                  <a:lnTo>
                    <a:pt x="813" y="743"/>
                  </a:lnTo>
                  <a:lnTo>
                    <a:pt x="783" y="719"/>
                  </a:lnTo>
                  <a:lnTo>
                    <a:pt x="741" y="713"/>
                  </a:lnTo>
                  <a:lnTo>
                    <a:pt x="693" y="701"/>
                  </a:lnTo>
                  <a:lnTo>
                    <a:pt x="628" y="701"/>
                  </a:lnTo>
                  <a:lnTo>
                    <a:pt x="616" y="701"/>
                  </a:lnTo>
                  <a:lnTo>
                    <a:pt x="598" y="695"/>
                  </a:lnTo>
                  <a:lnTo>
                    <a:pt x="580" y="695"/>
                  </a:lnTo>
                  <a:lnTo>
                    <a:pt x="568" y="695"/>
                  </a:lnTo>
                  <a:lnTo>
                    <a:pt x="568" y="695"/>
                  </a:lnTo>
                  <a:lnTo>
                    <a:pt x="562" y="701"/>
                  </a:lnTo>
                  <a:lnTo>
                    <a:pt x="556" y="701"/>
                  </a:lnTo>
                  <a:lnTo>
                    <a:pt x="556" y="701"/>
                  </a:lnTo>
                  <a:lnTo>
                    <a:pt x="556" y="701"/>
                  </a:lnTo>
                  <a:lnTo>
                    <a:pt x="550" y="707"/>
                  </a:lnTo>
                  <a:lnTo>
                    <a:pt x="544" y="713"/>
                  </a:lnTo>
                  <a:lnTo>
                    <a:pt x="520" y="731"/>
                  </a:lnTo>
                  <a:lnTo>
                    <a:pt x="496" y="749"/>
                  </a:lnTo>
                  <a:lnTo>
                    <a:pt x="460" y="785"/>
                  </a:lnTo>
                  <a:lnTo>
                    <a:pt x="454" y="791"/>
                  </a:lnTo>
                  <a:lnTo>
                    <a:pt x="436" y="809"/>
                  </a:lnTo>
                  <a:lnTo>
                    <a:pt x="424" y="815"/>
                  </a:lnTo>
                  <a:lnTo>
                    <a:pt x="418" y="821"/>
                  </a:lnTo>
                  <a:lnTo>
                    <a:pt x="412" y="821"/>
                  </a:lnTo>
                  <a:lnTo>
                    <a:pt x="406" y="821"/>
                  </a:lnTo>
                  <a:lnTo>
                    <a:pt x="400" y="821"/>
                  </a:lnTo>
                  <a:lnTo>
                    <a:pt x="394" y="821"/>
                  </a:lnTo>
                  <a:lnTo>
                    <a:pt x="388" y="821"/>
                  </a:lnTo>
                  <a:lnTo>
                    <a:pt x="382" y="821"/>
                  </a:lnTo>
                  <a:lnTo>
                    <a:pt x="370" y="821"/>
                  </a:lnTo>
                  <a:lnTo>
                    <a:pt x="358" y="821"/>
                  </a:lnTo>
                  <a:lnTo>
                    <a:pt x="352" y="821"/>
                  </a:lnTo>
                  <a:lnTo>
                    <a:pt x="335" y="827"/>
                  </a:lnTo>
                  <a:lnTo>
                    <a:pt x="329" y="827"/>
                  </a:lnTo>
                  <a:lnTo>
                    <a:pt x="233" y="839"/>
                  </a:lnTo>
                  <a:lnTo>
                    <a:pt x="227" y="845"/>
                  </a:lnTo>
                  <a:lnTo>
                    <a:pt x="209" y="851"/>
                  </a:lnTo>
                  <a:lnTo>
                    <a:pt x="197" y="851"/>
                  </a:lnTo>
                  <a:lnTo>
                    <a:pt x="185" y="857"/>
                  </a:lnTo>
                  <a:lnTo>
                    <a:pt x="179" y="857"/>
                  </a:lnTo>
                  <a:lnTo>
                    <a:pt x="173" y="857"/>
                  </a:lnTo>
                  <a:lnTo>
                    <a:pt x="167" y="857"/>
                  </a:lnTo>
                  <a:lnTo>
                    <a:pt x="149" y="851"/>
                  </a:lnTo>
                  <a:lnTo>
                    <a:pt x="137" y="851"/>
                  </a:lnTo>
                  <a:lnTo>
                    <a:pt x="125" y="851"/>
                  </a:lnTo>
                  <a:lnTo>
                    <a:pt x="119" y="857"/>
                  </a:lnTo>
                  <a:lnTo>
                    <a:pt x="113" y="857"/>
                  </a:lnTo>
                  <a:lnTo>
                    <a:pt x="107" y="857"/>
                  </a:lnTo>
                  <a:lnTo>
                    <a:pt x="107" y="857"/>
                  </a:lnTo>
                  <a:lnTo>
                    <a:pt x="101" y="863"/>
                  </a:lnTo>
                  <a:lnTo>
                    <a:pt x="101" y="863"/>
                  </a:lnTo>
                  <a:lnTo>
                    <a:pt x="101" y="869"/>
                  </a:lnTo>
                  <a:lnTo>
                    <a:pt x="101" y="875"/>
                  </a:lnTo>
                  <a:lnTo>
                    <a:pt x="95" y="875"/>
                  </a:lnTo>
                  <a:lnTo>
                    <a:pt x="95" y="881"/>
                  </a:lnTo>
                  <a:lnTo>
                    <a:pt x="89" y="881"/>
                  </a:lnTo>
                  <a:lnTo>
                    <a:pt x="83" y="887"/>
                  </a:lnTo>
                  <a:lnTo>
                    <a:pt x="77" y="887"/>
                  </a:lnTo>
                  <a:lnTo>
                    <a:pt x="60" y="893"/>
                  </a:lnTo>
                  <a:lnTo>
                    <a:pt x="54" y="899"/>
                  </a:lnTo>
                  <a:lnTo>
                    <a:pt x="48" y="899"/>
                  </a:lnTo>
                  <a:lnTo>
                    <a:pt x="48" y="905"/>
                  </a:lnTo>
                  <a:lnTo>
                    <a:pt x="0" y="953"/>
                  </a:lnTo>
                  <a:lnTo>
                    <a:pt x="2780" y="953"/>
                  </a:lnTo>
                  <a:lnTo>
                    <a:pt x="2780" y="24"/>
                  </a:lnTo>
                  <a:lnTo>
                    <a:pt x="2780" y="24"/>
                  </a:lnTo>
                  <a:lnTo>
                    <a:pt x="2780" y="24"/>
                  </a:lnTo>
                </a:path>
              </a:pathLst>
            </a:custGeom>
            <a:gradFill rotWithShape="0">
              <a:gsLst>
                <a:gs pos="0">
                  <a:srgbClr val="006666"/>
                </a:gs>
                <a:gs pos="100000">
                  <a:srgbClr val="009999"/>
                </a:gs>
              </a:gsLst>
              <a:lin ang="13500000" scaled="1"/>
            </a:gradFill>
            <a:ln w="9525">
              <a:noFill/>
              <a:round/>
              <a:headEnd/>
              <a:tailEnd/>
            </a:ln>
            <a:effectLst/>
          </p:spPr>
          <p:txBody>
            <a:bodyPr wrap="none" anchor="ctr"/>
            <a:lstStyle/>
            <a:p>
              <a:pPr>
                <a:defRPr/>
              </a:pPr>
              <a:endParaRPr lang="ru-RU"/>
            </a:p>
          </p:txBody>
        </p:sp>
        <p:sp>
          <p:nvSpPr>
            <p:cNvPr id="11267" name="Freeform 3"/>
            <p:cNvSpPr>
              <a:spLocks noChangeArrowheads="1"/>
            </p:cNvSpPr>
            <p:nvPr/>
          </p:nvSpPr>
          <p:spPr bwMode="auto">
            <a:xfrm>
              <a:off x="4602" y="4014"/>
              <a:ext cx="12" cy="18"/>
            </a:xfrm>
            <a:custGeom>
              <a:avLst/>
              <a:gdLst/>
              <a:ahLst/>
              <a:cxnLst>
                <a:cxn ang="0">
                  <a:pos x="12" y="18"/>
                </a:cxn>
                <a:cxn ang="0">
                  <a:pos x="12" y="12"/>
                </a:cxn>
                <a:cxn ang="0">
                  <a:pos x="6" y="6"/>
                </a:cxn>
                <a:cxn ang="0">
                  <a:pos x="6" y="6"/>
                </a:cxn>
                <a:cxn ang="0">
                  <a:pos x="0" y="0"/>
                </a:cxn>
                <a:cxn ang="0">
                  <a:pos x="12" y="18"/>
                </a:cxn>
                <a:cxn ang="0">
                  <a:pos x="12" y="18"/>
                </a:cxn>
                <a:cxn ang="0">
                  <a:pos x="12" y="18"/>
                </a:cxn>
              </a:cxnLst>
              <a:rect l="0" t="0" r="r" b="b"/>
              <a:pathLst>
                <a:path w="12" h="18">
                  <a:moveTo>
                    <a:pt x="12" y="18"/>
                  </a:moveTo>
                  <a:lnTo>
                    <a:pt x="12" y="12"/>
                  </a:lnTo>
                  <a:lnTo>
                    <a:pt x="6" y="6"/>
                  </a:lnTo>
                  <a:lnTo>
                    <a:pt x="6" y="6"/>
                  </a:lnTo>
                  <a:lnTo>
                    <a:pt x="0" y="0"/>
                  </a:lnTo>
                  <a:lnTo>
                    <a:pt x="12" y="18"/>
                  </a:lnTo>
                  <a:lnTo>
                    <a:pt x="12" y="18"/>
                  </a:lnTo>
                  <a:lnTo>
                    <a:pt x="12" y="18"/>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1268" name="Freeform 4"/>
            <p:cNvSpPr>
              <a:spLocks noChangeArrowheads="1"/>
            </p:cNvSpPr>
            <p:nvPr/>
          </p:nvSpPr>
          <p:spPr bwMode="auto">
            <a:xfrm>
              <a:off x="4596" y="3996"/>
              <a:ext cx="6" cy="18"/>
            </a:xfrm>
            <a:custGeom>
              <a:avLst/>
              <a:gdLst/>
              <a:ahLst/>
              <a:cxnLst>
                <a:cxn ang="0">
                  <a:pos x="0" y="12"/>
                </a:cxn>
                <a:cxn ang="0">
                  <a:pos x="6" y="18"/>
                </a:cxn>
                <a:cxn ang="0">
                  <a:pos x="0" y="0"/>
                </a:cxn>
                <a:cxn ang="0">
                  <a:pos x="0" y="12"/>
                </a:cxn>
                <a:cxn ang="0">
                  <a:pos x="0" y="12"/>
                </a:cxn>
                <a:cxn ang="0">
                  <a:pos x="0" y="12"/>
                </a:cxn>
              </a:cxnLst>
              <a:rect l="0" t="0" r="r" b="b"/>
              <a:pathLst>
                <a:path w="6" h="18">
                  <a:moveTo>
                    <a:pt x="0" y="12"/>
                  </a:moveTo>
                  <a:lnTo>
                    <a:pt x="6" y="18"/>
                  </a:lnTo>
                  <a:lnTo>
                    <a:pt x="0" y="0"/>
                  </a:lnTo>
                  <a:lnTo>
                    <a:pt x="0" y="12"/>
                  </a:lnTo>
                  <a:lnTo>
                    <a:pt x="0" y="12"/>
                  </a:lnTo>
                  <a:lnTo>
                    <a:pt x="0" y="12"/>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1269" name="Freeform 5"/>
            <p:cNvSpPr>
              <a:spLocks noChangeArrowheads="1"/>
            </p:cNvSpPr>
            <p:nvPr/>
          </p:nvSpPr>
          <p:spPr bwMode="auto">
            <a:xfrm>
              <a:off x="5180" y="3577"/>
              <a:ext cx="304" cy="741"/>
            </a:xfrm>
            <a:custGeom>
              <a:avLst/>
              <a:gdLst/>
              <a:ahLst/>
              <a:cxnLst>
                <a:cxn ang="0">
                  <a:pos x="280" y="42"/>
                </a:cxn>
                <a:cxn ang="0">
                  <a:pos x="274" y="42"/>
                </a:cxn>
                <a:cxn ang="0">
                  <a:pos x="268" y="42"/>
                </a:cxn>
                <a:cxn ang="0">
                  <a:pos x="256" y="42"/>
                </a:cxn>
                <a:cxn ang="0">
                  <a:pos x="238" y="48"/>
                </a:cxn>
                <a:cxn ang="0">
                  <a:pos x="214" y="12"/>
                </a:cxn>
                <a:cxn ang="0">
                  <a:pos x="196" y="0"/>
                </a:cxn>
                <a:cxn ang="0">
                  <a:pos x="196" y="0"/>
                </a:cxn>
                <a:cxn ang="0">
                  <a:pos x="164" y="167"/>
                </a:cxn>
                <a:cxn ang="0">
                  <a:pos x="144" y="217"/>
                </a:cxn>
                <a:cxn ang="0">
                  <a:pos x="110" y="281"/>
                </a:cxn>
                <a:cxn ang="0">
                  <a:pos x="96" y="327"/>
                </a:cxn>
                <a:cxn ang="0">
                  <a:pos x="124" y="405"/>
                </a:cxn>
                <a:cxn ang="0">
                  <a:pos x="100" y="463"/>
                </a:cxn>
                <a:cxn ang="0">
                  <a:pos x="68" y="503"/>
                </a:cxn>
                <a:cxn ang="0">
                  <a:pos x="30" y="539"/>
                </a:cxn>
                <a:cxn ang="0">
                  <a:pos x="24" y="613"/>
                </a:cxn>
                <a:cxn ang="0">
                  <a:pos x="0" y="741"/>
                </a:cxn>
                <a:cxn ang="0">
                  <a:pos x="202" y="741"/>
                </a:cxn>
                <a:cxn ang="0">
                  <a:pos x="180" y="639"/>
                </a:cxn>
                <a:cxn ang="0">
                  <a:pos x="192" y="589"/>
                </a:cxn>
                <a:cxn ang="0">
                  <a:pos x="178" y="539"/>
                </a:cxn>
                <a:cxn ang="0">
                  <a:pos x="190" y="499"/>
                </a:cxn>
                <a:cxn ang="0">
                  <a:pos x="184" y="465"/>
                </a:cxn>
                <a:cxn ang="0">
                  <a:pos x="192" y="391"/>
                </a:cxn>
                <a:cxn ang="0">
                  <a:pos x="216" y="313"/>
                </a:cxn>
                <a:cxn ang="0">
                  <a:pos x="238" y="249"/>
                </a:cxn>
                <a:cxn ang="0">
                  <a:pos x="268" y="185"/>
                </a:cxn>
                <a:cxn ang="0">
                  <a:pos x="284" y="159"/>
                </a:cxn>
                <a:cxn ang="0">
                  <a:pos x="304" y="12"/>
                </a:cxn>
                <a:cxn ang="0">
                  <a:pos x="298" y="24"/>
                </a:cxn>
                <a:cxn ang="0">
                  <a:pos x="292" y="30"/>
                </a:cxn>
                <a:cxn ang="0">
                  <a:pos x="292" y="36"/>
                </a:cxn>
                <a:cxn ang="0">
                  <a:pos x="286" y="36"/>
                </a:cxn>
                <a:cxn ang="0">
                  <a:pos x="286" y="42"/>
                </a:cxn>
                <a:cxn ang="0">
                  <a:pos x="280" y="42"/>
                </a:cxn>
                <a:cxn ang="0">
                  <a:pos x="280" y="42"/>
                </a:cxn>
                <a:cxn ang="0">
                  <a:pos x="280" y="42"/>
                </a:cxn>
              </a:cxnLst>
              <a:rect l="0" t="0" r="r" b="b"/>
              <a:pathLst>
                <a:path w="304" h="741">
                  <a:moveTo>
                    <a:pt x="280" y="42"/>
                  </a:moveTo>
                  <a:lnTo>
                    <a:pt x="274" y="42"/>
                  </a:lnTo>
                  <a:lnTo>
                    <a:pt x="268" y="42"/>
                  </a:lnTo>
                  <a:lnTo>
                    <a:pt x="256" y="42"/>
                  </a:lnTo>
                  <a:lnTo>
                    <a:pt x="238" y="48"/>
                  </a:lnTo>
                  <a:lnTo>
                    <a:pt x="214" y="12"/>
                  </a:lnTo>
                  <a:lnTo>
                    <a:pt x="196" y="0"/>
                  </a:lnTo>
                  <a:lnTo>
                    <a:pt x="196" y="0"/>
                  </a:lnTo>
                  <a:lnTo>
                    <a:pt x="164" y="167"/>
                  </a:lnTo>
                  <a:lnTo>
                    <a:pt x="144" y="217"/>
                  </a:lnTo>
                  <a:lnTo>
                    <a:pt x="110" y="281"/>
                  </a:lnTo>
                  <a:lnTo>
                    <a:pt x="96" y="327"/>
                  </a:lnTo>
                  <a:lnTo>
                    <a:pt x="124" y="405"/>
                  </a:lnTo>
                  <a:lnTo>
                    <a:pt x="100" y="463"/>
                  </a:lnTo>
                  <a:lnTo>
                    <a:pt x="68" y="503"/>
                  </a:lnTo>
                  <a:lnTo>
                    <a:pt x="30" y="539"/>
                  </a:lnTo>
                  <a:lnTo>
                    <a:pt x="24" y="613"/>
                  </a:lnTo>
                  <a:lnTo>
                    <a:pt x="0" y="741"/>
                  </a:lnTo>
                  <a:lnTo>
                    <a:pt x="202" y="741"/>
                  </a:lnTo>
                  <a:lnTo>
                    <a:pt x="180" y="639"/>
                  </a:lnTo>
                  <a:lnTo>
                    <a:pt x="192" y="589"/>
                  </a:lnTo>
                  <a:lnTo>
                    <a:pt x="178" y="539"/>
                  </a:lnTo>
                  <a:lnTo>
                    <a:pt x="190" y="499"/>
                  </a:lnTo>
                  <a:lnTo>
                    <a:pt x="184" y="465"/>
                  </a:lnTo>
                  <a:lnTo>
                    <a:pt x="192" y="391"/>
                  </a:lnTo>
                  <a:lnTo>
                    <a:pt x="216" y="313"/>
                  </a:lnTo>
                  <a:lnTo>
                    <a:pt x="238" y="249"/>
                  </a:lnTo>
                  <a:lnTo>
                    <a:pt x="268" y="185"/>
                  </a:lnTo>
                  <a:lnTo>
                    <a:pt x="284" y="159"/>
                  </a:lnTo>
                  <a:lnTo>
                    <a:pt x="304" y="12"/>
                  </a:lnTo>
                  <a:lnTo>
                    <a:pt x="298" y="24"/>
                  </a:lnTo>
                  <a:lnTo>
                    <a:pt x="292" y="30"/>
                  </a:lnTo>
                  <a:lnTo>
                    <a:pt x="292" y="36"/>
                  </a:lnTo>
                  <a:lnTo>
                    <a:pt x="286" y="36"/>
                  </a:lnTo>
                  <a:lnTo>
                    <a:pt x="286" y="42"/>
                  </a:lnTo>
                  <a:lnTo>
                    <a:pt x="280" y="42"/>
                  </a:lnTo>
                  <a:lnTo>
                    <a:pt x="280" y="42"/>
                  </a:lnTo>
                  <a:lnTo>
                    <a:pt x="280" y="42"/>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1270" name="Freeform 6"/>
            <p:cNvSpPr>
              <a:spLocks noChangeArrowheads="1"/>
            </p:cNvSpPr>
            <p:nvPr/>
          </p:nvSpPr>
          <p:spPr bwMode="auto">
            <a:xfrm>
              <a:off x="4918" y="3553"/>
              <a:ext cx="314" cy="767"/>
            </a:xfrm>
            <a:custGeom>
              <a:avLst/>
              <a:gdLst/>
              <a:ahLst/>
              <a:cxnLst>
                <a:cxn ang="0">
                  <a:pos x="284" y="6"/>
                </a:cxn>
                <a:cxn ang="0">
                  <a:pos x="278" y="6"/>
                </a:cxn>
                <a:cxn ang="0">
                  <a:pos x="272" y="12"/>
                </a:cxn>
                <a:cxn ang="0">
                  <a:pos x="254" y="18"/>
                </a:cxn>
                <a:cxn ang="0">
                  <a:pos x="230" y="24"/>
                </a:cxn>
                <a:cxn ang="0">
                  <a:pos x="206" y="42"/>
                </a:cxn>
                <a:cxn ang="0">
                  <a:pos x="188" y="48"/>
                </a:cxn>
                <a:cxn ang="0">
                  <a:pos x="176" y="54"/>
                </a:cxn>
                <a:cxn ang="0">
                  <a:pos x="170" y="54"/>
                </a:cxn>
                <a:cxn ang="0">
                  <a:pos x="150" y="169"/>
                </a:cxn>
                <a:cxn ang="0">
                  <a:pos x="110" y="225"/>
                </a:cxn>
                <a:cxn ang="0">
                  <a:pos x="54" y="383"/>
                </a:cxn>
                <a:cxn ang="0">
                  <a:pos x="82" y="555"/>
                </a:cxn>
                <a:cxn ang="0">
                  <a:pos x="40" y="679"/>
                </a:cxn>
                <a:cxn ang="0">
                  <a:pos x="0" y="767"/>
                </a:cxn>
                <a:cxn ang="0">
                  <a:pos x="108" y="767"/>
                </a:cxn>
                <a:cxn ang="0">
                  <a:pos x="120" y="611"/>
                </a:cxn>
                <a:cxn ang="0">
                  <a:pos x="148" y="499"/>
                </a:cxn>
                <a:cxn ang="0">
                  <a:pos x="160" y="367"/>
                </a:cxn>
                <a:cxn ang="0">
                  <a:pos x="218" y="327"/>
                </a:cxn>
                <a:cxn ang="0">
                  <a:pos x="238" y="221"/>
                </a:cxn>
                <a:cxn ang="0">
                  <a:pos x="296" y="135"/>
                </a:cxn>
                <a:cxn ang="0">
                  <a:pos x="314" y="0"/>
                </a:cxn>
                <a:cxn ang="0">
                  <a:pos x="302" y="0"/>
                </a:cxn>
                <a:cxn ang="0">
                  <a:pos x="296" y="0"/>
                </a:cxn>
                <a:cxn ang="0">
                  <a:pos x="290" y="0"/>
                </a:cxn>
                <a:cxn ang="0">
                  <a:pos x="284" y="6"/>
                </a:cxn>
                <a:cxn ang="0">
                  <a:pos x="284" y="6"/>
                </a:cxn>
                <a:cxn ang="0">
                  <a:pos x="284" y="6"/>
                </a:cxn>
                <a:cxn ang="0">
                  <a:pos x="284" y="6"/>
                </a:cxn>
              </a:cxnLst>
              <a:rect l="0" t="0" r="r" b="b"/>
              <a:pathLst>
                <a:path w="314" h="767">
                  <a:moveTo>
                    <a:pt x="284" y="6"/>
                  </a:moveTo>
                  <a:lnTo>
                    <a:pt x="278" y="6"/>
                  </a:lnTo>
                  <a:lnTo>
                    <a:pt x="272" y="12"/>
                  </a:lnTo>
                  <a:lnTo>
                    <a:pt x="254" y="18"/>
                  </a:lnTo>
                  <a:lnTo>
                    <a:pt x="230" y="24"/>
                  </a:lnTo>
                  <a:lnTo>
                    <a:pt x="206" y="42"/>
                  </a:lnTo>
                  <a:lnTo>
                    <a:pt x="188" y="48"/>
                  </a:lnTo>
                  <a:lnTo>
                    <a:pt x="176" y="54"/>
                  </a:lnTo>
                  <a:lnTo>
                    <a:pt x="170" y="54"/>
                  </a:lnTo>
                  <a:lnTo>
                    <a:pt x="150" y="169"/>
                  </a:lnTo>
                  <a:lnTo>
                    <a:pt x="110" y="225"/>
                  </a:lnTo>
                  <a:lnTo>
                    <a:pt x="54" y="383"/>
                  </a:lnTo>
                  <a:lnTo>
                    <a:pt x="82" y="555"/>
                  </a:lnTo>
                  <a:lnTo>
                    <a:pt x="40" y="679"/>
                  </a:lnTo>
                  <a:lnTo>
                    <a:pt x="0" y="767"/>
                  </a:lnTo>
                  <a:lnTo>
                    <a:pt x="108" y="767"/>
                  </a:lnTo>
                  <a:lnTo>
                    <a:pt x="120" y="611"/>
                  </a:lnTo>
                  <a:lnTo>
                    <a:pt x="148" y="499"/>
                  </a:lnTo>
                  <a:lnTo>
                    <a:pt x="160" y="367"/>
                  </a:lnTo>
                  <a:lnTo>
                    <a:pt x="218" y="327"/>
                  </a:lnTo>
                  <a:lnTo>
                    <a:pt x="238" y="221"/>
                  </a:lnTo>
                  <a:lnTo>
                    <a:pt x="296" y="135"/>
                  </a:lnTo>
                  <a:lnTo>
                    <a:pt x="314" y="0"/>
                  </a:lnTo>
                  <a:lnTo>
                    <a:pt x="302" y="0"/>
                  </a:lnTo>
                  <a:lnTo>
                    <a:pt x="296" y="0"/>
                  </a:lnTo>
                  <a:lnTo>
                    <a:pt x="290" y="0"/>
                  </a:lnTo>
                  <a:lnTo>
                    <a:pt x="284" y="6"/>
                  </a:lnTo>
                  <a:lnTo>
                    <a:pt x="284" y="6"/>
                  </a:lnTo>
                  <a:lnTo>
                    <a:pt x="284" y="6"/>
                  </a:lnTo>
                  <a:lnTo>
                    <a:pt x="284" y="6"/>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1271" name="Freeform 7"/>
            <p:cNvSpPr>
              <a:spLocks noChangeArrowheads="1"/>
            </p:cNvSpPr>
            <p:nvPr/>
          </p:nvSpPr>
          <p:spPr bwMode="auto">
            <a:xfrm>
              <a:off x="4700" y="3697"/>
              <a:ext cx="275" cy="623"/>
            </a:xfrm>
            <a:custGeom>
              <a:avLst/>
              <a:gdLst/>
              <a:ahLst/>
              <a:cxnLst>
                <a:cxn ang="0">
                  <a:pos x="257" y="12"/>
                </a:cxn>
                <a:cxn ang="0">
                  <a:pos x="239" y="6"/>
                </a:cxn>
                <a:cxn ang="0">
                  <a:pos x="203" y="6"/>
                </a:cxn>
                <a:cxn ang="0">
                  <a:pos x="203" y="6"/>
                </a:cxn>
                <a:cxn ang="0">
                  <a:pos x="197" y="6"/>
                </a:cxn>
                <a:cxn ang="0">
                  <a:pos x="185" y="0"/>
                </a:cxn>
                <a:cxn ang="0">
                  <a:pos x="173" y="0"/>
                </a:cxn>
                <a:cxn ang="0">
                  <a:pos x="166" y="0"/>
                </a:cxn>
                <a:cxn ang="0">
                  <a:pos x="160" y="0"/>
                </a:cxn>
                <a:cxn ang="0">
                  <a:pos x="144" y="117"/>
                </a:cxn>
                <a:cxn ang="0">
                  <a:pos x="128" y="185"/>
                </a:cxn>
                <a:cxn ang="0">
                  <a:pos x="58" y="299"/>
                </a:cxn>
                <a:cxn ang="0">
                  <a:pos x="54" y="441"/>
                </a:cxn>
                <a:cxn ang="0">
                  <a:pos x="24" y="523"/>
                </a:cxn>
                <a:cxn ang="0">
                  <a:pos x="0" y="623"/>
                </a:cxn>
                <a:cxn ang="0">
                  <a:pos x="78" y="623"/>
                </a:cxn>
                <a:cxn ang="0">
                  <a:pos x="92" y="555"/>
                </a:cxn>
                <a:cxn ang="0">
                  <a:pos x="134" y="447"/>
                </a:cxn>
                <a:cxn ang="0">
                  <a:pos x="158" y="315"/>
                </a:cxn>
                <a:cxn ang="0">
                  <a:pos x="184" y="257"/>
                </a:cxn>
                <a:cxn ang="0">
                  <a:pos x="216" y="211"/>
                </a:cxn>
                <a:cxn ang="0">
                  <a:pos x="222" y="145"/>
                </a:cxn>
                <a:cxn ang="0">
                  <a:pos x="240" y="111"/>
                </a:cxn>
                <a:cxn ang="0">
                  <a:pos x="262" y="79"/>
                </a:cxn>
                <a:cxn ang="0">
                  <a:pos x="275" y="6"/>
                </a:cxn>
                <a:cxn ang="0">
                  <a:pos x="263" y="12"/>
                </a:cxn>
                <a:cxn ang="0">
                  <a:pos x="257" y="12"/>
                </a:cxn>
                <a:cxn ang="0">
                  <a:pos x="257" y="12"/>
                </a:cxn>
                <a:cxn ang="0">
                  <a:pos x="257" y="12"/>
                </a:cxn>
              </a:cxnLst>
              <a:rect l="0" t="0" r="r" b="b"/>
              <a:pathLst>
                <a:path w="275" h="623">
                  <a:moveTo>
                    <a:pt x="257" y="12"/>
                  </a:moveTo>
                  <a:lnTo>
                    <a:pt x="239" y="6"/>
                  </a:lnTo>
                  <a:lnTo>
                    <a:pt x="203" y="6"/>
                  </a:lnTo>
                  <a:lnTo>
                    <a:pt x="203" y="6"/>
                  </a:lnTo>
                  <a:lnTo>
                    <a:pt x="197" y="6"/>
                  </a:lnTo>
                  <a:lnTo>
                    <a:pt x="185" y="0"/>
                  </a:lnTo>
                  <a:lnTo>
                    <a:pt x="173" y="0"/>
                  </a:lnTo>
                  <a:lnTo>
                    <a:pt x="166" y="0"/>
                  </a:lnTo>
                  <a:lnTo>
                    <a:pt x="160" y="0"/>
                  </a:lnTo>
                  <a:lnTo>
                    <a:pt x="144" y="117"/>
                  </a:lnTo>
                  <a:lnTo>
                    <a:pt x="128" y="185"/>
                  </a:lnTo>
                  <a:lnTo>
                    <a:pt x="58" y="299"/>
                  </a:lnTo>
                  <a:lnTo>
                    <a:pt x="54" y="441"/>
                  </a:lnTo>
                  <a:lnTo>
                    <a:pt x="24" y="523"/>
                  </a:lnTo>
                  <a:lnTo>
                    <a:pt x="0" y="623"/>
                  </a:lnTo>
                  <a:lnTo>
                    <a:pt x="78" y="623"/>
                  </a:lnTo>
                  <a:lnTo>
                    <a:pt x="92" y="555"/>
                  </a:lnTo>
                  <a:lnTo>
                    <a:pt x="134" y="447"/>
                  </a:lnTo>
                  <a:lnTo>
                    <a:pt x="158" y="315"/>
                  </a:lnTo>
                  <a:lnTo>
                    <a:pt x="184" y="257"/>
                  </a:lnTo>
                  <a:lnTo>
                    <a:pt x="216" y="211"/>
                  </a:lnTo>
                  <a:lnTo>
                    <a:pt x="222" y="145"/>
                  </a:lnTo>
                  <a:lnTo>
                    <a:pt x="240" y="111"/>
                  </a:lnTo>
                  <a:lnTo>
                    <a:pt x="262" y="79"/>
                  </a:lnTo>
                  <a:lnTo>
                    <a:pt x="275" y="6"/>
                  </a:lnTo>
                  <a:lnTo>
                    <a:pt x="263" y="12"/>
                  </a:lnTo>
                  <a:lnTo>
                    <a:pt x="257" y="12"/>
                  </a:lnTo>
                  <a:lnTo>
                    <a:pt x="257" y="12"/>
                  </a:lnTo>
                  <a:lnTo>
                    <a:pt x="257" y="12"/>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1272" name="Freeform 8"/>
            <p:cNvSpPr>
              <a:spLocks noChangeArrowheads="1"/>
            </p:cNvSpPr>
            <p:nvPr/>
          </p:nvSpPr>
          <p:spPr bwMode="auto">
            <a:xfrm>
              <a:off x="4522" y="3709"/>
              <a:ext cx="213" cy="611"/>
            </a:xfrm>
            <a:custGeom>
              <a:avLst/>
              <a:gdLst/>
              <a:ahLst/>
              <a:cxnLst>
                <a:cxn ang="0">
                  <a:pos x="171" y="12"/>
                </a:cxn>
                <a:cxn ang="0">
                  <a:pos x="159" y="24"/>
                </a:cxn>
                <a:cxn ang="0">
                  <a:pos x="153" y="36"/>
                </a:cxn>
                <a:cxn ang="0">
                  <a:pos x="128" y="60"/>
                </a:cxn>
                <a:cxn ang="0">
                  <a:pos x="110" y="83"/>
                </a:cxn>
                <a:cxn ang="0">
                  <a:pos x="86" y="119"/>
                </a:cxn>
                <a:cxn ang="0">
                  <a:pos x="68" y="167"/>
                </a:cxn>
                <a:cxn ang="0">
                  <a:pos x="68" y="221"/>
                </a:cxn>
                <a:cxn ang="0">
                  <a:pos x="68" y="227"/>
                </a:cxn>
                <a:cxn ang="0">
                  <a:pos x="68" y="233"/>
                </a:cxn>
                <a:cxn ang="0">
                  <a:pos x="68" y="239"/>
                </a:cxn>
                <a:cxn ang="0">
                  <a:pos x="68" y="245"/>
                </a:cxn>
                <a:cxn ang="0">
                  <a:pos x="68" y="251"/>
                </a:cxn>
                <a:cxn ang="0">
                  <a:pos x="68" y="251"/>
                </a:cxn>
                <a:cxn ang="0">
                  <a:pos x="68" y="257"/>
                </a:cxn>
                <a:cxn ang="0">
                  <a:pos x="68" y="269"/>
                </a:cxn>
                <a:cxn ang="0">
                  <a:pos x="74" y="287"/>
                </a:cxn>
                <a:cxn ang="0">
                  <a:pos x="80" y="305"/>
                </a:cxn>
                <a:cxn ang="0">
                  <a:pos x="86" y="311"/>
                </a:cxn>
                <a:cxn ang="0">
                  <a:pos x="86" y="311"/>
                </a:cxn>
                <a:cxn ang="0">
                  <a:pos x="92" y="317"/>
                </a:cxn>
                <a:cxn ang="0">
                  <a:pos x="92" y="323"/>
                </a:cxn>
                <a:cxn ang="0">
                  <a:pos x="92" y="323"/>
                </a:cxn>
                <a:cxn ang="0">
                  <a:pos x="24" y="437"/>
                </a:cxn>
                <a:cxn ang="0">
                  <a:pos x="18" y="471"/>
                </a:cxn>
                <a:cxn ang="0">
                  <a:pos x="0" y="547"/>
                </a:cxn>
                <a:cxn ang="0">
                  <a:pos x="50" y="611"/>
                </a:cxn>
                <a:cxn ang="0">
                  <a:pos x="114" y="611"/>
                </a:cxn>
                <a:cxn ang="0">
                  <a:pos x="104" y="555"/>
                </a:cxn>
                <a:cxn ang="0">
                  <a:pos x="120" y="515"/>
                </a:cxn>
                <a:cxn ang="0">
                  <a:pos x="150" y="449"/>
                </a:cxn>
                <a:cxn ang="0">
                  <a:pos x="166" y="377"/>
                </a:cxn>
                <a:cxn ang="0">
                  <a:pos x="156" y="295"/>
                </a:cxn>
                <a:cxn ang="0">
                  <a:pos x="170" y="203"/>
                </a:cxn>
                <a:cxn ang="0">
                  <a:pos x="212" y="95"/>
                </a:cxn>
                <a:cxn ang="0">
                  <a:pos x="213" y="0"/>
                </a:cxn>
                <a:cxn ang="0">
                  <a:pos x="207" y="0"/>
                </a:cxn>
                <a:cxn ang="0">
                  <a:pos x="201" y="0"/>
                </a:cxn>
                <a:cxn ang="0">
                  <a:pos x="195" y="0"/>
                </a:cxn>
                <a:cxn ang="0">
                  <a:pos x="189" y="0"/>
                </a:cxn>
                <a:cxn ang="0">
                  <a:pos x="183" y="6"/>
                </a:cxn>
                <a:cxn ang="0">
                  <a:pos x="177" y="6"/>
                </a:cxn>
                <a:cxn ang="0">
                  <a:pos x="171" y="12"/>
                </a:cxn>
                <a:cxn ang="0">
                  <a:pos x="171" y="12"/>
                </a:cxn>
                <a:cxn ang="0">
                  <a:pos x="171" y="12"/>
                </a:cxn>
              </a:cxnLst>
              <a:rect l="0" t="0" r="r" b="b"/>
              <a:pathLst>
                <a:path w="213" h="611">
                  <a:moveTo>
                    <a:pt x="171" y="12"/>
                  </a:moveTo>
                  <a:lnTo>
                    <a:pt x="159" y="24"/>
                  </a:lnTo>
                  <a:lnTo>
                    <a:pt x="153" y="36"/>
                  </a:lnTo>
                  <a:lnTo>
                    <a:pt x="128" y="60"/>
                  </a:lnTo>
                  <a:lnTo>
                    <a:pt x="110" y="83"/>
                  </a:lnTo>
                  <a:lnTo>
                    <a:pt x="86" y="119"/>
                  </a:lnTo>
                  <a:lnTo>
                    <a:pt x="68" y="167"/>
                  </a:lnTo>
                  <a:lnTo>
                    <a:pt x="68" y="221"/>
                  </a:lnTo>
                  <a:lnTo>
                    <a:pt x="68" y="227"/>
                  </a:lnTo>
                  <a:lnTo>
                    <a:pt x="68" y="233"/>
                  </a:lnTo>
                  <a:lnTo>
                    <a:pt x="68" y="239"/>
                  </a:lnTo>
                  <a:lnTo>
                    <a:pt x="68" y="245"/>
                  </a:lnTo>
                  <a:lnTo>
                    <a:pt x="68" y="251"/>
                  </a:lnTo>
                  <a:lnTo>
                    <a:pt x="68" y="251"/>
                  </a:lnTo>
                  <a:lnTo>
                    <a:pt x="68" y="257"/>
                  </a:lnTo>
                  <a:lnTo>
                    <a:pt x="68" y="269"/>
                  </a:lnTo>
                  <a:lnTo>
                    <a:pt x="74" y="287"/>
                  </a:lnTo>
                  <a:lnTo>
                    <a:pt x="80" y="305"/>
                  </a:lnTo>
                  <a:lnTo>
                    <a:pt x="86" y="311"/>
                  </a:lnTo>
                  <a:lnTo>
                    <a:pt x="86" y="311"/>
                  </a:lnTo>
                  <a:lnTo>
                    <a:pt x="92" y="317"/>
                  </a:lnTo>
                  <a:lnTo>
                    <a:pt x="92" y="323"/>
                  </a:lnTo>
                  <a:lnTo>
                    <a:pt x="92" y="323"/>
                  </a:lnTo>
                  <a:lnTo>
                    <a:pt x="24" y="437"/>
                  </a:lnTo>
                  <a:lnTo>
                    <a:pt x="18" y="471"/>
                  </a:lnTo>
                  <a:lnTo>
                    <a:pt x="0" y="547"/>
                  </a:lnTo>
                  <a:lnTo>
                    <a:pt x="50" y="611"/>
                  </a:lnTo>
                  <a:lnTo>
                    <a:pt x="114" y="611"/>
                  </a:lnTo>
                  <a:lnTo>
                    <a:pt x="104" y="555"/>
                  </a:lnTo>
                  <a:lnTo>
                    <a:pt x="120" y="515"/>
                  </a:lnTo>
                  <a:lnTo>
                    <a:pt x="150" y="449"/>
                  </a:lnTo>
                  <a:lnTo>
                    <a:pt x="166" y="377"/>
                  </a:lnTo>
                  <a:lnTo>
                    <a:pt x="156" y="295"/>
                  </a:lnTo>
                  <a:lnTo>
                    <a:pt x="170" y="203"/>
                  </a:lnTo>
                  <a:lnTo>
                    <a:pt x="212" y="95"/>
                  </a:lnTo>
                  <a:lnTo>
                    <a:pt x="213" y="0"/>
                  </a:lnTo>
                  <a:lnTo>
                    <a:pt x="207" y="0"/>
                  </a:lnTo>
                  <a:lnTo>
                    <a:pt x="201" y="0"/>
                  </a:lnTo>
                  <a:lnTo>
                    <a:pt x="195" y="0"/>
                  </a:lnTo>
                  <a:lnTo>
                    <a:pt x="189" y="0"/>
                  </a:lnTo>
                  <a:lnTo>
                    <a:pt x="183" y="6"/>
                  </a:lnTo>
                  <a:lnTo>
                    <a:pt x="177" y="6"/>
                  </a:lnTo>
                  <a:lnTo>
                    <a:pt x="171" y="12"/>
                  </a:lnTo>
                  <a:lnTo>
                    <a:pt x="171" y="12"/>
                  </a:lnTo>
                  <a:lnTo>
                    <a:pt x="171" y="12"/>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1273" name="Freeform 9"/>
            <p:cNvSpPr>
              <a:spLocks noChangeArrowheads="1"/>
            </p:cNvSpPr>
            <p:nvPr/>
          </p:nvSpPr>
          <p:spPr bwMode="auto">
            <a:xfrm>
              <a:off x="4292" y="3936"/>
              <a:ext cx="167" cy="384"/>
            </a:xfrm>
            <a:custGeom>
              <a:avLst/>
              <a:gdLst/>
              <a:ahLst/>
              <a:cxnLst>
                <a:cxn ang="0">
                  <a:pos x="149" y="60"/>
                </a:cxn>
                <a:cxn ang="0">
                  <a:pos x="119" y="30"/>
                </a:cxn>
                <a:cxn ang="0">
                  <a:pos x="89" y="12"/>
                </a:cxn>
                <a:cxn ang="0">
                  <a:pos x="59" y="0"/>
                </a:cxn>
                <a:cxn ang="0">
                  <a:pos x="54" y="70"/>
                </a:cxn>
                <a:cxn ang="0">
                  <a:pos x="46" y="112"/>
                </a:cxn>
                <a:cxn ang="0">
                  <a:pos x="52" y="168"/>
                </a:cxn>
                <a:cxn ang="0">
                  <a:pos x="24" y="194"/>
                </a:cxn>
                <a:cxn ang="0">
                  <a:pos x="16" y="258"/>
                </a:cxn>
                <a:cxn ang="0">
                  <a:pos x="2" y="300"/>
                </a:cxn>
                <a:cxn ang="0">
                  <a:pos x="0" y="352"/>
                </a:cxn>
                <a:cxn ang="0">
                  <a:pos x="47" y="384"/>
                </a:cxn>
                <a:cxn ang="0">
                  <a:pos x="149" y="384"/>
                </a:cxn>
                <a:cxn ang="0">
                  <a:pos x="134" y="350"/>
                </a:cxn>
                <a:cxn ang="0">
                  <a:pos x="104" y="324"/>
                </a:cxn>
                <a:cxn ang="0">
                  <a:pos x="138" y="274"/>
                </a:cxn>
                <a:cxn ang="0">
                  <a:pos x="122" y="220"/>
                </a:cxn>
                <a:cxn ang="0">
                  <a:pos x="132" y="186"/>
                </a:cxn>
                <a:cxn ang="0">
                  <a:pos x="140" y="154"/>
                </a:cxn>
                <a:cxn ang="0">
                  <a:pos x="167" y="90"/>
                </a:cxn>
                <a:cxn ang="0">
                  <a:pos x="149" y="60"/>
                </a:cxn>
                <a:cxn ang="0">
                  <a:pos x="149" y="60"/>
                </a:cxn>
                <a:cxn ang="0">
                  <a:pos x="149" y="60"/>
                </a:cxn>
              </a:cxnLst>
              <a:rect l="0" t="0" r="r" b="b"/>
              <a:pathLst>
                <a:path w="167" h="384">
                  <a:moveTo>
                    <a:pt x="149" y="60"/>
                  </a:moveTo>
                  <a:lnTo>
                    <a:pt x="119" y="30"/>
                  </a:lnTo>
                  <a:lnTo>
                    <a:pt x="89" y="12"/>
                  </a:lnTo>
                  <a:lnTo>
                    <a:pt x="59" y="0"/>
                  </a:lnTo>
                  <a:lnTo>
                    <a:pt x="54" y="70"/>
                  </a:lnTo>
                  <a:lnTo>
                    <a:pt x="46" y="112"/>
                  </a:lnTo>
                  <a:lnTo>
                    <a:pt x="52" y="168"/>
                  </a:lnTo>
                  <a:lnTo>
                    <a:pt x="24" y="194"/>
                  </a:lnTo>
                  <a:lnTo>
                    <a:pt x="16" y="258"/>
                  </a:lnTo>
                  <a:lnTo>
                    <a:pt x="2" y="300"/>
                  </a:lnTo>
                  <a:lnTo>
                    <a:pt x="0" y="352"/>
                  </a:lnTo>
                  <a:lnTo>
                    <a:pt x="47" y="384"/>
                  </a:lnTo>
                  <a:lnTo>
                    <a:pt x="149" y="384"/>
                  </a:lnTo>
                  <a:lnTo>
                    <a:pt x="134" y="350"/>
                  </a:lnTo>
                  <a:lnTo>
                    <a:pt x="104" y="324"/>
                  </a:lnTo>
                  <a:lnTo>
                    <a:pt x="138" y="274"/>
                  </a:lnTo>
                  <a:lnTo>
                    <a:pt x="122" y="220"/>
                  </a:lnTo>
                  <a:lnTo>
                    <a:pt x="132" y="186"/>
                  </a:lnTo>
                  <a:lnTo>
                    <a:pt x="140" y="154"/>
                  </a:lnTo>
                  <a:lnTo>
                    <a:pt x="167" y="90"/>
                  </a:lnTo>
                  <a:lnTo>
                    <a:pt x="149" y="60"/>
                  </a:lnTo>
                  <a:lnTo>
                    <a:pt x="149" y="60"/>
                  </a:lnTo>
                  <a:lnTo>
                    <a:pt x="149" y="60"/>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1274" name="Freeform 10"/>
            <p:cNvSpPr>
              <a:spLocks noChangeArrowheads="1"/>
            </p:cNvSpPr>
            <p:nvPr/>
          </p:nvSpPr>
          <p:spPr bwMode="auto">
            <a:xfrm>
              <a:off x="4100" y="4020"/>
              <a:ext cx="166" cy="300"/>
            </a:xfrm>
            <a:custGeom>
              <a:avLst/>
              <a:gdLst/>
              <a:ahLst/>
              <a:cxnLst>
                <a:cxn ang="0">
                  <a:pos x="136" y="12"/>
                </a:cxn>
                <a:cxn ang="0">
                  <a:pos x="100" y="0"/>
                </a:cxn>
                <a:cxn ang="0">
                  <a:pos x="78" y="64"/>
                </a:cxn>
                <a:cxn ang="0">
                  <a:pos x="70" y="126"/>
                </a:cxn>
                <a:cxn ang="0">
                  <a:pos x="46" y="184"/>
                </a:cxn>
                <a:cxn ang="0">
                  <a:pos x="58" y="232"/>
                </a:cxn>
                <a:cxn ang="0">
                  <a:pos x="38" y="268"/>
                </a:cxn>
                <a:cxn ang="0">
                  <a:pos x="0" y="300"/>
                </a:cxn>
                <a:cxn ang="0">
                  <a:pos x="160" y="300"/>
                </a:cxn>
                <a:cxn ang="0">
                  <a:pos x="136" y="272"/>
                </a:cxn>
                <a:cxn ang="0">
                  <a:pos x="98" y="234"/>
                </a:cxn>
                <a:cxn ang="0">
                  <a:pos x="130" y="188"/>
                </a:cxn>
                <a:cxn ang="0">
                  <a:pos x="138" y="134"/>
                </a:cxn>
                <a:cxn ang="0">
                  <a:pos x="144" y="94"/>
                </a:cxn>
                <a:cxn ang="0">
                  <a:pos x="164" y="60"/>
                </a:cxn>
                <a:cxn ang="0">
                  <a:pos x="166" y="0"/>
                </a:cxn>
                <a:cxn ang="0">
                  <a:pos x="136" y="12"/>
                </a:cxn>
                <a:cxn ang="0">
                  <a:pos x="136" y="12"/>
                </a:cxn>
                <a:cxn ang="0">
                  <a:pos x="136" y="12"/>
                </a:cxn>
              </a:cxnLst>
              <a:rect l="0" t="0" r="r" b="b"/>
              <a:pathLst>
                <a:path w="166" h="300">
                  <a:moveTo>
                    <a:pt x="136" y="12"/>
                  </a:moveTo>
                  <a:lnTo>
                    <a:pt x="100" y="0"/>
                  </a:lnTo>
                  <a:lnTo>
                    <a:pt x="78" y="64"/>
                  </a:lnTo>
                  <a:lnTo>
                    <a:pt x="70" y="126"/>
                  </a:lnTo>
                  <a:lnTo>
                    <a:pt x="46" y="184"/>
                  </a:lnTo>
                  <a:lnTo>
                    <a:pt x="58" y="232"/>
                  </a:lnTo>
                  <a:lnTo>
                    <a:pt x="38" y="268"/>
                  </a:lnTo>
                  <a:lnTo>
                    <a:pt x="0" y="300"/>
                  </a:lnTo>
                  <a:lnTo>
                    <a:pt x="160" y="300"/>
                  </a:lnTo>
                  <a:lnTo>
                    <a:pt x="136" y="272"/>
                  </a:lnTo>
                  <a:lnTo>
                    <a:pt x="98" y="234"/>
                  </a:lnTo>
                  <a:lnTo>
                    <a:pt x="130" y="188"/>
                  </a:lnTo>
                  <a:lnTo>
                    <a:pt x="138" y="134"/>
                  </a:lnTo>
                  <a:lnTo>
                    <a:pt x="144" y="94"/>
                  </a:lnTo>
                  <a:lnTo>
                    <a:pt x="164" y="60"/>
                  </a:lnTo>
                  <a:lnTo>
                    <a:pt x="166" y="0"/>
                  </a:lnTo>
                  <a:lnTo>
                    <a:pt x="136" y="12"/>
                  </a:lnTo>
                  <a:lnTo>
                    <a:pt x="136" y="12"/>
                  </a:lnTo>
                  <a:lnTo>
                    <a:pt x="136" y="12"/>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1275" name="Freeform 11"/>
            <p:cNvSpPr>
              <a:spLocks noChangeArrowheads="1"/>
            </p:cNvSpPr>
            <p:nvPr/>
          </p:nvSpPr>
          <p:spPr bwMode="auto">
            <a:xfrm>
              <a:off x="3910" y="4038"/>
              <a:ext cx="237" cy="282"/>
            </a:xfrm>
            <a:custGeom>
              <a:avLst/>
              <a:gdLst/>
              <a:ahLst/>
              <a:cxnLst>
                <a:cxn ang="0">
                  <a:pos x="201" y="0"/>
                </a:cxn>
                <a:cxn ang="0">
                  <a:pos x="183" y="0"/>
                </a:cxn>
                <a:cxn ang="0">
                  <a:pos x="158" y="50"/>
                </a:cxn>
                <a:cxn ang="0">
                  <a:pos x="148" y="92"/>
                </a:cxn>
                <a:cxn ang="0">
                  <a:pos x="120" y="144"/>
                </a:cxn>
                <a:cxn ang="0">
                  <a:pos x="82" y="182"/>
                </a:cxn>
                <a:cxn ang="0">
                  <a:pos x="60" y="232"/>
                </a:cxn>
                <a:cxn ang="0">
                  <a:pos x="0" y="282"/>
                </a:cxn>
                <a:cxn ang="0">
                  <a:pos x="128" y="282"/>
                </a:cxn>
                <a:cxn ang="0">
                  <a:pos x="154" y="254"/>
                </a:cxn>
                <a:cxn ang="0">
                  <a:pos x="158" y="196"/>
                </a:cxn>
                <a:cxn ang="0">
                  <a:pos x="188" y="148"/>
                </a:cxn>
                <a:cxn ang="0">
                  <a:pos x="196" y="70"/>
                </a:cxn>
                <a:cxn ang="0">
                  <a:pos x="237" y="0"/>
                </a:cxn>
                <a:cxn ang="0">
                  <a:pos x="201" y="0"/>
                </a:cxn>
                <a:cxn ang="0">
                  <a:pos x="201" y="0"/>
                </a:cxn>
                <a:cxn ang="0">
                  <a:pos x="201" y="0"/>
                </a:cxn>
              </a:cxnLst>
              <a:rect l="0" t="0" r="r" b="b"/>
              <a:pathLst>
                <a:path w="237" h="282">
                  <a:moveTo>
                    <a:pt x="201" y="0"/>
                  </a:moveTo>
                  <a:lnTo>
                    <a:pt x="183" y="0"/>
                  </a:lnTo>
                  <a:lnTo>
                    <a:pt x="158" y="50"/>
                  </a:lnTo>
                  <a:lnTo>
                    <a:pt x="148" y="92"/>
                  </a:lnTo>
                  <a:lnTo>
                    <a:pt x="120" y="144"/>
                  </a:lnTo>
                  <a:lnTo>
                    <a:pt x="82" y="182"/>
                  </a:lnTo>
                  <a:lnTo>
                    <a:pt x="60" y="232"/>
                  </a:lnTo>
                  <a:lnTo>
                    <a:pt x="0" y="282"/>
                  </a:lnTo>
                  <a:lnTo>
                    <a:pt x="128" y="282"/>
                  </a:lnTo>
                  <a:lnTo>
                    <a:pt x="154" y="254"/>
                  </a:lnTo>
                  <a:lnTo>
                    <a:pt x="158" y="196"/>
                  </a:lnTo>
                  <a:lnTo>
                    <a:pt x="188" y="148"/>
                  </a:lnTo>
                  <a:lnTo>
                    <a:pt x="196" y="70"/>
                  </a:lnTo>
                  <a:lnTo>
                    <a:pt x="237" y="0"/>
                  </a:lnTo>
                  <a:lnTo>
                    <a:pt x="201" y="0"/>
                  </a:lnTo>
                  <a:lnTo>
                    <a:pt x="201" y="0"/>
                  </a:lnTo>
                  <a:lnTo>
                    <a:pt x="201" y="0"/>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1276" name="Freeform 12"/>
            <p:cNvSpPr>
              <a:spLocks noChangeArrowheads="1"/>
            </p:cNvSpPr>
            <p:nvPr/>
          </p:nvSpPr>
          <p:spPr bwMode="auto">
            <a:xfrm>
              <a:off x="3674" y="4086"/>
              <a:ext cx="196" cy="234"/>
            </a:xfrm>
            <a:custGeom>
              <a:avLst/>
              <a:gdLst/>
              <a:ahLst/>
              <a:cxnLst>
                <a:cxn ang="0">
                  <a:pos x="167" y="54"/>
                </a:cxn>
                <a:cxn ang="0">
                  <a:pos x="113" y="24"/>
                </a:cxn>
                <a:cxn ang="0">
                  <a:pos x="83" y="0"/>
                </a:cxn>
                <a:cxn ang="0">
                  <a:pos x="80" y="62"/>
                </a:cxn>
                <a:cxn ang="0">
                  <a:pos x="58" y="100"/>
                </a:cxn>
                <a:cxn ang="0">
                  <a:pos x="54" y="160"/>
                </a:cxn>
                <a:cxn ang="0">
                  <a:pos x="36" y="202"/>
                </a:cxn>
                <a:cxn ang="0">
                  <a:pos x="0" y="234"/>
                </a:cxn>
                <a:cxn ang="0">
                  <a:pos x="146" y="234"/>
                </a:cxn>
                <a:cxn ang="0">
                  <a:pos x="170" y="198"/>
                </a:cxn>
                <a:cxn ang="0">
                  <a:pos x="158" y="138"/>
                </a:cxn>
                <a:cxn ang="0">
                  <a:pos x="196" y="100"/>
                </a:cxn>
                <a:cxn ang="0">
                  <a:pos x="191" y="54"/>
                </a:cxn>
                <a:cxn ang="0">
                  <a:pos x="167" y="54"/>
                </a:cxn>
                <a:cxn ang="0">
                  <a:pos x="167" y="54"/>
                </a:cxn>
                <a:cxn ang="0">
                  <a:pos x="167" y="54"/>
                </a:cxn>
              </a:cxnLst>
              <a:rect l="0" t="0" r="r" b="b"/>
              <a:pathLst>
                <a:path w="196" h="234">
                  <a:moveTo>
                    <a:pt x="167" y="54"/>
                  </a:moveTo>
                  <a:lnTo>
                    <a:pt x="113" y="24"/>
                  </a:lnTo>
                  <a:lnTo>
                    <a:pt x="83" y="0"/>
                  </a:lnTo>
                  <a:lnTo>
                    <a:pt x="80" y="62"/>
                  </a:lnTo>
                  <a:lnTo>
                    <a:pt x="58" y="100"/>
                  </a:lnTo>
                  <a:lnTo>
                    <a:pt x="54" y="160"/>
                  </a:lnTo>
                  <a:lnTo>
                    <a:pt x="36" y="202"/>
                  </a:lnTo>
                  <a:lnTo>
                    <a:pt x="0" y="234"/>
                  </a:lnTo>
                  <a:lnTo>
                    <a:pt x="146" y="234"/>
                  </a:lnTo>
                  <a:lnTo>
                    <a:pt x="170" y="198"/>
                  </a:lnTo>
                  <a:lnTo>
                    <a:pt x="158" y="138"/>
                  </a:lnTo>
                  <a:lnTo>
                    <a:pt x="196" y="100"/>
                  </a:lnTo>
                  <a:lnTo>
                    <a:pt x="191" y="54"/>
                  </a:lnTo>
                  <a:lnTo>
                    <a:pt x="167" y="54"/>
                  </a:lnTo>
                  <a:lnTo>
                    <a:pt x="167" y="54"/>
                  </a:lnTo>
                  <a:lnTo>
                    <a:pt x="167" y="54"/>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1277" name="Freeform 13"/>
            <p:cNvSpPr>
              <a:spLocks noChangeArrowheads="1"/>
            </p:cNvSpPr>
            <p:nvPr/>
          </p:nvSpPr>
          <p:spPr bwMode="auto">
            <a:xfrm>
              <a:off x="3476" y="4068"/>
              <a:ext cx="190" cy="252"/>
            </a:xfrm>
            <a:custGeom>
              <a:avLst/>
              <a:gdLst/>
              <a:ahLst/>
              <a:cxnLst>
                <a:cxn ang="0">
                  <a:pos x="190" y="0"/>
                </a:cxn>
                <a:cxn ang="0">
                  <a:pos x="166" y="0"/>
                </a:cxn>
                <a:cxn ang="0">
                  <a:pos x="158" y="38"/>
                </a:cxn>
                <a:cxn ang="0">
                  <a:pos x="138" y="120"/>
                </a:cxn>
                <a:cxn ang="0">
                  <a:pos x="94" y="180"/>
                </a:cxn>
                <a:cxn ang="0">
                  <a:pos x="62" y="234"/>
                </a:cxn>
                <a:cxn ang="0">
                  <a:pos x="0" y="252"/>
                </a:cxn>
                <a:cxn ang="0">
                  <a:pos x="128" y="252"/>
                </a:cxn>
                <a:cxn ang="0">
                  <a:pos x="142" y="188"/>
                </a:cxn>
                <a:cxn ang="0">
                  <a:pos x="186" y="90"/>
                </a:cxn>
                <a:cxn ang="0">
                  <a:pos x="190" y="38"/>
                </a:cxn>
                <a:cxn ang="0">
                  <a:pos x="190" y="0"/>
                </a:cxn>
                <a:cxn ang="0">
                  <a:pos x="190" y="0"/>
                </a:cxn>
                <a:cxn ang="0">
                  <a:pos x="190" y="0"/>
                </a:cxn>
                <a:cxn ang="0">
                  <a:pos x="190" y="0"/>
                </a:cxn>
              </a:cxnLst>
              <a:rect l="0" t="0" r="r" b="b"/>
              <a:pathLst>
                <a:path w="190" h="252">
                  <a:moveTo>
                    <a:pt x="190" y="0"/>
                  </a:moveTo>
                  <a:lnTo>
                    <a:pt x="166" y="0"/>
                  </a:lnTo>
                  <a:lnTo>
                    <a:pt x="158" y="38"/>
                  </a:lnTo>
                  <a:lnTo>
                    <a:pt x="138" y="120"/>
                  </a:lnTo>
                  <a:lnTo>
                    <a:pt x="94" y="180"/>
                  </a:lnTo>
                  <a:lnTo>
                    <a:pt x="62" y="234"/>
                  </a:lnTo>
                  <a:lnTo>
                    <a:pt x="0" y="252"/>
                  </a:lnTo>
                  <a:lnTo>
                    <a:pt x="128" y="252"/>
                  </a:lnTo>
                  <a:lnTo>
                    <a:pt x="142" y="188"/>
                  </a:lnTo>
                  <a:lnTo>
                    <a:pt x="186" y="90"/>
                  </a:lnTo>
                  <a:lnTo>
                    <a:pt x="190" y="38"/>
                  </a:lnTo>
                  <a:lnTo>
                    <a:pt x="190" y="0"/>
                  </a:lnTo>
                  <a:lnTo>
                    <a:pt x="190" y="0"/>
                  </a:lnTo>
                  <a:lnTo>
                    <a:pt x="190" y="0"/>
                  </a:lnTo>
                  <a:lnTo>
                    <a:pt x="190" y="0"/>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1278" name="Freeform 14"/>
            <p:cNvSpPr>
              <a:spLocks noChangeArrowheads="1"/>
            </p:cNvSpPr>
            <p:nvPr/>
          </p:nvSpPr>
          <p:spPr bwMode="auto">
            <a:xfrm>
              <a:off x="3170" y="4188"/>
              <a:ext cx="230" cy="132"/>
            </a:xfrm>
            <a:custGeom>
              <a:avLst/>
              <a:gdLst/>
              <a:ahLst/>
              <a:cxnLst>
                <a:cxn ang="0">
                  <a:pos x="197" y="0"/>
                </a:cxn>
                <a:cxn ang="0">
                  <a:pos x="191" y="0"/>
                </a:cxn>
                <a:cxn ang="0">
                  <a:pos x="185" y="0"/>
                </a:cxn>
                <a:cxn ang="0">
                  <a:pos x="173" y="0"/>
                </a:cxn>
                <a:cxn ang="0">
                  <a:pos x="161" y="0"/>
                </a:cxn>
                <a:cxn ang="0">
                  <a:pos x="155" y="0"/>
                </a:cxn>
                <a:cxn ang="0">
                  <a:pos x="138" y="6"/>
                </a:cxn>
                <a:cxn ang="0">
                  <a:pos x="132" y="6"/>
                </a:cxn>
                <a:cxn ang="0">
                  <a:pos x="35" y="18"/>
                </a:cxn>
                <a:cxn ang="0">
                  <a:pos x="11" y="30"/>
                </a:cxn>
                <a:cxn ang="0">
                  <a:pos x="23" y="54"/>
                </a:cxn>
                <a:cxn ang="0">
                  <a:pos x="0" y="100"/>
                </a:cxn>
                <a:cxn ang="0">
                  <a:pos x="0" y="132"/>
                </a:cxn>
                <a:cxn ang="0">
                  <a:pos x="162" y="132"/>
                </a:cxn>
                <a:cxn ang="0">
                  <a:pos x="204" y="88"/>
                </a:cxn>
                <a:cxn ang="0">
                  <a:pos x="230" y="46"/>
                </a:cxn>
                <a:cxn ang="0">
                  <a:pos x="214" y="24"/>
                </a:cxn>
                <a:cxn ang="0">
                  <a:pos x="215" y="0"/>
                </a:cxn>
                <a:cxn ang="0">
                  <a:pos x="209" y="0"/>
                </a:cxn>
                <a:cxn ang="0">
                  <a:pos x="203" y="0"/>
                </a:cxn>
                <a:cxn ang="0">
                  <a:pos x="203" y="0"/>
                </a:cxn>
                <a:cxn ang="0">
                  <a:pos x="197" y="0"/>
                </a:cxn>
                <a:cxn ang="0">
                  <a:pos x="197" y="0"/>
                </a:cxn>
                <a:cxn ang="0">
                  <a:pos x="197" y="0"/>
                </a:cxn>
              </a:cxnLst>
              <a:rect l="0" t="0" r="r" b="b"/>
              <a:pathLst>
                <a:path w="230" h="132">
                  <a:moveTo>
                    <a:pt x="197" y="0"/>
                  </a:moveTo>
                  <a:lnTo>
                    <a:pt x="191" y="0"/>
                  </a:lnTo>
                  <a:lnTo>
                    <a:pt x="185" y="0"/>
                  </a:lnTo>
                  <a:lnTo>
                    <a:pt x="173" y="0"/>
                  </a:lnTo>
                  <a:lnTo>
                    <a:pt x="161" y="0"/>
                  </a:lnTo>
                  <a:lnTo>
                    <a:pt x="155" y="0"/>
                  </a:lnTo>
                  <a:lnTo>
                    <a:pt x="138" y="6"/>
                  </a:lnTo>
                  <a:lnTo>
                    <a:pt x="132" y="6"/>
                  </a:lnTo>
                  <a:lnTo>
                    <a:pt x="35" y="18"/>
                  </a:lnTo>
                  <a:lnTo>
                    <a:pt x="11" y="30"/>
                  </a:lnTo>
                  <a:lnTo>
                    <a:pt x="23" y="54"/>
                  </a:lnTo>
                  <a:lnTo>
                    <a:pt x="0" y="100"/>
                  </a:lnTo>
                  <a:lnTo>
                    <a:pt x="0" y="132"/>
                  </a:lnTo>
                  <a:lnTo>
                    <a:pt x="162" y="132"/>
                  </a:lnTo>
                  <a:lnTo>
                    <a:pt x="204" y="88"/>
                  </a:lnTo>
                  <a:lnTo>
                    <a:pt x="230" y="46"/>
                  </a:lnTo>
                  <a:lnTo>
                    <a:pt x="214" y="24"/>
                  </a:lnTo>
                  <a:lnTo>
                    <a:pt x="215" y="0"/>
                  </a:lnTo>
                  <a:lnTo>
                    <a:pt x="209" y="0"/>
                  </a:lnTo>
                  <a:lnTo>
                    <a:pt x="203" y="0"/>
                  </a:lnTo>
                  <a:lnTo>
                    <a:pt x="203" y="0"/>
                  </a:lnTo>
                  <a:lnTo>
                    <a:pt x="197" y="0"/>
                  </a:lnTo>
                  <a:lnTo>
                    <a:pt x="197" y="0"/>
                  </a:lnTo>
                  <a:lnTo>
                    <a:pt x="197" y="0"/>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1279" name="Freeform 15"/>
            <p:cNvSpPr>
              <a:spLocks noChangeArrowheads="1"/>
            </p:cNvSpPr>
            <p:nvPr/>
          </p:nvSpPr>
          <p:spPr bwMode="auto">
            <a:xfrm>
              <a:off x="3044" y="4218"/>
              <a:ext cx="89" cy="102"/>
            </a:xfrm>
            <a:custGeom>
              <a:avLst/>
              <a:gdLst/>
              <a:ahLst/>
              <a:cxnLst>
                <a:cxn ang="0">
                  <a:pos x="71" y="0"/>
                </a:cxn>
                <a:cxn ang="0">
                  <a:pos x="66" y="48"/>
                </a:cxn>
                <a:cxn ang="0">
                  <a:pos x="30" y="72"/>
                </a:cxn>
                <a:cxn ang="0">
                  <a:pos x="0" y="102"/>
                </a:cxn>
                <a:cxn ang="0">
                  <a:pos x="66" y="102"/>
                </a:cxn>
                <a:cxn ang="0">
                  <a:pos x="88" y="56"/>
                </a:cxn>
                <a:cxn ang="0">
                  <a:pos x="89" y="6"/>
                </a:cxn>
                <a:cxn ang="0">
                  <a:pos x="71" y="0"/>
                </a:cxn>
                <a:cxn ang="0">
                  <a:pos x="71" y="0"/>
                </a:cxn>
                <a:cxn ang="0">
                  <a:pos x="71" y="0"/>
                </a:cxn>
              </a:cxnLst>
              <a:rect l="0" t="0" r="r" b="b"/>
              <a:pathLst>
                <a:path w="89" h="102">
                  <a:moveTo>
                    <a:pt x="71" y="0"/>
                  </a:moveTo>
                  <a:lnTo>
                    <a:pt x="66" y="48"/>
                  </a:lnTo>
                  <a:lnTo>
                    <a:pt x="30" y="72"/>
                  </a:lnTo>
                  <a:lnTo>
                    <a:pt x="0" y="102"/>
                  </a:lnTo>
                  <a:lnTo>
                    <a:pt x="66" y="102"/>
                  </a:lnTo>
                  <a:lnTo>
                    <a:pt x="88" y="56"/>
                  </a:lnTo>
                  <a:lnTo>
                    <a:pt x="89" y="6"/>
                  </a:lnTo>
                  <a:lnTo>
                    <a:pt x="71" y="0"/>
                  </a:lnTo>
                  <a:lnTo>
                    <a:pt x="71" y="0"/>
                  </a:lnTo>
                  <a:lnTo>
                    <a:pt x="71" y="0"/>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1280" name="Freeform 16"/>
            <p:cNvSpPr>
              <a:spLocks noChangeArrowheads="1"/>
            </p:cNvSpPr>
            <p:nvPr/>
          </p:nvSpPr>
          <p:spPr bwMode="auto">
            <a:xfrm>
              <a:off x="5482" y="3367"/>
              <a:ext cx="278" cy="953"/>
            </a:xfrm>
            <a:custGeom>
              <a:avLst/>
              <a:gdLst/>
              <a:ahLst/>
              <a:cxnLst>
                <a:cxn ang="0">
                  <a:pos x="278" y="24"/>
                </a:cxn>
                <a:cxn ang="0">
                  <a:pos x="272" y="24"/>
                </a:cxn>
                <a:cxn ang="0">
                  <a:pos x="272" y="18"/>
                </a:cxn>
                <a:cxn ang="0">
                  <a:pos x="266" y="18"/>
                </a:cxn>
                <a:cxn ang="0">
                  <a:pos x="254" y="12"/>
                </a:cxn>
                <a:cxn ang="0">
                  <a:pos x="236" y="6"/>
                </a:cxn>
                <a:cxn ang="0">
                  <a:pos x="212" y="0"/>
                </a:cxn>
                <a:cxn ang="0">
                  <a:pos x="206" y="6"/>
                </a:cxn>
                <a:cxn ang="0">
                  <a:pos x="198" y="129"/>
                </a:cxn>
                <a:cxn ang="0">
                  <a:pos x="184" y="209"/>
                </a:cxn>
                <a:cxn ang="0">
                  <a:pos x="182" y="249"/>
                </a:cxn>
                <a:cxn ang="0">
                  <a:pos x="200" y="339"/>
                </a:cxn>
                <a:cxn ang="0">
                  <a:pos x="186" y="481"/>
                </a:cxn>
                <a:cxn ang="0">
                  <a:pos x="176" y="521"/>
                </a:cxn>
                <a:cxn ang="0">
                  <a:pos x="156" y="601"/>
                </a:cxn>
                <a:cxn ang="0">
                  <a:pos x="172" y="681"/>
                </a:cxn>
                <a:cxn ang="0">
                  <a:pos x="138" y="765"/>
                </a:cxn>
                <a:cxn ang="0">
                  <a:pos x="96" y="847"/>
                </a:cxn>
                <a:cxn ang="0">
                  <a:pos x="50" y="899"/>
                </a:cxn>
                <a:cxn ang="0">
                  <a:pos x="0" y="953"/>
                </a:cxn>
                <a:cxn ang="0">
                  <a:pos x="278" y="953"/>
                </a:cxn>
                <a:cxn ang="0">
                  <a:pos x="278" y="24"/>
                </a:cxn>
                <a:cxn ang="0">
                  <a:pos x="278" y="24"/>
                </a:cxn>
                <a:cxn ang="0">
                  <a:pos x="278" y="24"/>
                </a:cxn>
              </a:cxnLst>
              <a:rect l="0" t="0" r="r" b="b"/>
              <a:pathLst>
                <a:path w="278" h="953">
                  <a:moveTo>
                    <a:pt x="278" y="24"/>
                  </a:moveTo>
                  <a:lnTo>
                    <a:pt x="272" y="24"/>
                  </a:lnTo>
                  <a:lnTo>
                    <a:pt x="272" y="18"/>
                  </a:lnTo>
                  <a:lnTo>
                    <a:pt x="266" y="18"/>
                  </a:lnTo>
                  <a:lnTo>
                    <a:pt x="254" y="12"/>
                  </a:lnTo>
                  <a:lnTo>
                    <a:pt x="236" y="6"/>
                  </a:lnTo>
                  <a:lnTo>
                    <a:pt x="212" y="0"/>
                  </a:lnTo>
                  <a:lnTo>
                    <a:pt x="206" y="6"/>
                  </a:lnTo>
                  <a:lnTo>
                    <a:pt x="198" y="129"/>
                  </a:lnTo>
                  <a:lnTo>
                    <a:pt x="184" y="209"/>
                  </a:lnTo>
                  <a:lnTo>
                    <a:pt x="182" y="249"/>
                  </a:lnTo>
                  <a:lnTo>
                    <a:pt x="200" y="339"/>
                  </a:lnTo>
                  <a:lnTo>
                    <a:pt x="186" y="481"/>
                  </a:lnTo>
                  <a:lnTo>
                    <a:pt x="176" y="521"/>
                  </a:lnTo>
                  <a:lnTo>
                    <a:pt x="156" y="601"/>
                  </a:lnTo>
                  <a:lnTo>
                    <a:pt x="172" y="681"/>
                  </a:lnTo>
                  <a:lnTo>
                    <a:pt x="138" y="765"/>
                  </a:lnTo>
                  <a:lnTo>
                    <a:pt x="96" y="847"/>
                  </a:lnTo>
                  <a:lnTo>
                    <a:pt x="50" y="899"/>
                  </a:lnTo>
                  <a:lnTo>
                    <a:pt x="0" y="953"/>
                  </a:lnTo>
                  <a:lnTo>
                    <a:pt x="278" y="953"/>
                  </a:lnTo>
                  <a:lnTo>
                    <a:pt x="278" y="24"/>
                  </a:lnTo>
                  <a:lnTo>
                    <a:pt x="278" y="24"/>
                  </a:lnTo>
                  <a:lnTo>
                    <a:pt x="278" y="24"/>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grpSp>
      <p:sp>
        <p:nvSpPr>
          <p:cNvPr id="11281" name="Rectangle 17"/>
          <p:cNvSpPr>
            <a:spLocks noGrp="1" noChangeArrowheads="1"/>
          </p:cNvSpPr>
          <p:nvPr>
            <p:ph type="title"/>
          </p:nvPr>
        </p:nvSpPr>
        <p:spPr bwMode="auto">
          <a:xfrm>
            <a:off x="457200" y="130175"/>
            <a:ext cx="8224838" cy="1433513"/>
          </a:xfrm>
          <a:prstGeom prst="rect">
            <a:avLst/>
          </a:prstGeom>
          <a:noFill/>
          <a:ln w="9525">
            <a:noFill/>
            <a:round/>
            <a:headEnd/>
            <a:tailEnd/>
          </a:ln>
          <a:effectLst/>
        </p:spPr>
        <p:txBody>
          <a:bodyPr vert="horz" wrap="square" lIns="90000" tIns="46800" rIns="90000" bIns="46800" numCol="1" anchor="ctr" anchorCtr="1" compatLnSpc="1">
            <a:prstTxWarp prst="textNoShape">
              <a:avLst/>
            </a:prstTxWarp>
          </a:bodyPr>
          <a:lstStyle/>
          <a:p>
            <a:pPr lvl="0"/>
            <a:r>
              <a:rPr lang="en-GB" smtClean="0"/>
              <a:t>Для правки текста заголовка щелкните мышью</a:t>
            </a:r>
          </a:p>
        </p:txBody>
      </p:sp>
      <p:sp>
        <p:nvSpPr>
          <p:cNvPr id="11282" name="Rectangle 18"/>
          <p:cNvSpPr>
            <a:spLocks noGrp="1" noChangeArrowheads="1"/>
          </p:cNvSpPr>
          <p:nvPr>
            <p:ph type="dt"/>
          </p:nvPr>
        </p:nvSpPr>
        <p:spPr bwMode="auto">
          <a:xfrm>
            <a:off x="457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723900" algn="l"/>
                <a:tab pos="1447800" algn="l"/>
              </a:tabLst>
              <a:defRPr sz="1200" smtClean="0">
                <a:solidFill>
                  <a:srgbClr val="000000"/>
                </a:solidFill>
                <a:effectLst>
                  <a:outerShdw blurRad="38100" dist="38100" dir="2700000" algn="tl">
                    <a:srgbClr val="FFFFFF"/>
                  </a:outerShdw>
                </a:effectLst>
                <a:latin typeface="+mn-lt"/>
                <a:ea typeface="+mn-ea"/>
                <a:cs typeface="+mn-cs"/>
              </a:defRPr>
            </a:lvl1pPr>
          </a:lstStyle>
          <a:p>
            <a:pPr>
              <a:defRPr/>
            </a:pPr>
            <a:endParaRPr lang="ru-RU"/>
          </a:p>
        </p:txBody>
      </p:sp>
      <p:sp>
        <p:nvSpPr>
          <p:cNvPr id="11283" name="Rectangle 19"/>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FontTx/>
              <a:buNone/>
              <a:tabLst>
                <a:tab pos="723900" algn="l"/>
                <a:tab pos="1447800" algn="l"/>
                <a:tab pos="2171700" algn="l"/>
              </a:tabLst>
              <a:defRPr sz="1200" smtClean="0">
                <a:solidFill>
                  <a:srgbClr val="000000"/>
                </a:solidFill>
                <a:effectLst>
                  <a:outerShdw blurRad="38100" dist="38100" dir="2700000" algn="tl">
                    <a:srgbClr val="FFFFFF"/>
                  </a:outerShdw>
                </a:effectLst>
                <a:latin typeface="+mn-lt"/>
                <a:ea typeface="+mn-ea"/>
                <a:cs typeface="+mn-cs"/>
              </a:defRPr>
            </a:lvl1pPr>
          </a:lstStyle>
          <a:p>
            <a:pPr>
              <a:defRPr/>
            </a:pPr>
            <a:endParaRPr lang="ru-RU"/>
          </a:p>
        </p:txBody>
      </p:sp>
      <p:sp>
        <p:nvSpPr>
          <p:cNvPr id="11284" name="Rectangle 20"/>
          <p:cNvSpPr>
            <a:spLocks noGrp="1" noChangeArrowheads="1"/>
          </p:cNvSpPr>
          <p:nvPr>
            <p:ph type="sldNum"/>
          </p:nvPr>
        </p:nvSpPr>
        <p:spPr bwMode="auto">
          <a:xfrm>
            <a:off x="6553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FontTx/>
              <a:buNone/>
              <a:tabLst>
                <a:tab pos="723900" algn="l"/>
                <a:tab pos="1447800" algn="l"/>
              </a:tabLst>
              <a:defRPr sz="1200" smtClean="0">
                <a:solidFill>
                  <a:srgbClr val="000000"/>
                </a:solidFill>
                <a:effectLst>
                  <a:outerShdw blurRad="38100" dist="38100" dir="2700000" algn="tl">
                    <a:srgbClr val="FFFFFF"/>
                  </a:outerShdw>
                </a:effectLst>
                <a:latin typeface="+mn-lt"/>
                <a:ea typeface="+mn-ea"/>
                <a:cs typeface="+mn-cs"/>
              </a:defRPr>
            </a:lvl1pPr>
          </a:lstStyle>
          <a:p>
            <a:pPr>
              <a:defRPr/>
            </a:pPr>
            <a:fld id="{A9F69E10-5071-47B3-8B85-2EFF5BB25E69}" type="slidenum">
              <a:rPr lang="ru-RU"/>
              <a:pPr>
                <a:defRPr/>
              </a:pPr>
              <a:t>‹#›</a:t>
            </a:fld>
            <a:endParaRPr lang="ru-RU"/>
          </a:p>
        </p:txBody>
      </p:sp>
      <p:sp>
        <p:nvSpPr>
          <p:cNvPr id="11285" name="Rectangle 21"/>
          <p:cNvSpPr>
            <a:spLocks noGrp="1" noChangeArrowheads="1"/>
          </p:cNvSpPr>
          <p:nvPr>
            <p:ph type="body" idx="1"/>
          </p:nvPr>
        </p:nvSpPr>
        <p:spPr bwMode="auto">
          <a:xfrm>
            <a:off x="457200" y="1600200"/>
            <a:ext cx="8224838" cy="45259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EAEAEA"/>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EAEAEA"/>
          </a:solidFill>
          <a:effectLst>
            <a:outerShdw blurRad="38100" dist="38100" dir="2700000" algn="tl">
              <a:srgbClr val="00000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EAEAEA"/>
          </a:solidFill>
          <a:effectLst>
            <a:outerShdw blurRad="38100" dist="38100" dir="2700000" algn="tl">
              <a:srgbClr val="00000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EAEAEA"/>
          </a:solidFill>
          <a:effectLst>
            <a:outerShdw blurRad="38100" dist="38100" dir="2700000" algn="tl">
              <a:srgbClr val="00000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EAEAEA"/>
          </a:solidFill>
          <a:effectLst>
            <a:outerShdw blurRad="38100" dist="38100" dir="2700000" algn="tl">
              <a:srgbClr val="00000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5C9D9D"/>
            </a:gs>
            <a:gs pos="100000">
              <a:srgbClr val="006666"/>
            </a:gs>
          </a:gsLst>
          <a:lin ang="5400000" scaled="1"/>
        </a:gradFill>
        <a:effectLst/>
      </p:bgPr>
    </p:bg>
    <p:spTree>
      <p:nvGrpSpPr>
        <p:cNvPr id="1" name=""/>
        <p:cNvGrpSpPr/>
        <p:nvPr/>
      </p:nvGrpSpPr>
      <p:grpSpPr>
        <a:xfrm>
          <a:off x="0" y="0"/>
          <a:ext cx="0" cy="0"/>
          <a:chOff x="0" y="0"/>
          <a:chExt cx="0" cy="0"/>
        </a:xfrm>
      </p:grpSpPr>
      <p:grpSp>
        <p:nvGrpSpPr>
          <p:cNvPr id="12290" name="Group 1"/>
          <p:cNvGrpSpPr>
            <a:grpSpLocks/>
          </p:cNvGrpSpPr>
          <p:nvPr/>
        </p:nvGrpSpPr>
        <p:grpSpPr bwMode="auto">
          <a:xfrm>
            <a:off x="4716463" y="5345113"/>
            <a:ext cx="4425950" cy="1511300"/>
            <a:chOff x="2971" y="3367"/>
            <a:chExt cx="2788" cy="952"/>
          </a:xfrm>
        </p:grpSpPr>
        <p:sp>
          <p:nvSpPr>
            <p:cNvPr id="2" name="Freeform 2"/>
            <p:cNvSpPr>
              <a:spLocks noChangeArrowheads="1"/>
            </p:cNvSpPr>
            <p:nvPr/>
          </p:nvSpPr>
          <p:spPr bwMode="auto">
            <a:xfrm>
              <a:off x="2971" y="3367"/>
              <a:ext cx="2789" cy="953"/>
            </a:xfrm>
            <a:custGeom>
              <a:avLst/>
              <a:gdLst/>
              <a:ahLst/>
              <a:cxnLst>
                <a:cxn ang="0">
                  <a:pos x="2768" y="18"/>
                </a:cxn>
                <a:cxn ang="0">
                  <a:pos x="2678" y="24"/>
                </a:cxn>
                <a:cxn ang="0">
                  <a:pos x="2613" y="102"/>
                </a:cxn>
                <a:cxn ang="0">
                  <a:pos x="2511" y="156"/>
                </a:cxn>
                <a:cxn ang="0">
                  <a:pos x="2505" y="222"/>
                </a:cxn>
                <a:cxn ang="0">
                  <a:pos x="2487" y="246"/>
                </a:cxn>
                <a:cxn ang="0">
                  <a:pos x="2469" y="252"/>
                </a:cxn>
                <a:cxn ang="0">
                  <a:pos x="2397" y="210"/>
                </a:cxn>
                <a:cxn ang="0">
                  <a:pos x="2260" y="192"/>
                </a:cxn>
                <a:cxn ang="0">
                  <a:pos x="2236" y="186"/>
                </a:cxn>
                <a:cxn ang="0">
                  <a:pos x="2218" y="192"/>
                </a:cxn>
                <a:cxn ang="0">
                  <a:pos x="2146" y="228"/>
                </a:cxn>
                <a:cxn ang="0">
                  <a:pos x="2110" y="240"/>
                </a:cxn>
                <a:cxn ang="0">
                  <a:pos x="2086" y="246"/>
                </a:cxn>
                <a:cxn ang="0">
                  <a:pos x="2074" y="258"/>
                </a:cxn>
                <a:cxn ang="0">
                  <a:pos x="2074" y="276"/>
                </a:cxn>
                <a:cxn ang="0">
                  <a:pos x="2051" y="300"/>
                </a:cxn>
                <a:cxn ang="0">
                  <a:pos x="2033" y="312"/>
                </a:cxn>
                <a:cxn ang="0">
                  <a:pos x="2021" y="324"/>
                </a:cxn>
                <a:cxn ang="0">
                  <a:pos x="2009" y="336"/>
                </a:cxn>
                <a:cxn ang="0">
                  <a:pos x="1979" y="342"/>
                </a:cxn>
                <a:cxn ang="0">
                  <a:pos x="1913" y="336"/>
                </a:cxn>
                <a:cxn ang="0">
                  <a:pos x="1877" y="330"/>
                </a:cxn>
                <a:cxn ang="0">
                  <a:pos x="1865" y="342"/>
                </a:cxn>
                <a:cxn ang="0">
                  <a:pos x="1853" y="354"/>
                </a:cxn>
                <a:cxn ang="0">
                  <a:pos x="1823" y="360"/>
                </a:cxn>
                <a:cxn ang="0">
                  <a:pos x="1764" y="342"/>
                </a:cxn>
                <a:cxn ang="0">
                  <a:pos x="1740" y="342"/>
                </a:cxn>
                <a:cxn ang="0">
                  <a:pos x="1716" y="354"/>
                </a:cxn>
                <a:cxn ang="0">
                  <a:pos x="1656" y="425"/>
                </a:cxn>
                <a:cxn ang="0">
                  <a:pos x="1614" y="569"/>
                </a:cxn>
                <a:cxn ang="0">
                  <a:pos x="1614" y="593"/>
                </a:cxn>
                <a:cxn ang="0">
                  <a:pos x="1620" y="641"/>
                </a:cxn>
                <a:cxn ang="0">
                  <a:pos x="1638" y="659"/>
                </a:cxn>
                <a:cxn ang="0">
                  <a:pos x="1632" y="671"/>
                </a:cxn>
                <a:cxn ang="0">
                  <a:pos x="1620" y="683"/>
                </a:cxn>
                <a:cxn ang="0">
                  <a:pos x="1542" y="689"/>
                </a:cxn>
                <a:cxn ang="0">
                  <a:pos x="1465" y="629"/>
                </a:cxn>
                <a:cxn ang="0">
                  <a:pos x="1333" y="587"/>
                </a:cxn>
                <a:cxn ang="0">
                  <a:pos x="1184" y="671"/>
                </a:cxn>
                <a:cxn ang="0">
                  <a:pos x="1016" y="731"/>
                </a:cxn>
                <a:cxn ang="0">
                  <a:pos x="813" y="743"/>
                </a:cxn>
                <a:cxn ang="0">
                  <a:pos x="628" y="701"/>
                </a:cxn>
                <a:cxn ang="0">
                  <a:pos x="568" y="695"/>
                </a:cxn>
                <a:cxn ang="0">
                  <a:pos x="556" y="701"/>
                </a:cxn>
                <a:cxn ang="0">
                  <a:pos x="520" y="731"/>
                </a:cxn>
                <a:cxn ang="0">
                  <a:pos x="436" y="809"/>
                </a:cxn>
                <a:cxn ang="0">
                  <a:pos x="406" y="821"/>
                </a:cxn>
                <a:cxn ang="0">
                  <a:pos x="382" y="821"/>
                </a:cxn>
                <a:cxn ang="0">
                  <a:pos x="335" y="827"/>
                </a:cxn>
                <a:cxn ang="0">
                  <a:pos x="209" y="851"/>
                </a:cxn>
                <a:cxn ang="0">
                  <a:pos x="173" y="857"/>
                </a:cxn>
                <a:cxn ang="0">
                  <a:pos x="125" y="851"/>
                </a:cxn>
                <a:cxn ang="0">
                  <a:pos x="107" y="857"/>
                </a:cxn>
                <a:cxn ang="0">
                  <a:pos x="101" y="875"/>
                </a:cxn>
                <a:cxn ang="0">
                  <a:pos x="83" y="887"/>
                </a:cxn>
                <a:cxn ang="0">
                  <a:pos x="48" y="899"/>
                </a:cxn>
                <a:cxn ang="0">
                  <a:pos x="2780" y="24"/>
                </a:cxn>
              </a:cxnLst>
              <a:rect l="0" t="0" r="r" b="b"/>
              <a:pathLst>
                <a:path w="2780" h="953">
                  <a:moveTo>
                    <a:pt x="2780" y="24"/>
                  </a:moveTo>
                  <a:lnTo>
                    <a:pt x="2774" y="24"/>
                  </a:lnTo>
                  <a:lnTo>
                    <a:pt x="2774" y="18"/>
                  </a:lnTo>
                  <a:lnTo>
                    <a:pt x="2768" y="18"/>
                  </a:lnTo>
                  <a:lnTo>
                    <a:pt x="2756" y="12"/>
                  </a:lnTo>
                  <a:lnTo>
                    <a:pt x="2738" y="6"/>
                  </a:lnTo>
                  <a:lnTo>
                    <a:pt x="2714" y="0"/>
                  </a:lnTo>
                  <a:lnTo>
                    <a:pt x="2678" y="24"/>
                  </a:lnTo>
                  <a:lnTo>
                    <a:pt x="2643" y="54"/>
                  </a:lnTo>
                  <a:lnTo>
                    <a:pt x="2619" y="90"/>
                  </a:lnTo>
                  <a:lnTo>
                    <a:pt x="2613" y="96"/>
                  </a:lnTo>
                  <a:lnTo>
                    <a:pt x="2613" y="102"/>
                  </a:lnTo>
                  <a:lnTo>
                    <a:pt x="2601" y="108"/>
                  </a:lnTo>
                  <a:lnTo>
                    <a:pt x="2583" y="120"/>
                  </a:lnTo>
                  <a:lnTo>
                    <a:pt x="2541" y="132"/>
                  </a:lnTo>
                  <a:lnTo>
                    <a:pt x="2511" y="156"/>
                  </a:lnTo>
                  <a:lnTo>
                    <a:pt x="2511" y="204"/>
                  </a:lnTo>
                  <a:lnTo>
                    <a:pt x="2511" y="210"/>
                  </a:lnTo>
                  <a:lnTo>
                    <a:pt x="2505" y="216"/>
                  </a:lnTo>
                  <a:lnTo>
                    <a:pt x="2505" y="222"/>
                  </a:lnTo>
                  <a:lnTo>
                    <a:pt x="2499" y="228"/>
                  </a:lnTo>
                  <a:lnTo>
                    <a:pt x="2499" y="240"/>
                  </a:lnTo>
                  <a:lnTo>
                    <a:pt x="2493" y="246"/>
                  </a:lnTo>
                  <a:lnTo>
                    <a:pt x="2487" y="246"/>
                  </a:lnTo>
                  <a:lnTo>
                    <a:pt x="2487" y="252"/>
                  </a:lnTo>
                  <a:lnTo>
                    <a:pt x="2481" y="252"/>
                  </a:lnTo>
                  <a:lnTo>
                    <a:pt x="2475" y="252"/>
                  </a:lnTo>
                  <a:lnTo>
                    <a:pt x="2469" y="252"/>
                  </a:lnTo>
                  <a:lnTo>
                    <a:pt x="2457" y="252"/>
                  </a:lnTo>
                  <a:lnTo>
                    <a:pt x="2439" y="258"/>
                  </a:lnTo>
                  <a:lnTo>
                    <a:pt x="2415" y="222"/>
                  </a:lnTo>
                  <a:lnTo>
                    <a:pt x="2397" y="210"/>
                  </a:lnTo>
                  <a:lnTo>
                    <a:pt x="2373" y="216"/>
                  </a:lnTo>
                  <a:lnTo>
                    <a:pt x="2332" y="216"/>
                  </a:lnTo>
                  <a:lnTo>
                    <a:pt x="2296" y="204"/>
                  </a:lnTo>
                  <a:lnTo>
                    <a:pt x="2260" y="192"/>
                  </a:lnTo>
                  <a:lnTo>
                    <a:pt x="2260" y="192"/>
                  </a:lnTo>
                  <a:lnTo>
                    <a:pt x="2248" y="186"/>
                  </a:lnTo>
                  <a:lnTo>
                    <a:pt x="2242" y="186"/>
                  </a:lnTo>
                  <a:lnTo>
                    <a:pt x="2236" y="186"/>
                  </a:lnTo>
                  <a:lnTo>
                    <a:pt x="2230" y="186"/>
                  </a:lnTo>
                  <a:lnTo>
                    <a:pt x="2224" y="192"/>
                  </a:lnTo>
                  <a:lnTo>
                    <a:pt x="2224" y="192"/>
                  </a:lnTo>
                  <a:lnTo>
                    <a:pt x="2218" y="192"/>
                  </a:lnTo>
                  <a:lnTo>
                    <a:pt x="2212" y="198"/>
                  </a:lnTo>
                  <a:lnTo>
                    <a:pt x="2194" y="204"/>
                  </a:lnTo>
                  <a:lnTo>
                    <a:pt x="2170" y="210"/>
                  </a:lnTo>
                  <a:lnTo>
                    <a:pt x="2146" y="228"/>
                  </a:lnTo>
                  <a:lnTo>
                    <a:pt x="2122" y="240"/>
                  </a:lnTo>
                  <a:lnTo>
                    <a:pt x="2116" y="240"/>
                  </a:lnTo>
                  <a:lnTo>
                    <a:pt x="2110" y="240"/>
                  </a:lnTo>
                  <a:lnTo>
                    <a:pt x="2110" y="240"/>
                  </a:lnTo>
                  <a:lnTo>
                    <a:pt x="2104" y="240"/>
                  </a:lnTo>
                  <a:lnTo>
                    <a:pt x="2098" y="246"/>
                  </a:lnTo>
                  <a:lnTo>
                    <a:pt x="2092" y="246"/>
                  </a:lnTo>
                  <a:lnTo>
                    <a:pt x="2086" y="246"/>
                  </a:lnTo>
                  <a:lnTo>
                    <a:pt x="2080" y="252"/>
                  </a:lnTo>
                  <a:lnTo>
                    <a:pt x="2080" y="258"/>
                  </a:lnTo>
                  <a:lnTo>
                    <a:pt x="2074" y="258"/>
                  </a:lnTo>
                  <a:lnTo>
                    <a:pt x="2074" y="258"/>
                  </a:lnTo>
                  <a:lnTo>
                    <a:pt x="2074" y="264"/>
                  </a:lnTo>
                  <a:lnTo>
                    <a:pt x="2074" y="264"/>
                  </a:lnTo>
                  <a:lnTo>
                    <a:pt x="2074" y="270"/>
                  </a:lnTo>
                  <a:lnTo>
                    <a:pt x="2074" y="276"/>
                  </a:lnTo>
                  <a:lnTo>
                    <a:pt x="2069" y="288"/>
                  </a:lnTo>
                  <a:lnTo>
                    <a:pt x="2057" y="300"/>
                  </a:lnTo>
                  <a:lnTo>
                    <a:pt x="2057" y="300"/>
                  </a:lnTo>
                  <a:lnTo>
                    <a:pt x="2051" y="300"/>
                  </a:lnTo>
                  <a:lnTo>
                    <a:pt x="2045" y="300"/>
                  </a:lnTo>
                  <a:lnTo>
                    <a:pt x="2039" y="306"/>
                  </a:lnTo>
                  <a:lnTo>
                    <a:pt x="2033" y="306"/>
                  </a:lnTo>
                  <a:lnTo>
                    <a:pt x="2033" y="312"/>
                  </a:lnTo>
                  <a:lnTo>
                    <a:pt x="2027" y="312"/>
                  </a:lnTo>
                  <a:lnTo>
                    <a:pt x="2027" y="318"/>
                  </a:lnTo>
                  <a:lnTo>
                    <a:pt x="2027" y="318"/>
                  </a:lnTo>
                  <a:lnTo>
                    <a:pt x="2021" y="324"/>
                  </a:lnTo>
                  <a:lnTo>
                    <a:pt x="2021" y="324"/>
                  </a:lnTo>
                  <a:lnTo>
                    <a:pt x="2015" y="330"/>
                  </a:lnTo>
                  <a:lnTo>
                    <a:pt x="2015" y="330"/>
                  </a:lnTo>
                  <a:lnTo>
                    <a:pt x="2009" y="336"/>
                  </a:lnTo>
                  <a:lnTo>
                    <a:pt x="1997" y="336"/>
                  </a:lnTo>
                  <a:lnTo>
                    <a:pt x="1991" y="342"/>
                  </a:lnTo>
                  <a:lnTo>
                    <a:pt x="1985" y="342"/>
                  </a:lnTo>
                  <a:lnTo>
                    <a:pt x="1979" y="342"/>
                  </a:lnTo>
                  <a:lnTo>
                    <a:pt x="1961" y="336"/>
                  </a:lnTo>
                  <a:lnTo>
                    <a:pt x="1925" y="336"/>
                  </a:lnTo>
                  <a:lnTo>
                    <a:pt x="1919" y="336"/>
                  </a:lnTo>
                  <a:lnTo>
                    <a:pt x="1913" y="336"/>
                  </a:lnTo>
                  <a:lnTo>
                    <a:pt x="1895" y="330"/>
                  </a:lnTo>
                  <a:lnTo>
                    <a:pt x="1889" y="330"/>
                  </a:lnTo>
                  <a:lnTo>
                    <a:pt x="1883" y="330"/>
                  </a:lnTo>
                  <a:lnTo>
                    <a:pt x="1877" y="330"/>
                  </a:lnTo>
                  <a:lnTo>
                    <a:pt x="1877" y="330"/>
                  </a:lnTo>
                  <a:lnTo>
                    <a:pt x="1871" y="336"/>
                  </a:lnTo>
                  <a:lnTo>
                    <a:pt x="1871" y="336"/>
                  </a:lnTo>
                  <a:lnTo>
                    <a:pt x="1865" y="342"/>
                  </a:lnTo>
                  <a:lnTo>
                    <a:pt x="1865" y="342"/>
                  </a:lnTo>
                  <a:lnTo>
                    <a:pt x="1859" y="348"/>
                  </a:lnTo>
                  <a:lnTo>
                    <a:pt x="1859" y="348"/>
                  </a:lnTo>
                  <a:lnTo>
                    <a:pt x="1853" y="354"/>
                  </a:lnTo>
                  <a:lnTo>
                    <a:pt x="1847" y="354"/>
                  </a:lnTo>
                  <a:lnTo>
                    <a:pt x="1835" y="360"/>
                  </a:lnTo>
                  <a:lnTo>
                    <a:pt x="1829" y="360"/>
                  </a:lnTo>
                  <a:lnTo>
                    <a:pt x="1823" y="360"/>
                  </a:lnTo>
                  <a:lnTo>
                    <a:pt x="1817" y="360"/>
                  </a:lnTo>
                  <a:lnTo>
                    <a:pt x="1776" y="342"/>
                  </a:lnTo>
                  <a:lnTo>
                    <a:pt x="1770" y="342"/>
                  </a:lnTo>
                  <a:lnTo>
                    <a:pt x="1764" y="342"/>
                  </a:lnTo>
                  <a:lnTo>
                    <a:pt x="1758" y="342"/>
                  </a:lnTo>
                  <a:lnTo>
                    <a:pt x="1746" y="342"/>
                  </a:lnTo>
                  <a:lnTo>
                    <a:pt x="1746" y="342"/>
                  </a:lnTo>
                  <a:lnTo>
                    <a:pt x="1740" y="342"/>
                  </a:lnTo>
                  <a:lnTo>
                    <a:pt x="1734" y="342"/>
                  </a:lnTo>
                  <a:lnTo>
                    <a:pt x="1728" y="348"/>
                  </a:lnTo>
                  <a:lnTo>
                    <a:pt x="1722" y="348"/>
                  </a:lnTo>
                  <a:lnTo>
                    <a:pt x="1716" y="354"/>
                  </a:lnTo>
                  <a:lnTo>
                    <a:pt x="1704" y="366"/>
                  </a:lnTo>
                  <a:lnTo>
                    <a:pt x="1698" y="378"/>
                  </a:lnTo>
                  <a:lnTo>
                    <a:pt x="1674" y="402"/>
                  </a:lnTo>
                  <a:lnTo>
                    <a:pt x="1656" y="425"/>
                  </a:lnTo>
                  <a:lnTo>
                    <a:pt x="1632" y="461"/>
                  </a:lnTo>
                  <a:lnTo>
                    <a:pt x="1614" y="509"/>
                  </a:lnTo>
                  <a:lnTo>
                    <a:pt x="1614" y="563"/>
                  </a:lnTo>
                  <a:lnTo>
                    <a:pt x="1614" y="569"/>
                  </a:lnTo>
                  <a:lnTo>
                    <a:pt x="1614" y="575"/>
                  </a:lnTo>
                  <a:lnTo>
                    <a:pt x="1614" y="581"/>
                  </a:lnTo>
                  <a:lnTo>
                    <a:pt x="1614" y="587"/>
                  </a:lnTo>
                  <a:lnTo>
                    <a:pt x="1614" y="593"/>
                  </a:lnTo>
                  <a:lnTo>
                    <a:pt x="1614" y="599"/>
                  </a:lnTo>
                  <a:lnTo>
                    <a:pt x="1614" y="605"/>
                  </a:lnTo>
                  <a:lnTo>
                    <a:pt x="1614" y="617"/>
                  </a:lnTo>
                  <a:lnTo>
                    <a:pt x="1620" y="641"/>
                  </a:lnTo>
                  <a:lnTo>
                    <a:pt x="1626" y="641"/>
                  </a:lnTo>
                  <a:lnTo>
                    <a:pt x="1632" y="647"/>
                  </a:lnTo>
                  <a:lnTo>
                    <a:pt x="1632" y="659"/>
                  </a:lnTo>
                  <a:lnTo>
                    <a:pt x="1638" y="659"/>
                  </a:lnTo>
                  <a:lnTo>
                    <a:pt x="1638" y="665"/>
                  </a:lnTo>
                  <a:lnTo>
                    <a:pt x="1638" y="665"/>
                  </a:lnTo>
                  <a:lnTo>
                    <a:pt x="1638" y="671"/>
                  </a:lnTo>
                  <a:lnTo>
                    <a:pt x="1632" y="671"/>
                  </a:lnTo>
                  <a:lnTo>
                    <a:pt x="1632" y="677"/>
                  </a:lnTo>
                  <a:lnTo>
                    <a:pt x="1632" y="677"/>
                  </a:lnTo>
                  <a:lnTo>
                    <a:pt x="1626" y="677"/>
                  </a:lnTo>
                  <a:lnTo>
                    <a:pt x="1620" y="683"/>
                  </a:lnTo>
                  <a:lnTo>
                    <a:pt x="1596" y="689"/>
                  </a:lnTo>
                  <a:lnTo>
                    <a:pt x="1572" y="689"/>
                  </a:lnTo>
                  <a:lnTo>
                    <a:pt x="1548" y="689"/>
                  </a:lnTo>
                  <a:lnTo>
                    <a:pt x="1542" y="689"/>
                  </a:lnTo>
                  <a:lnTo>
                    <a:pt x="1536" y="689"/>
                  </a:lnTo>
                  <a:lnTo>
                    <a:pt x="1518" y="683"/>
                  </a:lnTo>
                  <a:lnTo>
                    <a:pt x="1495" y="671"/>
                  </a:lnTo>
                  <a:lnTo>
                    <a:pt x="1465" y="629"/>
                  </a:lnTo>
                  <a:lnTo>
                    <a:pt x="1435" y="599"/>
                  </a:lnTo>
                  <a:lnTo>
                    <a:pt x="1405" y="581"/>
                  </a:lnTo>
                  <a:lnTo>
                    <a:pt x="1375" y="563"/>
                  </a:lnTo>
                  <a:lnTo>
                    <a:pt x="1333" y="587"/>
                  </a:lnTo>
                  <a:lnTo>
                    <a:pt x="1303" y="653"/>
                  </a:lnTo>
                  <a:lnTo>
                    <a:pt x="1261" y="665"/>
                  </a:lnTo>
                  <a:lnTo>
                    <a:pt x="1219" y="653"/>
                  </a:lnTo>
                  <a:lnTo>
                    <a:pt x="1184" y="671"/>
                  </a:lnTo>
                  <a:lnTo>
                    <a:pt x="1136" y="671"/>
                  </a:lnTo>
                  <a:lnTo>
                    <a:pt x="1106" y="671"/>
                  </a:lnTo>
                  <a:lnTo>
                    <a:pt x="1076" y="707"/>
                  </a:lnTo>
                  <a:lnTo>
                    <a:pt x="1016" y="731"/>
                  </a:lnTo>
                  <a:lnTo>
                    <a:pt x="944" y="761"/>
                  </a:lnTo>
                  <a:lnTo>
                    <a:pt x="921" y="773"/>
                  </a:lnTo>
                  <a:lnTo>
                    <a:pt x="867" y="773"/>
                  </a:lnTo>
                  <a:lnTo>
                    <a:pt x="813" y="743"/>
                  </a:lnTo>
                  <a:lnTo>
                    <a:pt x="783" y="719"/>
                  </a:lnTo>
                  <a:lnTo>
                    <a:pt x="741" y="713"/>
                  </a:lnTo>
                  <a:lnTo>
                    <a:pt x="693" y="701"/>
                  </a:lnTo>
                  <a:lnTo>
                    <a:pt x="628" y="701"/>
                  </a:lnTo>
                  <a:lnTo>
                    <a:pt x="616" y="701"/>
                  </a:lnTo>
                  <a:lnTo>
                    <a:pt x="598" y="695"/>
                  </a:lnTo>
                  <a:lnTo>
                    <a:pt x="580" y="695"/>
                  </a:lnTo>
                  <a:lnTo>
                    <a:pt x="568" y="695"/>
                  </a:lnTo>
                  <a:lnTo>
                    <a:pt x="568" y="695"/>
                  </a:lnTo>
                  <a:lnTo>
                    <a:pt x="562" y="701"/>
                  </a:lnTo>
                  <a:lnTo>
                    <a:pt x="556" y="701"/>
                  </a:lnTo>
                  <a:lnTo>
                    <a:pt x="556" y="701"/>
                  </a:lnTo>
                  <a:lnTo>
                    <a:pt x="556" y="701"/>
                  </a:lnTo>
                  <a:lnTo>
                    <a:pt x="550" y="707"/>
                  </a:lnTo>
                  <a:lnTo>
                    <a:pt x="544" y="713"/>
                  </a:lnTo>
                  <a:lnTo>
                    <a:pt x="520" y="731"/>
                  </a:lnTo>
                  <a:lnTo>
                    <a:pt x="496" y="749"/>
                  </a:lnTo>
                  <a:lnTo>
                    <a:pt x="460" y="785"/>
                  </a:lnTo>
                  <a:lnTo>
                    <a:pt x="454" y="791"/>
                  </a:lnTo>
                  <a:lnTo>
                    <a:pt x="436" y="809"/>
                  </a:lnTo>
                  <a:lnTo>
                    <a:pt x="424" y="815"/>
                  </a:lnTo>
                  <a:lnTo>
                    <a:pt x="418" y="821"/>
                  </a:lnTo>
                  <a:lnTo>
                    <a:pt x="412" y="821"/>
                  </a:lnTo>
                  <a:lnTo>
                    <a:pt x="406" y="821"/>
                  </a:lnTo>
                  <a:lnTo>
                    <a:pt x="400" y="821"/>
                  </a:lnTo>
                  <a:lnTo>
                    <a:pt x="394" y="821"/>
                  </a:lnTo>
                  <a:lnTo>
                    <a:pt x="388" y="821"/>
                  </a:lnTo>
                  <a:lnTo>
                    <a:pt x="382" y="821"/>
                  </a:lnTo>
                  <a:lnTo>
                    <a:pt x="370" y="821"/>
                  </a:lnTo>
                  <a:lnTo>
                    <a:pt x="358" y="821"/>
                  </a:lnTo>
                  <a:lnTo>
                    <a:pt x="352" y="821"/>
                  </a:lnTo>
                  <a:lnTo>
                    <a:pt x="335" y="827"/>
                  </a:lnTo>
                  <a:lnTo>
                    <a:pt x="329" y="827"/>
                  </a:lnTo>
                  <a:lnTo>
                    <a:pt x="233" y="839"/>
                  </a:lnTo>
                  <a:lnTo>
                    <a:pt x="227" y="845"/>
                  </a:lnTo>
                  <a:lnTo>
                    <a:pt x="209" y="851"/>
                  </a:lnTo>
                  <a:lnTo>
                    <a:pt x="197" y="851"/>
                  </a:lnTo>
                  <a:lnTo>
                    <a:pt x="185" y="857"/>
                  </a:lnTo>
                  <a:lnTo>
                    <a:pt x="179" y="857"/>
                  </a:lnTo>
                  <a:lnTo>
                    <a:pt x="173" y="857"/>
                  </a:lnTo>
                  <a:lnTo>
                    <a:pt x="167" y="857"/>
                  </a:lnTo>
                  <a:lnTo>
                    <a:pt x="149" y="851"/>
                  </a:lnTo>
                  <a:lnTo>
                    <a:pt x="137" y="851"/>
                  </a:lnTo>
                  <a:lnTo>
                    <a:pt x="125" y="851"/>
                  </a:lnTo>
                  <a:lnTo>
                    <a:pt x="119" y="857"/>
                  </a:lnTo>
                  <a:lnTo>
                    <a:pt x="113" y="857"/>
                  </a:lnTo>
                  <a:lnTo>
                    <a:pt x="107" y="857"/>
                  </a:lnTo>
                  <a:lnTo>
                    <a:pt x="107" y="857"/>
                  </a:lnTo>
                  <a:lnTo>
                    <a:pt x="101" y="863"/>
                  </a:lnTo>
                  <a:lnTo>
                    <a:pt x="101" y="863"/>
                  </a:lnTo>
                  <a:lnTo>
                    <a:pt x="101" y="869"/>
                  </a:lnTo>
                  <a:lnTo>
                    <a:pt x="101" y="875"/>
                  </a:lnTo>
                  <a:lnTo>
                    <a:pt x="95" y="875"/>
                  </a:lnTo>
                  <a:lnTo>
                    <a:pt x="95" y="881"/>
                  </a:lnTo>
                  <a:lnTo>
                    <a:pt x="89" y="881"/>
                  </a:lnTo>
                  <a:lnTo>
                    <a:pt x="83" y="887"/>
                  </a:lnTo>
                  <a:lnTo>
                    <a:pt x="77" y="887"/>
                  </a:lnTo>
                  <a:lnTo>
                    <a:pt x="60" y="893"/>
                  </a:lnTo>
                  <a:lnTo>
                    <a:pt x="54" y="899"/>
                  </a:lnTo>
                  <a:lnTo>
                    <a:pt x="48" y="899"/>
                  </a:lnTo>
                  <a:lnTo>
                    <a:pt x="48" y="905"/>
                  </a:lnTo>
                  <a:lnTo>
                    <a:pt x="0" y="953"/>
                  </a:lnTo>
                  <a:lnTo>
                    <a:pt x="2780" y="953"/>
                  </a:lnTo>
                  <a:lnTo>
                    <a:pt x="2780" y="24"/>
                  </a:lnTo>
                  <a:lnTo>
                    <a:pt x="2780" y="24"/>
                  </a:lnTo>
                  <a:lnTo>
                    <a:pt x="2780" y="24"/>
                  </a:lnTo>
                </a:path>
              </a:pathLst>
            </a:custGeom>
            <a:gradFill rotWithShape="0">
              <a:gsLst>
                <a:gs pos="0">
                  <a:srgbClr val="006666"/>
                </a:gs>
                <a:gs pos="100000">
                  <a:srgbClr val="009999"/>
                </a:gs>
              </a:gsLst>
              <a:lin ang="13500000" scaled="1"/>
            </a:gradFill>
            <a:ln w="9525">
              <a:noFill/>
              <a:round/>
              <a:headEnd/>
              <a:tailEnd/>
            </a:ln>
            <a:effectLst/>
          </p:spPr>
          <p:txBody>
            <a:bodyPr wrap="none" anchor="ctr"/>
            <a:lstStyle/>
            <a:p>
              <a:pPr>
                <a:defRPr/>
              </a:pPr>
              <a:endParaRPr lang="ru-RU"/>
            </a:p>
          </p:txBody>
        </p:sp>
        <p:sp>
          <p:nvSpPr>
            <p:cNvPr id="12291" name="Freeform 3"/>
            <p:cNvSpPr>
              <a:spLocks noChangeArrowheads="1"/>
            </p:cNvSpPr>
            <p:nvPr/>
          </p:nvSpPr>
          <p:spPr bwMode="auto">
            <a:xfrm>
              <a:off x="4602" y="4014"/>
              <a:ext cx="12" cy="18"/>
            </a:xfrm>
            <a:custGeom>
              <a:avLst/>
              <a:gdLst/>
              <a:ahLst/>
              <a:cxnLst>
                <a:cxn ang="0">
                  <a:pos x="12" y="18"/>
                </a:cxn>
                <a:cxn ang="0">
                  <a:pos x="12" y="12"/>
                </a:cxn>
                <a:cxn ang="0">
                  <a:pos x="6" y="6"/>
                </a:cxn>
                <a:cxn ang="0">
                  <a:pos x="6" y="6"/>
                </a:cxn>
                <a:cxn ang="0">
                  <a:pos x="0" y="0"/>
                </a:cxn>
                <a:cxn ang="0">
                  <a:pos x="12" y="18"/>
                </a:cxn>
                <a:cxn ang="0">
                  <a:pos x="12" y="18"/>
                </a:cxn>
                <a:cxn ang="0">
                  <a:pos x="12" y="18"/>
                </a:cxn>
              </a:cxnLst>
              <a:rect l="0" t="0" r="r" b="b"/>
              <a:pathLst>
                <a:path w="12" h="18">
                  <a:moveTo>
                    <a:pt x="12" y="18"/>
                  </a:moveTo>
                  <a:lnTo>
                    <a:pt x="12" y="12"/>
                  </a:lnTo>
                  <a:lnTo>
                    <a:pt x="6" y="6"/>
                  </a:lnTo>
                  <a:lnTo>
                    <a:pt x="6" y="6"/>
                  </a:lnTo>
                  <a:lnTo>
                    <a:pt x="0" y="0"/>
                  </a:lnTo>
                  <a:lnTo>
                    <a:pt x="12" y="18"/>
                  </a:lnTo>
                  <a:lnTo>
                    <a:pt x="12" y="18"/>
                  </a:lnTo>
                  <a:lnTo>
                    <a:pt x="12" y="18"/>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2292" name="Freeform 4"/>
            <p:cNvSpPr>
              <a:spLocks noChangeArrowheads="1"/>
            </p:cNvSpPr>
            <p:nvPr/>
          </p:nvSpPr>
          <p:spPr bwMode="auto">
            <a:xfrm>
              <a:off x="4596" y="3996"/>
              <a:ext cx="6" cy="18"/>
            </a:xfrm>
            <a:custGeom>
              <a:avLst/>
              <a:gdLst/>
              <a:ahLst/>
              <a:cxnLst>
                <a:cxn ang="0">
                  <a:pos x="0" y="12"/>
                </a:cxn>
                <a:cxn ang="0">
                  <a:pos x="6" y="18"/>
                </a:cxn>
                <a:cxn ang="0">
                  <a:pos x="0" y="0"/>
                </a:cxn>
                <a:cxn ang="0">
                  <a:pos x="0" y="12"/>
                </a:cxn>
                <a:cxn ang="0">
                  <a:pos x="0" y="12"/>
                </a:cxn>
                <a:cxn ang="0">
                  <a:pos x="0" y="12"/>
                </a:cxn>
              </a:cxnLst>
              <a:rect l="0" t="0" r="r" b="b"/>
              <a:pathLst>
                <a:path w="6" h="18">
                  <a:moveTo>
                    <a:pt x="0" y="12"/>
                  </a:moveTo>
                  <a:lnTo>
                    <a:pt x="6" y="18"/>
                  </a:lnTo>
                  <a:lnTo>
                    <a:pt x="0" y="0"/>
                  </a:lnTo>
                  <a:lnTo>
                    <a:pt x="0" y="12"/>
                  </a:lnTo>
                  <a:lnTo>
                    <a:pt x="0" y="12"/>
                  </a:lnTo>
                  <a:lnTo>
                    <a:pt x="0" y="12"/>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2293" name="Freeform 5"/>
            <p:cNvSpPr>
              <a:spLocks noChangeArrowheads="1"/>
            </p:cNvSpPr>
            <p:nvPr/>
          </p:nvSpPr>
          <p:spPr bwMode="auto">
            <a:xfrm>
              <a:off x="5180" y="3577"/>
              <a:ext cx="304" cy="741"/>
            </a:xfrm>
            <a:custGeom>
              <a:avLst/>
              <a:gdLst/>
              <a:ahLst/>
              <a:cxnLst>
                <a:cxn ang="0">
                  <a:pos x="280" y="42"/>
                </a:cxn>
                <a:cxn ang="0">
                  <a:pos x="274" y="42"/>
                </a:cxn>
                <a:cxn ang="0">
                  <a:pos x="268" y="42"/>
                </a:cxn>
                <a:cxn ang="0">
                  <a:pos x="256" y="42"/>
                </a:cxn>
                <a:cxn ang="0">
                  <a:pos x="238" y="48"/>
                </a:cxn>
                <a:cxn ang="0">
                  <a:pos x="214" y="12"/>
                </a:cxn>
                <a:cxn ang="0">
                  <a:pos x="196" y="0"/>
                </a:cxn>
                <a:cxn ang="0">
                  <a:pos x="196" y="0"/>
                </a:cxn>
                <a:cxn ang="0">
                  <a:pos x="164" y="167"/>
                </a:cxn>
                <a:cxn ang="0">
                  <a:pos x="144" y="217"/>
                </a:cxn>
                <a:cxn ang="0">
                  <a:pos x="110" y="281"/>
                </a:cxn>
                <a:cxn ang="0">
                  <a:pos x="96" y="327"/>
                </a:cxn>
                <a:cxn ang="0">
                  <a:pos x="124" y="405"/>
                </a:cxn>
                <a:cxn ang="0">
                  <a:pos x="100" y="463"/>
                </a:cxn>
                <a:cxn ang="0">
                  <a:pos x="68" y="503"/>
                </a:cxn>
                <a:cxn ang="0">
                  <a:pos x="30" y="539"/>
                </a:cxn>
                <a:cxn ang="0">
                  <a:pos x="24" y="613"/>
                </a:cxn>
                <a:cxn ang="0">
                  <a:pos x="0" y="741"/>
                </a:cxn>
                <a:cxn ang="0">
                  <a:pos x="202" y="741"/>
                </a:cxn>
                <a:cxn ang="0">
                  <a:pos x="180" y="639"/>
                </a:cxn>
                <a:cxn ang="0">
                  <a:pos x="192" y="589"/>
                </a:cxn>
                <a:cxn ang="0">
                  <a:pos x="178" y="539"/>
                </a:cxn>
                <a:cxn ang="0">
                  <a:pos x="190" y="499"/>
                </a:cxn>
                <a:cxn ang="0">
                  <a:pos x="184" y="465"/>
                </a:cxn>
                <a:cxn ang="0">
                  <a:pos x="192" y="391"/>
                </a:cxn>
                <a:cxn ang="0">
                  <a:pos x="216" y="313"/>
                </a:cxn>
                <a:cxn ang="0">
                  <a:pos x="238" y="249"/>
                </a:cxn>
                <a:cxn ang="0">
                  <a:pos x="268" y="185"/>
                </a:cxn>
                <a:cxn ang="0">
                  <a:pos x="284" y="159"/>
                </a:cxn>
                <a:cxn ang="0">
                  <a:pos x="304" y="12"/>
                </a:cxn>
                <a:cxn ang="0">
                  <a:pos x="298" y="24"/>
                </a:cxn>
                <a:cxn ang="0">
                  <a:pos x="292" y="30"/>
                </a:cxn>
                <a:cxn ang="0">
                  <a:pos x="292" y="36"/>
                </a:cxn>
                <a:cxn ang="0">
                  <a:pos x="286" y="36"/>
                </a:cxn>
                <a:cxn ang="0">
                  <a:pos x="286" y="42"/>
                </a:cxn>
                <a:cxn ang="0">
                  <a:pos x="280" y="42"/>
                </a:cxn>
                <a:cxn ang="0">
                  <a:pos x="280" y="42"/>
                </a:cxn>
                <a:cxn ang="0">
                  <a:pos x="280" y="42"/>
                </a:cxn>
              </a:cxnLst>
              <a:rect l="0" t="0" r="r" b="b"/>
              <a:pathLst>
                <a:path w="304" h="741">
                  <a:moveTo>
                    <a:pt x="280" y="42"/>
                  </a:moveTo>
                  <a:lnTo>
                    <a:pt x="274" y="42"/>
                  </a:lnTo>
                  <a:lnTo>
                    <a:pt x="268" y="42"/>
                  </a:lnTo>
                  <a:lnTo>
                    <a:pt x="256" y="42"/>
                  </a:lnTo>
                  <a:lnTo>
                    <a:pt x="238" y="48"/>
                  </a:lnTo>
                  <a:lnTo>
                    <a:pt x="214" y="12"/>
                  </a:lnTo>
                  <a:lnTo>
                    <a:pt x="196" y="0"/>
                  </a:lnTo>
                  <a:lnTo>
                    <a:pt x="196" y="0"/>
                  </a:lnTo>
                  <a:lnTo>
                    <a:pt x="164" y="167"/>
                  </a:lnTo>
                  <a:lnTo>
                    <a:pt x="144" y="217"/>
                  </a:lnTo>
                  <a:lnTo>
                    <a:pt x="110" y="281"/>
                  </a:lnTo>
                  <a:lnTo>
                    <a:pt x="96" y="327"/>
                  </a:lnTo>
                  <a:lnTo>
                    <a:pt x="124" y="405"/>
                  </a:lnTo>
                  <a:lnTo>
                    <a:pt x="100" y="463"/>
                  </a:lnTo>
                  <a:lnTo>
                    <a:pt x="68" y="503"/>
                  </a:lnTo>
                  <a:lnTo>
                    <a:pt x="30" y="539"/>
                  </a:lnTo>
                  <a:lnTo>
                    <a:pt x="24" y="613"/>
                  </a:lnTo>
                  <a:lnTo>
                    <a:pt x="0" y="741"/>
                  </a:lnTo>
                  <a:lnTo>
                    <a:pt x="202" y="741"/>
                  </a:lnTo>
                  <a:lnTo>
                    <a:pt x="180" y="639"/>
                  </a:lnTo>
                  <a:lnTo>
                    <a:pt x="192" y="589"/>
                  </a:lnTo>
                  <a:lnTo>
                    <a:pt x="178" y="539"/>
                  </a:lnTo>
                  <a:lnTo>
                    <a:pt x="190" y="499"/>
                  </a:lnTo>
                  <a:lnTo>
                    <a:pt x="184" y="465"/>
                  </a:lnTo>
                  <a:lnTo>
                    <a:pt x="192" y="391"/>
                  </a:lnTo>
                  <a:lnTo>
                    <a:pt x="216" y="313"/>
                  </a:lnTo>
                  <a:lnTo>
                    <a:pt x="238" y="249"/>
                  </a:lnTo>
                  <a:lnTo>
                    <a:pt x="268" y="185"/>
                  </a:lnTo>
                  <a:lnTo>
                    <a:pt x="284" y="159"/>
                  </a:lnTo>
                  <a:lnTo>
                    <a:pt x="304" y="12"/>
                  </a:lnTo>
                  <a:lnTo>
                    <a:pt x="298" y="24"/>
                  </a:lnTo>
                  <a:lnTo>
                    <a:pt x="292" y="30"/>
                  </a:lnTo>
                  <a:lnTo>
                    <a:pt x="292" y="36"/>
                  </a:lnTo>
                  <a:lnTo>
                    <a:pt x="286" y="36"/>
                  </a:lnTo>
                  <a:lnTo>
                    <a:pt x="286" y="42"/>
                  </a:lnTo>
                  <a:lnTo>
                    <a:pt x="280" y="42"/>
                  </a:lnTo>
                  <a:lnTo>
                    <a:pt x="280" y="42"/>
                  </a:lnTo>
                  <a:lnTo>
                    <a:pt x="280" y="42"/>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2294" name="Freeform 6"/>
            <p:cNvSpPr>
              <a:spLocks noChangeArrowheads="1"/>
            </p:cNvSpPr>
            <p:nvPr/>
          </p:nvSpPr>
          <p:spPr bwMode="auto">
            <a:xfrm>
              <a:off x="4918" y="3553"/>
              <a:ext cx="314" cy="767"/>
            </a:xfrm>
            <a:custGeom>
              <a:avLst/>
              <a:gdLst/>
              <a:ahLst/>
              <a:cxnLst>
                <a:cxn ang="0">
                  <a:pos x="284" y="6"/>
                </a:cxn>
                <a:cxn ang="0">
                  <a:pos x="278" y="6"/>
                </a:cxn>
                <a:cxn ang="0">
                  <a:pos x="272" y="12"/>
                </a:cxn>
                <a:cxn ang="0">
                  <a:pos x="254" y="18"/>
                </a:cxn>
                <a:cxn ang="0">
                  <a:pos x="230" y="24"/>
                </a:cxn>
                <a:cxn ang="0">
                  <a:pos x="206" y="42"/>
                </a:cxn>
                <a:cxn ang="0">
                  <a:pos x="188" y="48"/>
                </a:cxn>
                <a:cxn ang="0">
                  <a:pos x="176" y="54"/>
                </a:cxn>
                <a:cxn ang="0">
                  <a:pos x="170" y="54"/>
                </a:cxn>
                <a:cxn ang="0">
                  <a:pos x="150" y="169"/>
                </a:cxn>
                <a:cxn ang="0">
                  <a:pos x="110" y="225"/>
                </a:cxn>
                <a:cxn ang="0">
                  <a:pos x="54" y="383"/>
                </a:cxn>
                <a:cxn ang="0">
                  <a:pos x="82" y="555"/>
                </a:cxn>
                <a:cxn ang="0">
                  <a:pos x="40" y="679"/>
                </a:cxn>
                <a:cxn ang="0">
                  <a:pos x="0" y="767"/>
                </a:cxn>
                <a:cxn ang="0">
                  <a:pos x="108" y="767"/>
                </a:cxn>
                <a:cxn ang="0">
                  <a:pos x="120" y="611"/>
                </a:cxn>
                <a:cxn ang="0">
                  <a:pos x="148" y="499"/>
                </a:cxn>
                <a:cxn ang="0">
                  <a:pos x="160" y="367"/>
                </a:cxn>
                <a:cxn ang="0">
                  <a:pos x="218" y="327"/>
                </a:cxn>
                <a:cxn ang="0">
                  <a:pos x="238" y="221"/>
                </a:cxn>
                <a:cxn ang="0">
                  <a:pos x="296" y="135"/>
                </a:cxn>
                <a:cxn ang="0">
                  <a:pos x="314" y="0"/>
                </a:cxn>
                <a:cxn ang="0">
                  <a:pos x="302" y="0"/>
                </a:cxn>
                <a:cxn ang="0">
                  <a:pos x="296" y="0"/>
                </a:cxn>
                <a:cxn ang="0">
                  <a:pos x="290" y="0"/>
                </a:cxn>
                <a:cxn ang="0">
                  <a:pos x="284" y="6"/>
                </a:cxn>
                <a:cxn ang="0">
                  <a:pos x="284" y="6"/>
                </a:cxn>
                <a:cxn ang="0">
                  <a:pos x="284" y="6"/>
                </a:cxn>
                <a:cxn ang="0">
                  <a:pos x="284" y="6"/>
                </a:cxn>
              </a:cxnLst>
              <a:rect l="0" t="0" r="r" b="b"/>
              <a:pathLst>
                <a:path w="314" h="767">
                  <a:moveTo>
                    <a:pt x="284" y="6"/>
                  </a:moveTo>
                  <a:lnTo>
                    <a:pt x="278" y="6"/>
                  </a:lnTo>
                  <a:lnTo>
                    <a:pt x="272" y="12"/>
                  </a:lnTo>
                  <a:lnTo>
                    <a:pt x="254" y="18"/>
                  </a:lnTo>
                  <a:lnTo>
                    <a:pt x="230" y="24"/>
                  </a:lnTo>
                  <a:lnTo>
                    <a:pt x="206" y="42"/>
                  </a:lnTo>
                  <a:lnTo>
                    <a:pt x="188" y="48"/>
                  </a:lnTo>
                  <a:lnTo>
                    <a:pt x="176" y="54"/>
                  </a:lnTo>
                  <a:lnTo>
                    <a:pt x="170" y="54"/>
                  </a:lnTo>
                  <a:lnTo>
                    <a:pt x="150" y="169"/>
                  </a:lnTo>
                  <a:lnTo>
                    <a:pt x="110" y="225"/>
                  </a:lnTo>
                  <a:lnTo>
                    <a:pt x="54" y="383"/>
                  </a:lnTo>
                  <a:lnTo>
                    <a:pt x="82" y="555"/>
                  </a:lnTo>
                  <a:lnTo>
                    <a:pt x="40" y="679"/>
                  </a:lnTo>
                  <a:lnTo>
                    <a:pt x="0" y="767"/>
                  </a:lnTo>
                  <a:lnTo>
                    <a:pt x="108" y="767"/>
                  </a:lnTo>
                  <a:lnTo>
                    <a:pt x="120" y="611"/>
                  </a:lnTo>
                  <a:lnTo>
                    <a:pt x="148" y="499"/>
                  </a:lnTo>
                  <a:lnTo>
                    <a:pt x="160" y="367"/>
                  </a:lnTo>
                  <a:lnTo>
                    <a:pt x="218" y="327"/>
                  </a:lnTo>
                  <a:lnTo>
                    <a:pt x="238" y="221"/>
                  </a:lnTo>
                  <a:lnTo>
                    <a:pt x="296" y="135"/>
                  </a:lnTo>
                  <a:lnTo>
                    <a:pt x="314" y="0"/>
                  </a:lnTo>
                  <a:lnTo>
                    <a:pt x="302" y="0"/>
                  </a:lnTo>
                  <a:lnTo>
                    <a:pt x="296" y="0"/>
                  </a:lnTo>
                  <a:lnTo>
                    <a:pt x="290" y="0"/>
                  </a:lnTo>
                  <a:lnTo>
                    <a:pt x="284" y="6"/>
                  </a:lnTo>
                  <a:lnTo>
                    <a:pt x="284" y="6"/>
                  </a:lnTo>
                  <a:lnTo>
                    <a:pt x="284" y="6"/>
                  </a:lnTo>
                  <a:lnTo>
                    <a:pt x="284" y="6"/>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2295" name="Freeform 7"/>
            <p:cNvSpPr>
              <a:spLocks noChangeArrowheads="1"/>
            </p:cNvSpPr>
            <p:nvPr/>
          </p:nvSpPr>
          <p:spPr bwMode="auto">
            <a:xfrm>
              <a:off x="4700" y="3697"/>
              <a:ext cx="275" cy="623"/>
            </a:xfrm>
            <a:custGeom>
              <a:avLst/>
              <a:gdLst/>
              <a:ahLst/>
              <a:cxnLst>
                <a:cxn ang="0">
                  <a:pos x="257" y="12"/>
                </a:cxn>
                <a:cxn ang="0">
                  <a:pos x="239" y="6"/>
                </a:cxn>
                <a:cxn ang="0">
                  <a:pos x="203" y="6"/>
                </a:cxn>
                <a:cxn ang="0">
                  <a:pos x="203" y="6"/>
                </a:cxn>
                <a:cxn ang="0">
                  <a:pos x="197" y="6"/>
                </a:cxn>
                <a:cxn ang="0">
                  <a:pos x="185" y="0"/>
                </a:cxn>
                <a:cxn ang="0">
                  <a:pos x="173" y="0"/>
                </a:cxn>
                <a:cxn ang="0">
                  <a:pos x="166" y="0"/>
                </a:cxn>
                <a:cxn ang="0">
                  <a:pos x="160" y="0"/>
                </a:cxn>
                <a:cxn ang="0">
                  <a:pos x="144" y="117"/>
                </a:cxn>
                <a:cxn ang="0">
                  <a:pos x="128" y="185"/>
                </a:cxn>
                <a:cxn ang="0">
                  <a:pos x="58" y="299"/>
                </a:cxn>
                <a:cxn ang="0">
                  <a:pos x="54" y="441"/>
                </a:cxn>
                <a:cxn ang="0">
                  <a:pos x="24" y="523"/>
                </a:cxn>
                <a:cxn ang="0">
                  <a:pos x="0" y="623"/>
                </a:cxn>
                <a:cxn ang="0">
                  <a:pos x="78" y="623"/>
                </a:cxn>
                <a:cxn ang="0">
                  <a:pos x="92" y="555"/>
                </a:cxn>
                <a:cxn ang="0">
                  <a:pos x="134" y="447"/>
                </a:cxn>
                <a:cxn ang="0">
                  <a:pos x="158" y="315"/>
                </a:cxn>
                <a:cxn ang="0">
                  <a:pos x="184" y="257"/>
                </a:cxn>
                <a:cxn ang="0">
                  <a:pos x="216" y="211"/>
                </a:cxn>
                <a:cxn ang="0">
                  <a:pos x="222" y="145"/>
                </a:cxn>
                <a:cxn ang="0">
                  <a:pos x="240" y="111"/>
                </a:cxn>
                <a:cxn ang="0">
                  <a:pos x="262" y="79"/>
                </a:cxn>
                <a:cxn ang="0">
                  <a:pos x="275" y="6"/>
                </a:cxn>
                <a:cxn ang="0">
                  <a:pos x="263" y="12"/>
                </a:cxn>
                <a:cxn ang="0">
                  <a:pos x="257" y="12"/>
                </a:cxn>
                <a:cxn ang="0">
                  <a:pos x="257" y="12"/>
                </a:cxn>
                <a:cxn ang="0">
                  <a:pos x="257" y="12"/>
                </a:cxn>
              </a:cxnLst>
              <a:rect l="0" t="0" r="r" b="b"/>
              <a:pathLst>
                <a:path w="275" h="623">
                  <a:moveTo>
                    <a:pt x="257" y="12"/>
                  </a:moveTo>
                  <a:lnTo>
                    <a:pt x="239" y="6"/>
                  </a:lnTo>
                  <a:lnTo>
                    <a:pt x="203" y="6"/>
                  </a:lnTo>
                  <a:lnTo>
                    <a:pt x="203" y="6"/>
                  </a:lnTo>
                  <a:lnTo>
                    <a:pt x="197" y="6"/>
                  </a:lnTo>
                  <a:lnTo>
                    <a:pt x="185" y="0"/>
                  </a:lnTo>
                  <a:lnTo>
                    <a:pt x="173" y="0"/>
                  </a:lnTo>
                  <a:lnTo>
                    <a:pt x="166" y="0"/>
                  </a:lnTo>
                  <a:lnTo>
                    <a:pt x="160" y="0"/>
                  </a:lnTo>
                  <a:lnTo>
                    <a:pt x="144" y="117"/>
                  </a:lnTo>
                  <a:lnTo>
                    <a:pt x="128" y="185"/>
                  </a:lnTo>
                  <a:lnTo>
                    <a:pt x="58" y="299"/>
                  </a:lnTo>
                  <a:lnTo>
                    <a:pt x="54" y="441"/>
                  </a:lnTo>
                  <a:lnTo>
                    <a:pt x="24" y="523"/>
                  </a:lnTo>
                  <a:lnTo>
                    <a:pt x="0" y="623"/>
                  </a:lnTo>
                  <a:lnTo>
                    <a:pt x="78" y="623"/>
                  </a:lnTo>
                  <a:lnTo>
                    <a:pt x="92" y="555"/>
                  </a:lnTo>
                  <a:lnTo>
                    <a:pt x="134" y="447"/>
                  </a:lnTo>
                  <a:lnTo>
                    <a:pt x="158" y="315"/>
                  </a:lnTo>
                  <a:lnTo>
                    <a:pt x="184" y="257"/>
                  </a:lnTo>
                  <a:lnTo>
                    <a:pt x="216" y="211"/>
                  </a:lnTo>
                  <a:lnTo>
                    <a:pt x="222" y="145"/>
                  </a:lnTo>
                  <a:lnTo>
                    <a:pt x="240" y="111"/>
                  </a:lnTo>
                  <a:lnTo>
                    <a:pt x="262" y="79"/>
                  </a:lnTo>
                  <a:lnTo>
                    <a:pt x="275" y="6"/>
                  </a:lnTo>
                  <a:lnTo>
                    <a:pt x="263" y="12"/>
                  </a:lnTo>
                  <a:lnTo>
                    <a:pt x="257" y="12"/>
                  </a:lnTo>
                  <a:lnTo>
                    <a:pt x="257" y="12"/>
                  </a:lnTo>
                  <a:lnTo>
                    <a:pt x="257" y="12"/>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2296" name="Freeform 8"/>
            <p:cNvSpPr>
              <a:spLocks noChangeArrowheads="1"/>
            </p:cNvSpPr>
            <p:nvPr/>
          </p:nvSpPr>
          <p:spPr bwMode="auto">
            <a:xfrm>
              <a:off x="4522" y="3709"/>
              <a:ext cx="213" cy="611"/>
            </a:xfrm>
            <a:custGeom>
              <a:avLst/>
              <a:gdLst/>
              <a:ahLst/>
              <a:cxnLst>
                <a:cxn ang="0">
                  <a:pos x="171" y="12"/>
                </a:cxn>
                <a:cxn ang="0">
                  <a:pos x="159" y="24"/>
                </a:cxn>
                <a:cxn ang="0">
                  <a:pos x="153" y="36"/>
                </a:cxn>
                <a:cxn ang="0">
                  <a:pos x="128" y="60"/>
                </a:cxn>
                <a:cxn ang="0">
                  <a:pos x="110" y="83"/>
                </a:cxn>
                <a:cxn ang="0">
                  <a:pos x="86" y="119"/>
                </a:cxn>
                <a:cxn ang="0">
                  <a:pos x="68" y="167"/>
                </a:cxn>
                <a:cxn ang="0">
                  <a:pos x="68" y="221"/>
                </a:cxn>
                <a:cxn ang="0">
                  <a:pos x="68" y="227"/>
                </a:cxn>
                <a:cxn ang="0">
                  <a:pos x="68" y="233"/>
                </a:cxn>
                <a:cxn ang="0">
                  <a:pos x="68" y="239"/>
                </a:cxn>
                <a:cxn ang="0">
                  <a:pos x="68" y="245"/>
                </a:cxn>
                <a:cxn ang="0">
                  <a:pos x="68" y="251"/>
                </a:cxn>
                <a:cxn ang="0">
                  <a:pos x="68" y="251"/>
                </a:cxn>
                <a:cxn ang="0">
                  <a:pos x="68" y="257"/>
                </a:cxn>
                <a:cxn ang="0">
                  <a:pos x="68" y="269"/>
                </a:cxn>
                <a:cxn ang="0">
                  <a:pos x="74" y="287"/>
                </a:cxn>
                <a:cxn ang="0">
                  <a:pos x="80" y="305"/>
                </a:cxn>
                <a:cxn ang="0">
                  <a:pos x="86" y="311"/>
                </a:cxn>
                <a:cxn ang="0">
                  <a:pos x="86" y="311"/>
                </a:cxn>
                <a:cxn ang="0">
                  <a:pos x="92" y="317"/>
                </a:cxn>
                <a:cxn ang="0">
                  <a:pos x="92" y="323"/>
                </a:cxn>
                <a:cxn ang="0">
                  <a:pos x="92" y="323"/>
                </a:cxn>
                <a:cxn ang="0">
                  <a:pos x="24" y="437"/>
                </a:cxn>
                <a:cxn ang="0">
                  <a:pos x="18" y="471"/>
                </a:cxn>
                <a:cxn ang="0">
                  <a:pos x="0" y="547"/>
                </a:cxn>
                <a:cxn ang="0">
                  <a:pos x="50" y="611"/>
                </a:cxn>
                <a:cxn ang="0">
                  <a:pos x="114" y="611"/>
                </a:cxn>
                <a:cxn ang="0">
                  <a:pos x="104" y="555"/>
                </a:cxn>
                <a:cxn ang="0">
                  <a:pos x="120" y="515"/>
                </a:cxn>
                <a:cxn ang="0">
                  <a:pos x="150" y="449"/>
                </a:cxn>
                <a:cxn ang="0">
                  <a:pos x="166" y="377"/>
                </a:cxn>
                <a:cxn ang="0">
                  <a:pos x="156" y="295"/>
                </a:cxn>
                <a:cxn ang="0">
                  <a:pos x="170" y="203"/>
                </a:cxn>
                <a:cxn ang="0">
                  <a:pos x="212" y="95"/>
                </a:cxn>
                <a:cxn ang="0">
                  <a:pos x="213" y="0"/>
                </a:cxn>
                <a:cxn ang="0">
                  <a:pos x="207" y="0"/>
                </a:cxn>
                <a:cxn ang="0">
                  <a:pos x="201" y="0"/>
                </a:cxn>
                <a:cxn ang="0">
                  <a:pos x="195" y="0"/>
                </a:cxn>
                <a:cxn ang="0">
                  <a:pos x="189" y="0"/>
                </a:cxn>
                <a:cxn ang="0">
                  <a:pos x="183" y="6"/>
                </a:cxn>
                <a:cxn ang="0">
                  <a:pos x="177" y="6"/>
                </a:cxn>
                <a:cxn ang="0">
                  <a:pos x="171" y="12"/>
                </a:cxn>
                <a:cxn ang="0">
                  <a:pos x="171" y="12"/>
                </a:cxn>
                <a:cxn ang="0">
                  <a:pos x="171" y="12"/>
                </a:cxn>
              </a:cxnLst>
              <a:rect l="0" t="0" r="r" b="b"/>
              <a:pathLst>
                <a:path w="213" h="611">
                  <a:moveTo>
                    <a:pt x="171" y="12"/>
                  </a:moveTo>
                  <a:lnTo>
                    <a:pt x="159" y="24"/>
                  </a:lnTo>
                  <a:lnTo>
                    <a:pt x="153" y="36"/>
                  </a:lnTo>
                  <a:lnTo>
                    <a:pt x="128" y="60"/>
                  </a:lnTo>
                  <a:lnTo>
                    <a:pt x="110" y="83"/>
                  </a:lnTo>
                  <a:lnTo>
                    <a:pt x="86" y="119"/>
                  </a:lnTo>
                  <a:lnTo>
                    <a:pt x="68" y="167"/>
                  </a:lnTo>
                  <a:lnTo>
                    <a:pt x="68" y="221"/>
                  </a:lnTo>
                  <a:lnTo>
                    <a:pt x="68" y="227"/>
                  </a:lnTo>
                  <a:lnTo>
                    <a:pt x="68" y="233"/>
                  </a:lnTo>
                  <a:lnTo>
                    <a:pt x="68" y="239"/>
                  </a:lnTo>
                  <a:lnTo>
                    <a:pt x="68" y="245"/>
                  </a:lnTo>
                  <a:lnTo>
                    <a:pt x="68" y="251"/>
                  </a:lnTo>
                  <a:lnTo>
                    <a:pt x="68" y="251"/>
                  </a:lnTo>
                  <a:lnTo>
                    <a:pt x="68" y="257"/>
                  </a:lnTo>
                  <a:lnTo>
                    <a:pt x="68" y="269"/>
                  </a:lnTo>
                  <a:lnTo>
                    <a:pt x="74" y="287"/>
                  </a:lnTo>
                  <a:lnTo>
                    <a:pt x="80" y="305"/>
                  </a:lnTo>
                  <a:lnTo>
                    <a:pt x="86" y="311"/>
                  </a:lnTo>
                  <a:lnTo>
                    <a:pt x="86" y="311"/>
                  </a:lnTo>
                  <a:lnTo>
                    <a:pt x="92" y="317"/>
                  </a:lnTo>
                  <a:lnTo>
                    <a:pt x="92" y="323"/>
                  </a:lnTo>
                  <a:lnTo>
                    <a:pt x="92" y="323"/>
                  </a:lnTo>
                  <a:lnTo>
                    <a:pt x="24" y="437"/>
                  </a:lnTo>
                  <a:lnTo>
                    <a:pt x="18" y="471"/>
                  </a:lnTo>
                  <a:lnTo>
                    <a:pt x="0" y="547"/>
                  </a:lnTo>
                  <a:lnTo>
                    <a:pt x="50" y="611"/>
                  </a:lnTo>
                  <a:lnTo>
                    <a:pt x="114" y="611"/>
                  </a:lnTo>
                  <a:lnTo>
                    <a:pt x="104" y="555"/>
                  </a:lnTo>
                  <a:lnTo>
                    <a:pt x="120" y="515"/>
                  </a:lnTo>
                  <a:lnTo>
                    <a:pt x="150" y="449"/>
                  </a:lnTo>
                  <a:lnTo>
                    <a:pt x="166" y="377"/>
                  </a:lnTo>
                  <a:lnTo>
                    <a:pt x="156" y="295"/>
                  </a:lnTo>
                  <a:lnTo>
                    <a:pt x="170" y="203"/>
                  </a:lnTo>
                  <a:lnTo>
                    <a:pt x="212" y="95"/>
                  </a:lnTo>
                  <a:lnTo>
                    <a:pt x="213" y="0"/>
                  </a:lnTo>
                  <a:lnTo>
                    <a:pt x="207" y="0"/>
                  </a:lnTo>
                  <a:lnTo>
                    <a:pt x="201" y="0"/>
                  </a:lnTo>
                  <a:lnTo>
                    <a:pt x="195" y="0"/>
                  </a:lnTo>
                  <a:lnTo>
                    <a:pt x="189" y="0"/>
                  </a:lnTo>
                  <a:lnTo>
                    <a:pt x="183" y="6"/>
                  </a:lnTo>
                  <a:lnTo>
                    <a:pt x="177" y="6"/>
                  </a:lnTo>
                  <a:lnTo>
                    <a:pt x="171" y="12"/>
                  </a:lnTo>
                  <a:lnTo>
                    <a:pt x="171" y="12"/>
                  </a:lnTo>
                  <a:lnTo>
                    <a:pt x="171" y="12"/>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2297" name="Freeform 9"/>
            <p:cNvSpPr>
              <a:spLocks noChangeArrowheads="1"/>
            </p:cNvSpPr>
            <p:nvPr/>
          </p:nvSpPr>
          <p:spPr bwMode="auto">
            <a:xfrm>
              <a:off x="4292" y="3936"/>
              <a:ext cx="167" cy="384"/>
            </a:xfrm>
            <a:custGeom>
              <a:avLst/>
              <a:gdLst/>
              <a:ahLst/>
              <a:cxnLst>
                <a:cxn ang="0">
                  <a:pos x="149" y="60"/>
                </a:cxn>
                <a:cxn ang="0">
                  <a:pos x="119" y="30"/>
                </a:cxn>
                <a:cxn ang="0">
                  <a:pos x="89" y="12"/>
                </a:cxn>
                <a:cxn ang="0">
                  <a:pos x="59" y="0"/>
                </a:cxn>
                <a:cxn ang="0">
                  <a:pos x="54" y="70"/>
                </a:cxn>
                <a:cxn ang="0">
                  <a:pos x="46" y="112"/>
                </a:cxn>
                <a:cxn ang="0">
                  <a:pos x="52" y="168"/>
                </a:cxn>
                <a:cxn ang="0">
                  <a:pos x="24" y="194"/>
                </a:cxn>
                <a:cxn ang="0">
                  <a:pos x="16" y="258"/>
                </a:cxn>
                <a:cxn ang="0">
                  <a:pos x="2" y="300"/>
                </a:cxn>
                <a:cxn ang="0">
                  <a:pos x="0" y="352"/>
                </a:cxn>
                <a:cxn ang="0">
                  <a:pos x="47" y="384"/>
                </a:cxn>
                <a:cxn ang="0">
                  <a:pos x="149" y="384"/>
                </a:cxn>
                <a:cxn ang="0">
                  <a:pos x="134" y="350"/>
                </a:cxn>
                <a:cxn ang="0">
                  <a:pos x="104" y="324"/>
                </a:cxn>
                <a:cxn ang="0">
                  <a:pos x="138" y="274"/>
                </a:cxn>
                <a:cxn ang="0">
                  <a:pos x="122" y="220"/>
                </a:cxn>
                <a:cxn ang="0">
                  <a:pos x="132" y="186"/>
                </a:cxn>
                <a:cxn ang="0">
                  <a:pos x="140" y="154"/>
                </a:cxn>
                <a:cxn ang="0">
                  <a:pos x="167" y="90"/>
                </a:cxn>
                <a:cxn ang="0">
                  <a:pos x="149" y="60"/>
                </a:cxn>
                <a:cxn ang="0">
                  <a:pos x="149" y="60"/>
                </a:cxn>
                <a:cxn ang="0">
                  <a:pos x="149" y="60"/>
                </a:cxn>
              </a:cxnLst>
              <a:rect l="0" t="0" r="r" b="b"/>
              <a:pathLst>
                <a:path w="167" h="384">
                  <a:moveTo>
                    <a:pt x="149" y="60"/>
                  </a:moveTo>
                  <a:lnTo>
                    <a:pt x="119" y="30"/>
                  </a:lnTo>
                  <a:lnTo>
                    <a:pt x="89" y="12"/>
                  </a:lnTo>
                  <a:lnTo>
                    <a:pt x="59" y="0"/>
                  </a:lnTo>
                  <a:lnTo>
                    <a:pt x="54" y="70"/>
                  </a:lnTo>
                  <a:lnTo>
                    <a:pt x="46" y="112"/>
                  </a:lnTo>
                  <a:lnTo>
                    <a:pt x="52" y="168"/>
                  </a:lnTo>
                  <a:lnTo>
                    <a:pt x="24" y="194"/>
                  </a:lnTo>
                  <a:lnTo>
                    <a:pt x="16" y="258"/>
                  </a:lnTo>
                  <a:lnTo>
                    <a:pt x="2" y="300"/>
                  </a:lnTo>
                  <a:lnTo>
                    <a:pt x="0" y="352"/>
                  </a:lnTo>
                  <a:lnTo>
                    <a:pt x="47" y="384"/>
                  </a:lnTo>
                  <a:lnTo>
                    <a:pt x="149" y="384"/>
                  </a:lnTo>
                  <a:lnTo>
                    <a:pt x="134" y="350"/>
                  </a:lnTo>
                  <a:lnTo>
                    <a:pt x="104" y="324"/>
                  </a:lnTo>
                  <a:lnTo>
                    <a:pt x="138" y="274"/>
                  </a:lnTo>
                  <a:lnTo>
                    <a:pt x="122" y="220"/>
                  </a:lnTo>
                  <a:lnTo>
                    <a:pt x="132" y="186"/>
                  </a:lnTo>
                  <a:lnTo>
                    <a:pt x="140" y="154"/>
                  </a:lnTo>
                  <a:lnTo>
                    <a:pt x="167" y="90"/>
                  </a:lnTo>
                  <a:lnTo>
                    <a:pt x="149" y="60"/>
                  </a:lnTo>
                  <a:lnTo>
                    <a:pt x="149" y="60"/>
                  </a:lnTo>
                  <a:lnTo>
                    <a:pt x="149" y="60"/>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2298" name="Freeform 10"/>
            <p:cNvSpPr>
              <a:spLocks noChangeArrowheads="1"/>
            </p:cNvSpPr>
            <p:nvPr/>
          </p:nvSpPr>
          <p:spPr bwMode="auto">
            <a:xfrm>
              <a:off x="4100" y="4020"/>
              <a:ext cx="166" cy="300"/>
            </a:xfrm>
            <a:custGeom>
              <a:avLst/>
              <a:gdLst/>
              <a:ahLst/>
              <a:cxnLst>
                <a:cxn ang="0">
                  <a:pos x="136" y="12"/>
                </a:cxn>
                <a:cxn ang="0">
                  <a:pos x="100" y="0"/>
                </a:cxn>
                <a:cxn ang="0">
                  <a:pos x="78" y="64"/>
                </a:cxn>
                <a:cxn ang="0">
                  <a:pos x="70" y="126"/>
                </a:cxn>
                <a:cxn ang="0">
                  <a:pos x="46" y="184"/>
                </a:cxn>
                <a:cxn ang="0">
                  <a:pos x="58" y="232"/>
                </a:cxn>
                <a:cxn ang="0">
                  <a:pos x="38" y="268"/>
                </a:cxn>
                <a:cxn ang="0">
                  <a:pos x="0" y="300"/>
                </a:cxn>
                <a:cxn ang="0">
                  <a:pos x="160" y="300"/>
                </a:cxn>
                <a:cxn ang="0">
                  <a:pos x="136" y="272"/>
                </a:cxn>
                <a:cxn ang="0">
                  <a:pos x="98" y="234"/>
                </a:cxn>
                <a:cxn ang="0">
                  <a:pos x="130" y="188"/>
                </a:cxn>
                <a:cxn ang="0">
                  <a:pos x="138" y="134"/>
                </a:cxn>
                <a:cxn ang="0">
                  <a:pos x="144" y="94"/>
                </a:cxn>
                <a:cxn ang="0">
                  <a:pos x="164" y="60"/>
                </a:cxn>
                <a:cxn ang="0">
                  <a:pos x="166" y="0"/>
                </a:cxn>
                <a:cxn ang="0">
                  <a:pos x="136" y="12"/>
                </a:cxn>
                <a:cxn ang="0">
                  <a:pos x="136" y="12"/>
                </a:cxn>
                <a:cxn ang="0">
                  <a:pos x="136" y="12"/>
                </a:cxn>
              </a:cxnLst>
              <a:rect l="0" t="0" r="r" b="b"/>
              <a:pathLst>
                <a:path w="166" h="300">
                  <a:moveTo>
                    <a:pt x="136" y="12"/>
                  </a:moveTo>
                  <a:lnTo>
                    <a:pt x="100" y="0"/>
                  </a:lnTo>
                  <a:lnTo>
                    <a:pt x="78" y="64"/>
                  </a:lnTo>
                  <a:lnTo>
                    <a:pt x="70" y="126"/>
                  </a:lnTo>
                  <a:lnTo>
                    <a:pt x="46" y="184"/>
                  </a:lnTo>
                  <a:lnTo>
                    <a:pt x="58" y="232"/>
                  </a:lnTo>
                  <a:lnTo>
                    <a:pt x="38" y="268"/>
                  </a:lnTo>
                  <a:lnTo>
                    <a:pt x="0" y="300"/>
                  </a:lnTo>
                  <a:lnTo>
                    <a:pt x="160" y="300"/>
                  </a:lnTo>
                  <a:lnTo>
                    <a:pt x="136" y="272"/>
                  </a:lnTo>
                  <a:lnTo>
                    <a:pt x="98" y="234"/>
                  </a:lnTo>
                  <a:lnTo>
                    <a:pt x="130" y="188"/>
                  </a:lnTo>
                  <a:lnTo>
                    <a:pt x="138" y="134"/>
                  </a:lnTo>
                  <a:lnTo>
                    <a:pt x="144" y="94"/>
                  </a:lnTo>
                  <a:lnTo>
                    <a:pt x="164" y="60"/>
                  </a:lnTo>
                  <a:lnTo>
                    <a:pt x="166" y="0"/>
                  </a:lnTo>
                  <a:lnTo>
                    <a:pt x="136" y="12"/>
                  </a:lnTo>
                  <a:lnTo>
                    <a:pt x="136" y="12"/>
                  </a:lnTo>
                  <a:lnTo>
                    <a:pt x="136" y="12"/>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2299" name="Freeform 11"/>
            <p:cNvSpPr>
              <a:spLocks noChangeArrowheads="1"/>
            </p:cNvSpPr>
            <p:nvPr/>
          </p:nvSpPr>
          <p:spPr bwMode="auto">
            <a:xfrm>
              <a:off x="3910" y="4038"/>
              <a:ext cx="237" cy="282"/>
            </a:xfrm>
            <a:custGeom>
              <a:avLst/>
              <a:gdLst/>
              <a:ahLst/>
              <a:cxnLst>
                <a:cxn ang="0">
                  <a:pos x="201" y="0"/>
                </a:cxn>
                <a:cxn ang="0">
                  <a:pos x="183" y="0"/>
                </a:cxn>
                <a:cxn ang="0">
                  <a:pos x="158" y="50"/>
                </a:cxn>
                <a:cxn ang="0">
                  <a:pos x="148" y="92"/>
                </a:cxn>
                <a:cxn ang="0">
                  <a:pos x="120" y="144"/>
                </a:cxn>
                <a:cxn ang="0">
                  <a:pos x="82" y="182"/>
                </a:cxn>
                <a:cxn ang="0">
                  <a:pos x="60" y="232"/>
                </a:cxn>
                <a:cxn ang="0">
                  <a:pos x="0" y="282"/>
                </a:cxn>
                <a:cxn ang="0">
                  <a:pos x="128" y="282"/>
                </a:cxn>
                <a:cxn ang="0">
                  <a:pos x="154" y="254"/>
                </a:cxn>
                <a:cxn ang="0">
                  <a:pos x="158" y="196"/>
                </a:cxn>
                <a:cxn ang="0">
                  <a:pos x="188" y="148"/>
                </a:cxn>
                <a:cxn ang="0">
                  <a:pos x="196" y="70"/>
                </a:cxn>
                <a:cxn ang="0">
                  <a:pos x="237" y="0"/>
                </a:cxn>
                <a:cxn ang="0">
                  <a:pos x="201" y="0"/>
                </a:cxn>
                <a:cxn ang="0">
                  <a:pos x="201" y="0"/>
                </a:cxn>
                <a:cxn ang="0">
                  <a:pos x="201" y="0"/>
                </a:cxn>
              </a:cxnLst>
              <a:rect l="0" t="0" r="r" b="b"/>
              <a:pathLst>
                <a:path w="237" h="282">
                  <a:moveTo>
                    <a:pt x="201" y="0"/>
                  </a:moveTo>
                  <a:lnTo>
                    <a:pt x="183" y="0"/>
                  </a:lnTo>
                  <a:lnTo>
                    <a:pt x="158" y="50"/>
                  </a:lnTo>
                  <a:lnTo>
                    <a:pt x="148" y="92"/>
                  </a:lnTo>
                  <a:lnTo>
                    <a:pt x="120" y="144"/>
                  </a:lnTo>
                  <a:lnTo>
                    <a:pt x="82" y="182"/>
                  </a:lnTo>
                  <a:lnTo>
                    <a:pt x="60" y="232"/>
                  </a:lnTo>
                  <a:lnTo>
                    <a:pt x="0" y="282"/>
                  </a:lnTo>
                  <a:lnTo>
                    <a:pt x="128" y="282"/>
                  </a:lnTo>
                  <a:lnTo>
                    <a:pt x="154" y="254"/>
                  </a:lnTo>
                  <a:lnTo>
                    <a:pt x="158" y="196"/>
                  </a:lnTo>
                  <a:lnTo>
                    <a:pt x="188" y="148"/>
                  </a:lnTo>
                  <a:lnTo>
                    <a:pt x="196" y="70"/>
                  </a:lnTo>
                  <a:lnTo>
                    <a:pt x="237" y="0"/>
                  </a:lnTo>
                  <a:lnTo>
                    <a:pt x="201" y="0"/>
                  </a:lnTo>
                  <a:lnTo>
                    <a:pt x="201" y="0"/>
                  </a:lnTo>
                  <a:lnTo>
                    <a:pt x="201" y="0"/>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2300" name="Freeform 12"/>
            <p:cNvSpPr>
              <a:spLocks noChangeArrowheads="1"/>
            </p:cNvSpPr>
            <p:nvPr/>
          </p:nvSpPr>
          <p:spPr bwMode="auto">
            <a:xfrm>
              <a:off x="3674" y="4086"/>
              <a:ext cx="196" cy="234"/>
            </a:xfrm>
            <a:custGeom>
              <a:avLst/>
              <a:gdLst/>
              <a:ahLst/>
              <a:cxnLst>
                <a:cxn ang="0">
                  <a:pos x="167" y="54"/>
                </a:cxn>
                <a:cxn ang="0">
                  <a:pos x="113" y="24"/>
                </a:cxn>
                <a:cxn ang="0">
                  <a:pos x="83" y="0"/>
                </a:cxn>
                <a:cxn ang="0">
                  <a:pos x="80" y="62"/>
                </a:cxn>
                <a:cxn ang="0">
                  <a:pos x="58" y="100"/>
                </a:cxn>
                <a:cxn ang="0">
                  <a:pos x="54" y="160"/>
                </a:cxn>
                <a:cxn ang="0">
                  <a:pos x="36" y="202"/>
                </a:cxn>
                <a:cxn ang="0">
                  <a:pos x="0" y="234"/>
                </a:cxn>
                <a:cxn ang="0">
                  <a:pos x="146" y="234"/>
                </a:cxn>
                <a:cxn ang="0">
                  <a:pos x="170" y="198"/>
                </a:cxn>
                <a:cxn ang="0">
                  <a:pos x="158" y="138"/>
                </a:cxn>
                <a:cxn ang="0">
                  <a:pos x="196" y="100"/>
                </a:cxn>
                <a:cxn ang="0">
                  <a:pos x="191" y="54"/>
                </a:cxn>
                <a:cxn ang="0">
                  <a:pos x="167" y="54"/>
                </a:cxn>
                <a:cxn ang="0">
                  <a:pos x="167" y="54"/>
                </a:cxn>
                <a:cxn ang="0">
                  <a:pos x="167" y="54"/>
                </a:cxn>
              </a:cxnLst>
              <a:rect l="0" t="0" r="r" b="b"/>
              <a:pathLst>
                <a:path w="196" h="234">
                  <a:moveTo>
                    <a:pt x="167" y="54"/>
                  </a:moveTo>
                  <a:lnTo>
                    <a:pt x="113" y="24"/>
                  </a:lnTo>
                  <a:lnTo>
                    <a:pt x="83" y="0"/>
                  </a:lnTo>
                  <a:lnTo>
                    <a:pt x="80" y="62"/>
                  </a:lnTo>
                  <a:lnTo>
                    <a:pt x="58" y="100"/>
                  </a:lnTo>
                  <a:lnTo>
                    <a:pt x="54" y="160"/>
                  </a:lnTo>
                  <a:lnTo>
                    <a:pt x="36" y="202"/>
                  </a:lnTo>
                  <a:lnTo>
                    <a:pt x="0" y="234"/>
                  </a:lnTo>
                  <a:lnTo>
                    <a:pt x="146" y="234"/>
                  </a:lnTo>
                  <a:lnTo>
                    <a:pt x="170" y="198"/>
                  </a:lnTo>
                  <a:lnTo>
                    <a:pt x="158" y="138"/>
                  </a:lnTo>
                  <a:lnTo>
                    <a:pt x="196" y="100"/>
                  </a:lnTo>
                  <a:lnTo>
                    <a:pt x="191" y="54"/>
                  </a:lnTo>
                  <a:lnTo>
                    <a:pt x="167" y="54"/>
                  </a:lnTo>
                  <a:lnTo>
                    <a:pt x="167" y="54"/>
                  </a:lnTo>
                  <a:lnTo>
                    <a:pt x="167" y="54"/>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2301" name="Freeform 13"/>
            <p:cNvSpPr>
              <a:spLocks noChangeArrowheads="1"/>
            </p:cNvSpPr>
            <p:nvPr/>
          </p:nvSpPr>
          <p:spPr bwMode="auto">
            <a:xfrm>
              <a:off x="3476" y="4068"/>
              <a:ext cx="190" cy="252"/>
            </a:xfrm>
            <a:custGeom>
              <a:avLst/>
              <a:gdLst/>
              <a:ahLst/>
              <a:cxnLst>
                <a:cxn ang="0">
                  <a:pos x="190" y="0"/>
                </a:cxn>
                <a:cxn ang="0">
                  <a:pos x="166" y="0"/>
                </a:cxn>
                <a:cxn ang="0">
                  <a:pos x="158" y="38"/>
                </a:cxn>
                <a:cxn ang="0">
                  <a:pos x="138" y="120"/>
                </a:cxn>
                <a:cxn ang="0">
                  <a:pos x="94" y="180"/>
                </a:cxn>
                <a:cxn ang="0">
                  <a:pos x="62" y="234"/>
                </a:cxn>
                <a:cxn ang="0">
                  <a:pos x="0" y="252"/>
                </a:cxn>
                <a:cxn ang="0">
                  <a:pos x="128" y="252"/>
                </a:cxn>
                <a:cxn ang="0">
                  <a:pos x="142" y="188"/>
                </a:cxn>
                <a:cxn ang="0">
                  <a:pos x="186" y="90"/>
                </a:cxn>
                <a:cxn ang="0">
                  <a:pos x="190" y="38"/>
                </a:cxn>
                <a:cxn ang="0">
                  <a:pos x="190" y="0"/>
                </a:cxn>
                <a:cxn ang="0">
                  <a:pos x="190" y="0"/>
                </a:cxn>
                <a:cxn ang="0">
                  <a:pos x="190" y="0"/>
                </a:cxn>
                <a:cxn ang="0">
                  <a:pos x="190" y="0"/>
                </a:cxn>
              </a:cxnLst>
              <a:rect l="0" t="0" r="r" b="b"/>
              <a:pathLst>
                <a:path w="190" h="252">
                  <a:moveTo>
                    <a:pt x="190" y="0"/>
                  </a:moveTo>
                  <a:lnTo>
                    <a:pt x="166" y="0"/>
                  </a:lnTo>
                  <a:lnTo>
                    <a:pt x="158" y="38"/>
                  </a:lnTo>
                  <a:lnTo>
                    <a:pt x="138" y="120"/>
                  </a:lnTo>
                  <a:lnTo>
                    <a:pt x="94" y="180"/>
                  </a:lnTo>
                  <a:lnTo>
                    <a:pt x="62" y="234"/>
                  </a:lnTo>
                  <a:lnTo>
                    <a:pt x="0" y="252"/>
                  </a:lnTo>
                  <a:lnTo>
                    <a:pt x="128" y="252"/>
                  </a:lnTo>
                  <a:lnTo>
                    <a:pt x="142" y="188"/>
                  </a:lnTo>
                  <a:lnTo>
                    <a:pt x="186" y="90"/>
                  </a:lnTo>
                  <a:lnTo>
                    <a:pt x="190" y="38"/>
                  </a:lnTo>
                  <a:lnTo>
                    <a:pt x="190" y="0"/>
                  </a:lnTo>
                  <a:lnTo>
                    <a:pt x="190" y="0"/>
                  </a:lnTo>
                  <a:lnTo>
                    <a:pt x="190" y="0"/>
                  </a:lnTo>
                  <a:lnTo>
                    <a:pt x="190" y="0"/>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2302" name="Freeform 14"/>
            <p:cNvSpPr>
              <a:spLocks noChangeArrowheads="1"/>
            </p:cNvSpPr>
            <p:nvPr/>
          </p:nvSpPr>
          <p:spPr bwMode="auto">
            <a:xfrm>
              <a:off x="3170" y="4188"/>
              <a:ext cx="230" cy="132"/>
            </a:xfrm>
            <a:custGeom>
              <a:avLst/>
              <a:gdLst/>
              <a:ahLst/>
              <a:cxnLst>
                <a:cxn ang="0">
                  <a:pos x="197" y="0"/>
                </a:cxn>
                <a:cxn ang="0">
                  <a:pos x="191" y="0"/>
                </a:cxn>
                <a:cxn ang="0">
                  <a:pos x="185" y="0"/>
                </a:cxn>
                <a:cxn ang="0">
                  <a:pos x="173" y="0"/>
                </a:cxn>
                <a:cxn ang="0">
                  <a:pos x="161" y="0"/>
                </a:cxn>
                <a:cxn ang="0">
                  <a:pos x="155" y="0"/>
                </a:cxn>
                <a:cxn ang="0">
                  <a:pos x="138" y="6"/>
                </a:cxn>
                <a:cxn ang="0">
                  <a:pos x="132" y="6"/>
                </a:cxn>
                <a:cxn ang="0">
                  <a:pos x="35" y="18"/>
                </a:cxn>
                <a:cxn ang="0">
                  <a:pos x="11" y="30"/>
                </a:cxn>
                <a:cxn ang="0">
                  <a:pos x="23" y="54"/>
                </a:cxn>
                <a:cxn ang="0">
                  <a:pos x="0" y="100"/>
                </a:cxn>
                <a:cxn ang="0">
                  <a:pos x="0" y="132"/>
                </a:cxn>
                <a:cxn ang="0">
                  <a:pos x="162" y="132"/>
                </a:cxn>
                <a:cxn ang="0">
                  <a:pos x="204" y="88"/>
                </a:cxn>
                <a:cxn ang="0">
                  <a:pos x="230" y="46"/>
                </a:cxn>
                <a:cxn ang="0">
                  <a:pos x="214" y="24"/>
                </a:cxn>
                <a:cxn ang="0">
                  <a:pos x="215" y="0"/>
                </a:cxn>
                <a:cxn ang="0">
                  <a:pos x="209" y="0"/>
                </a:cxn>
                <a:cxn ang="0">
                  <a:pos x="203" y="0"/>
                </a:cxn>
                <a:cxn ang="0">
                  <a:pos x="203" y="0"/>
                </a:cxn>
                <a:cxn ang="0">
                  <a:pos x="197" y="0"/>
                </a:cxn>
                <a:cxn ang="0">
                  <a:pos x="197" y="0"/>
                </a:cxn>
                <a:cxn ang="0">
                  <a:pos x="197" y="0"/>
                </a:cxn>
              </a:cxnLst>
              <a:rect l="0" t="0" r="r" b="b"/>
              <a:pathLst>
                <a:path w="230" h="132">
                  <a:moveTo>
                    <a:pt x="197" y="0"/>
                  </a:moveTo>
                  <a:lnTo>
                    <a:pt x="191" y="0"/>
                  </a:lnTo>
                  <a:lnTo>
                    <a:pt x="185" y="0"/>
                  </a:lnTo>
                  <a:lnTo>
                    <a:pt x="173" y="0"/>
                  </a:lnTo>
                  <a:lnTo>
                    <a:pt x="161" y="0"/>
                  </a:lnTo>
                  <a:lnTo>
                    <a:pt x="155" y="0"/>
                  </a:lnTo>
                  <a:lnTo>
                    <a:pt x="138" y="6"/>
                  </a:lnTo>
                  <a:lnTo>
                    <a:pt x="132" y="6"/>
                  </a:lnTo>
                  <a:lnTo>
                    <a:pt x="35" y="18"/>
                  </a:lnTo>
                  <a:lnTo>
                    <a:pt x="11" y="30"/>
                  </a:lnTo>
                  <a:lnTo>
                    <a:pt x="23" y="54"/>
                  </a:lnTo>
                  <a:lnTo>
                    <a:pt x="0" y="100"/>
                  </a:lnTo>
                  <a:lnTo>
                    <a:pt x="0" y="132"/>
                  </a:lnTo>
                  <a:lnTo>
                    <a:pt x="162" y="132"/>
                  </a:lnTo>
                  <a:lnTo>
                    <a:pt x="204" y="88"/>
                  </a:lnTo>
                  <a:lnTo>
                    <a:pt x="230" y="46"/>
                  </a:lnTo>
                  <a:lnTo>
                    <a:pt x="214" y="24"/>
                  </a:lnTo>
                  <a:lnTo>
                    <a:pt x="215" y="0"/>
                  </a:lnTo>
                  <a:lnTo>
                    <a:pt x="209" y="0"/>
                  </a:lnTo>
                  <a:lnTo>
                    <a:pt x="203" y="0"/>
                  </a:lnTo>
                  <a:lnTo>
                    <a:pt x="203" y="0"/>
                  </a:lnTo>
                  <a:lnTo>
                    <a:pt x="197" y="0"/>
                  </a:lnTo>
                  <a:lnTo>
                    <a:pt x="197" y="0"/>
                  </a:lnTo>
                  <a:lnTo>
                    <a:pt x="197" y="0"/>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2303" name="Freeform 15"/>
            <p:cNvSpPr>
              <a:spLocks noChangeArrowheads="1"/>
            </p:cNvSpPr>
            <p:nvPr/>
          </p:nvSpPr>
          <p:spPr bwMode="auto">
            <a:xfrm>
              <a:off x="3044" y="4218"/>
              <a:ext cx="89" cy="102"/>
            </a:xfrm>
            <a:custGeom>
              <a:avLst/>
              <a:gdLst/>
              <a:ahLst/>
              <a:cxnLst>
                <a:cxn ang="0">
                  <a:pos x="71" y="0"/>
                </a:cxn>
                <a:cxn ang="0">
                  <a:pos x="66" y="48"/>
                </a:cxn>
                <a:cxn ang="0">
                  <a:pos x="30" y="72"/>
                </a:cxn>
                <a:cxn ang="0">
                  <a:pos x="0" y="102"/>
                </a:cxn>
                <a:cxn ang="0">
                  <a:pos x="66" y="102"/>
                </a:cxn>
                <a:cxn ang="0">
                  <a:pos x="88" y="56"/>
                </a:cxn>
                <a:cxn ang="0">
                  <a:pos x="89" y="6"/>
                </a:cxn>
                <a:cxn ang="0">
                  <a:pos x="71" y="0"/>
                </a:cxn>
                <a:cxn ang="0">
                  <a:pos x="71" y="0"/>
                </a:cxn>
                <a:cxn ang="0">
                  <a:pos x="71" y="0"/>
                </a:cxn>
              </a:cxnLst>
              <a:rect l="0" t="0" r="r" b="b"/>
              <a:pathLst>
                <a:path w="89" h="102">
                  <a:moveTo>
                    <a:pt x="71" y="0"/>
                  </a:moveTo>
                  <a:lnTo>
                    <a:pt x="66" y="48"/>
                  </a:lnTo>
                  <a:lnTo>
                    <a:pt x="30" y="72"/>
                  </a:lnTo>
                  <a:lnTo>
                    <a:pt x="0" y="102"/>
                  </a:lnTo>
                  <a:lnTo>
                    <a:pt x="66" y="102"/>
                  </a:lnTo>
                  <a:lnTo>
                    <a:pt x="88" y="56"/>
                  </a:lnTo>
                  <a:lnTo>
                    <a:pt x="89" y="6"/>
                  </a:lnTo>
                  <a:lnTo>
                    <a:pt x="71" y="0"/>
                  </a:lnTo>
                  <a:lnTo>
                    <a:pt x="71" y="0"/>
                  </a:lnTo>
                  <a:lnTo>
                    <a:pt x="71" y="0"/>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sp>
          <p:nvSpPr>
            <p:cNvPr id="12304" name="Freeform 16"/>
            <p:cNvSpPr>
              <a:spLocks noChangeArrowheads="1"/>
            </p:cNvSpPr>
            <p:nvPr/>
          </p:nvSpPr>
          <p:spPr bwMode="auto">
            <a:xfrm>
              <a:off x="5482" y="3367"/>
              <a:ext cx="278" cy="953"/>
            </a:xfrm>
            <a:custGeom>
              <a:avLst/>
              <a:gdLst/>
              <a:ahLst/>
              <a:cxnLst>
                <a:cxn ang="0">
                  <a:pos x="278" y="24"/>
                </a:cxn>
                <a:cxn ang="0">
                  <a:pos x="272" y="24"/>
                </a:cxn>
                <a:cxn ang="0">
                  <a:pos x="272" y="18"/>
                </a:cxn>
                <a:cxn ang="0">
                  <a:pos x="266" y="18"/>
                </a:cxn>
                <a:cxn ang="0">
                  <a:pos x="254" y="12"/>
                </a:cxn>
                <a:cxn ang="0">
                  <a:pos x="236" y="6"/>
                </a:cxn>
                <a:cxn ang="0">
                  <a:pos x="212" y="0"/>
                </a:cxn>
                <a:cxn ang="0">
                  <a:pos x="206" y="6"/>
                </a:cxn>
                <a:cxn ang="0">
                  <a:pos x="198" y="129"/>
                </a:cxn>
                <a:cxn ang="0">
                  <a:pos x="184" y="209"/>
                </a:cxn>
                <a:cxn ang="0">
                  <a:pos x="182" y="249"/>
                </a:cxn>
                <a:cxn ang="0">
                  <a:pos x="200" y="339"/>
                </a:cxn>
                <a:cxn ang="0">
                  <a:pos x="186" y="481"/>
                </a:cxn>
                <a:cxn ang="0">
                  <a:pos x="176" y="521"/>
                </a:cxn>
                <a:cxn ang="0">
                  <a:pos x="156" y="601"/>
                </a:cxn>
                <a:cxn ang="0">
                  <a:pos x="172" y="681"/>
                </a:cxn>
                <a:cxn ang="0">
                  <a:pos x="138" y="765"/>
                </a:cxn>
                <a:cxn ang="0">
                  <a:pos x="96" y="847"/>
                </a:cxn>
                <a:cxn ang="0">
                  <a:pos x="50" y="899"/>
                </a:cxn>
                <a:cxn ang="0">
                  <a:pos x="0" y="953"/>
                </a:cxn>
                <a:cxn ang="0">
                  <a:pos x="278" y="953"/>
                </a:cxn>
                <a:cxn ang="0">
                  <a:pos x="278" y="24"/>
                </a:cxn>
                <a:cxn ang="0">
                  <a:pos x="278" y="24"/>
                </a:cxn>
                <a:cxn ang="0">
                  <a:pos x="278" y="24"/>
                </a:cxn>
              </a:cxnLst>
              <a:rect l="0" t="0" r="r" b="b"/>
              <a:pathLst>
                <a:path w="278" h="953">
                  <a:moveTo>
                    <a:pt x="278" y="24"/>
                  </a:moveTo>
                  <a:lnTo>
                    <a:pt x="272" y="24"/>
                  </a:lnTo>
                  <a:lnTo>
                    <a:pt x="272" y="18"/>
                  </a:lnTo>
                  <a:lnTo>
                    <a:pt x="266" y="18"/>
                  </a:lnTo>
                  <a:lnTo>
                    <a:pt x="254" y="12"/>
                  </a:lnTo>
                  <a:lnTo>
                    <a:pt x="236" y="6"/>
                  </a:lnTo>
                  <a:lnTo>
                    <a:pt x="212" y="0"/>
                  </a:lnTo>
                  <a:lnTo>
                    <a:pt x="206" y="6"/>
                  </a:lnTo>
                  <a:lnTo>
                    <a:pt x="198" y="129"/>
                  </a:lnTo>
                  <a:lnTo>
                    <a:pt x="184" y="209"/>
                  </a:lnTo>
                  <a:lnTo>
                    <a:pt x="182" y="249"/>
                  </a:lnTo>
                  <a:lnTo>
                    <a:pt x="200" y="339"/>
                  </a:lnTo>
                  <a:lnTo>
                    <a:pt x="186" y="481"/>
                  </a:lnTo>
                  <a:lnTo>
                    <a:pt x="176" y="521"/>
                  </a:lnTo>
                  <a:lnTo>
                    <a:pt x="156" y="601"/>
                  </a:lnTo>
                  <a:lnTo>
                    <a:pt x="172" y="681"/>
                  </a:lnTo>
                  <a:lnTo>
                    <a:pt x="138" y="765"/>
                  </a:lnTo>
                  <a:lnTo>
                    <a:pt x="96" y="847"/>
                  </a:lnTo>
                  <a:lnTo>
                    <a:pt x="50" y="899"/>
                  </a:lnTo>
                  <a:lnTo>
                    <a:pt x="0" y="953"/>
                  </a:lnTo>
                  <a:lnTo>
                    <a:pt x="278" y="953"/>
                  </a:lnTo>
                  <a:lnTo>
                    <a:pt x="278" y="24"/>
                  </a:lnTo>
                  <a:lnTo>
                    <a:pt x="278" y="24"/>
                  </a:lnTo>
                  <a:lnTo>
                    <a:pt x="278" y="24"/>
                  </a:lnTo>
                </a:path>
              </a:pathLst>
            </a:custGeom>
            <a:gradFill rotWithShape="0">
              <a:gsLst>
                <a:gs pos="0">
                  <a:srgbClr val="008A8A"/>
                </a:gs>
                <a:gs pos="100000">
                  <a:srgbClr val="009999"/>
                </a:gs>
              </a:gsLst>
              <a:lin ang="13500000" scaled="1"/>
            </a:gradFill>
            <a:ln w="9525">
              <a:noFill/>
              <a:round/>
              <a:headEnd/>
              <a:tailEnd/>
            </a:ln>
            <a:effectLst/>
          </p:spPr>
          <p:txBody>
            <a:bodyPr wrap="none" anchor="ctr"/>
            <a:lstStyle/>
            <a:p>
              <a:pPr>
                <a:defRPr/>
              </a:pPr>
              <a:endParaRPr lang="ru-RU"/>
            </a:p>
          </p:txBody>
        </p:sp>
      </p:grpSp>
      <p:sp>
        <p:nvSpPr>
          <p:cNvPr id="12305" name="Rectangle 17"/>
          <p:cNvSpPr>
            <a:spLocks noGrp="1" noChangeArrowheads="1"/>
          </p:cNvSpPr>
          <p:nvPr>
            <p:ph type="title"/>
          </p:nvPr>
        </p:nvSpPr>
        <p:spPr bwMode="auto">
          <a:xfrm>
            <a:off x="685800" y="1600200"/>
            <a:ext cx="7767638" cy="1824038"/>
          </a:xfrm>
          <a:prstGeom prst="rect">
            <a:avLst/>
          </a:prstGeom>
          <a:noFill/>
          <a:ln w="9525">
            <a:noFill/>
            <a:round/>
            <a:headEnd/>
            <a:tailEnd/>
          </a:ln>
          <a:effectLst/>
        </p:spPr>
        <p:txBody>
          <a:bodyPr vert="horz" wrap="square" lIns="90000" tIns="46800" rIns="90000" bIns="46800" numCol="1" anchor="b" anchorCtr="1" compatLnSpc="1">
            <a:prstTxWarp prst="textNoShape">
              <a:avLst/>
            </a:prstTxWarp>
          </a:bodyPr>
          <a:lstStyle/>
          <a:p>
            <a:pPr lvl="0"/>
            <a:r>
              <a:rPr lang="en-GB" smtClean="0"/>
              <a:t>Для правки текста заголовка щелкните мышью</a:t>
            </a:r>
          </a:p>
        </p:txBody>
      </p:sp>
      <p:sp>
        <p:nvSpPr>
          <p:cNvPr id="12306" name="Rectangle 18"/>
          <p:cNvSpPr>
            <a:spLocks noGrp="1" noChangeArrowheads="1"/>
          </p:cNvSpPr>
          <p:nvPr>
            <p:ph type="dt"/>
          </p:nvPr>
        </p:nvSpPr>
        <p:spPr bwMode="auto">
          <a:xfrm>
            <a:off x="457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723900" algn="l"/>
                <a:tab pos="1447800" algn="l"/>
              </a:tabLst>
              <a:defRPr sz="1200" smtClean="0">
                <a:solidFill>
                  <a:srgbClr val="000000"/>
                </a:solidFill>
                <a:effectLst>
                  <a:outerShdw blurRad="38100" dist="38100" dir="2700000" algn="tl">
                    <a:srgbClr val="FFFFFF"/>
                  </a:outerShdw>
                </a:effectLst>
                <a:latin typeface="+mn-lt"/>
                <a:ea typeface="+mn-ea"/>
                <a:cs typeface="+mn-cs"/>
              </a:defRPr>
            </a:lvl1pPr>
          </a:lstStyle>
          <a:p>
            <a:pPr>
              <a:defRPr/>
            </a:pPr>
            <a:endParaRPr lang="ru-RU"/>
          </a:p>
        </p:txBody>
      </p:sp>
      <p:sp>
        <p:nvSpPr>
          <p:cNvPr id="12307" name="Rectangle 19"/>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FontTx/>
              <a:buNone/>
              <a:tabLst>
                <a:tab pos="723900" algn="l"/>
                <a:tab pos="1447800" algn="l"/>
                <a:tab pos="2171700" algn="l"/>
              </a:tabLst>
              <a:defRPr sz="1200" smtClean="0">
                <a:solidFill>
                  <a:srgbClr val="000000"/>
                </a:solidFill>
                <a:effectLst>
                  <a:outerShdw blurRad="38100" dist="38100" dir="2700000" algn="tl">
                    <a:srgbClr val="FFFFFF"/>
                  </a:outerShdw>
                </a:effectLst>
                <a:latin typeface="+mn-lt"/>
                <a:ea typeface="+mn-ea"/>
                <a:cs typeface="+mn-cs"/>
              </a:defRPr>
            </a:lvl1pPr>
          </a:lstStyle>
          <a:p>
            <a:pPr>
              <a:defRPr/>
            </a:pPr>
            <a:endParaRPr lang="ru-RU"/>
          </a:p>
        </p:txBody>
      </p:sp>
      <p:sp>
        <p:nvSpPr>
          <p:cNvPr id="12308" name="Rectangle 20"/>
          <p:cNvSpPr>
            <a:spLocks noGrp="1" noChangeArrowheads="1"/>
          </p:cNvSpPr>
          <p:nvPr>
            <p:ph type="sldNum"/>
          </p:nvPr>
        </p:nvSpPr>
        <p:spPr bwMode="auto">
          <a:xfrm>
            <a:off x="6553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FontTx/>
              <a:buNone/>
              <a:tabLst>
                <a:tab pos="723900" algn="l"/>
                <a:tab pos="1447800" algn="l"/>
              </a:tabLst>
              <a:defRPr sz="1200" smtClean="0">
                <a:solidFill>
                  <a:srgbClr val="000000"/>
                </a:solidFill>
                <a:effectLst>
                  <a:outerShdw blurRad="38100" dist="38100" dir="2700000" algn="tl">
                    <a:srgbClr val="FFFFFF"/>
                  </a:outerShdw>
                </a:effectLst>
                <a:latin typeface="+mn-lt"/>
                <a:ea typeface="+mn-ea"/>
                <a:cs typeface="+mn-cs"/>
              </a:defRPr>
            </a:lvl1pPr>
          </a:lstStyle>
          <a:p>
            <a:pPr>
              <a:defRPr/>
            </a:pPr>
            <a:fld id="{260F6724-3694-4B39-BC7D-DAE593974412}"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EAEAEA"/>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EAEAEA"/>
          </a:solidFill>
          <a:effectLst>
            <a:outerShdw blurRad="38100" dist="38100" dir="2700000" algn="tl">
              <a:srgbClr val="00000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EAEAEA"/>
          </a:solidFill>
          <a:effectLst>
            <a:outerShdw blurRad="38100" dist="38100" dir="2700000" algn="tl">
              <a:srgbClr val="00000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EAEAEA"/>
          </a:solidFill>
          <a:effectLst>
            <a:outerShdw blurRad="38100" dist="38100" dir="2700000" algn="tl">
              <a:srgbClr val="00000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EAEAEA"/>
          </a:solidFill>
          <a:effectLst>
            <a:outerShdw blurRad="38100" dist="38100" dir="2700000" algn="tl">
              <a:srgbClr val="00000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2F2F46"/>
            </a:gs>
            <a:gs pos="100000">
              <a:srgbClr val="666699"/>
            </a:gs>
          </a:gsLst>
          <a:lin ang="13500000" scaled="1"/>
        </a:gradFill>
        <a:effectLst/>
      </p:bgPr>
    </p:bg>
    <p:spTree>
      <p:nvGrpSpPr>
        <p:cNvPr id="1" name=""/>
        <p:cNvGrpSpPr/>
        <p:nvPr/>
      </p:nvGrpSpPr>
      <p:grpSpPr>
        <a:xfrm>
          <a:off x="0" y="0"/>
          <a:ext cx="0" cy="0"/>
          <a:chOff x="0" y="0"/>
          <a:chExt cx="0" cy="0"/>
        </a:xfrm>
      </p:grpSpPr>
      <p:grpSp>
        <p:nvGrpSpPr>
          <p:cNvPr id="13314" name="Group 1"/>
          <p:cNvGrpSpPr>
            <a:grpSpLocks/>
          </p:cNvGrpSpPr>
          <p:nvPr/>
        </p:nvGrpSpPr>
        <p:grpSpPr bwMode="auto">
          <a:xfrm>
            <a:off x="-103188" y="1306513"/>
            <a:ext cx="9348788" cy="5638800"/>
            <a:chOff x="-65" y="823"/>
            <a:chExt cx="5889" cy="3552"/>
          </a:xfrm>
        </p:grpSpPr>
        <p:sp>
          <p:nvSpPr>
            <p:cNvPr id="2" name="Rectangle 2"/>
            <p:cNvSpPr>
              <a:spLocks noChangeArrowheads="1"/>
            </p:cNvSpPr>
            <p:nvPr/>
          </p:nvSpPr>
          <p:spPr bwMode="auto">
            <a:xfrm rot="20820000" flipV="1">
              <a:off x="-14" y="1031"/>
              <a:ext cx="1744" cy="6"/>
            </a:xfrm>
            <a:prstGeom prst="rect">
              <a:avLst/>
            </a:prstGeom>
            <a:gradFill rotWithShape="0">
              <a:gsLst>
                <a:gs pos="0">
                  <a:srgbClr val="5C5C8A"/>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15" name="Rectangle 3"/>
            <p:cNvSpPr>
              <a:spLocks noChangeArrowheads="1"/>
            </p:cNvSpPr>
            <p:nvPr/>
          </p:nvSpPr>
          <p:spPr bwMode="auto">
            <a:xfrm rot="20760000" flipV="1">
              <a:off x="-21" y="1124"/>
              <a:ext cx="2033" cy="6"/>
            </a:xfrm>
            <a:prstGeom prst="rect">
              <a:avLst/>
            </a:prstGeom>
            <a:gradFill rotWithShape="0">
              <a:gsLst>
                <a:gs pos="0">
                  <a:srgbClr val="5C5C8A"/>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16" name="Rectangle 4"/>
            <p:cNvSpPr>
              <a:spLocks noChangeArrowheads="1"/>
            </p:cNvSpPr>
            <p:nvPr/>
          </p:nvSpPr>
          <p:spPr bwMode="auto">
            <a:xfrm rot="20760000" flipV="1">
              <a:off x="-27" y="1196"/>
              <a:ext cx="2246" cy="6"/>
            </a:xfrm>
            <a:prstGeom prst="rect">
              <a:avLst/>
            </a:prstGeom>
            <a:gradFill rotWithShape="0">
              <a:gsLst>
                <a:gs pos="0">
                  <a:srgbClr val="5C5C8A"/>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17" name="Rectangle 5"/>
            <p:cNvSpPr>
              <a:spLocks noChangeArrowheads="1"/>
            </p:cNvSpPr>
            <p:nvPr/>
          </p:nvSpPr>
          <p:spPr bwMode="auto">
            <a:xfrm rot="20700000" flipV="1">
              <a:off x="-41" y="1282"/>
              <a:ext cx="2476" cy="6"/>
            </a:xfrm>
            <a:prstGeom prst="rect">
              <a:avLst/>
            </a:prstGeom>
            <a:gradFill rotWithShape="0">
              <a:gsLst>
                <a:gs pos="0">
                  <a:srgbClr val="5C5C8A"/>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18" name="Rectangle 6"/>
            <p:cNvSpPr>
              <a:spLocks noChangeArrowheads="1"/>
            </p:cNvSpPr>
            <p:nvPr/>
          </p:nvSpPr>
          <p:spPr bwMode="auto">
            <a:xfrm rot="20640000" flipV="1">
              <a:off x="-51" y="1394"/>
              <a:ext cx="2770" cy="6"/>
            </a:xfrm>
            <a:prstGeom prst="rect">
              <a:avLst/>
            </a:prstGeom>
            <a:gradFill rotWithShape="0">
              <a:gsLst>
                <a:gs pos="0">
                  <a:srgbClr val="5C5C8A"/>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19" name="Rectangle 7"/>
            <p:cNvSpPr>
              <a:spLocks noChangeArrowheads="1"/>
            </p:cNvSpPr>
            <p:nvPr/>
          </p:nvSpPr>
          <p:spPr bwMode="auto">
            <a:xfrm rot="20580000" flipV="1">
              <a:off x="-65" y="1520"/>
              <a:ext cx="3058" cy="6"/>
            </a:xfrm>
            <a:prstGeom prst="rect">
              <a:avLst/>
            </a:prstGeom>
            <a:gradFill rotWithShape="0">
              <a:gsLst>
                <a:gs pos="0">
                  <a:srgbClr val="5C5C8A"/>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20" name="Rectangle 8"/>
            <p:cNvSpPr>
              <a:spLocks noChangeArrowheads="1"/>
            </p:cNvSpPr>
            <p:nvPr/>
          </p:nvSpPr>
          <p:spPr bwMode="auto">
            <a:xfrm rot="20460000" flipV="1">
              <a:off x="-90" y="1691"/>
              <a:ext cx="3403" cy="6"/>
            </a:xfrm>
            <a:prstGeom prst="rect">
              <a:avLst/>
            </a:prstGeom>
            <a:gradFill rotWithShape="0">
              <a:gsLst>
                <a:gs pos="0">
                  <a:srgbClr val="5C5C8A"/>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21" name="Rectangle 9"/>
            <p:cNvSpPr>
              <a:spLocks noChangeArrowheads="1"/>
            </p:cNvSpPr>
            <p:nvPr/>
          </p:nvSpPr>
          <p:spPr bwMode="auto">
            <a:xfrm rot="20340000" flipV="1">
              <a:off x="-96" y="1860"/>
              <a:ext cx="3749" cy="6"/>
            </a:xfrm>
            <a:prstGeom prst="rect">
              <a:avLst/>
            </a:prstGeom>
            <a:gradFill rotWithShape="0">
              <a:gsLst>
                <a:gs pos="0">
                  <a:srgbClr val="565681"/>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22" name="Rectangle 10"/>
            <p:cNvSpPr>
              <a:spLocks noChangeArrowheads="1"/>
            </p:cNvSpPr>
            <p:nvPr/>
          </p:nvSpPr>
          <p:spPr bwMode="auto">
            <a:xfrm rot="20220000" flipV="1">
              <a:off x="-165" y="2049"/>
              <a:ext cx="4209" cy="6"/>
            </a:xfrm>
            <a:prstGeom prst="rect">
              <a:avLst/>
            </a:prstGeom>
            <a:gradFill rotWithShape="0">
              <a:gsLst>
                <a:gs pos="0">
                  <a:srgbClr val="4C4C73"/>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23" name="Rectangle 11"/>
            <p:cNvSpPr>
              <a:spLocks noChangeArrowheads="1"/>
            </p:cNvSpPr>
            <p:nvPr/>
          </p:nvSpPr>
          <p:spPr bwMode="auto">
            <a:xfrm rot="20100000" flipV="1">
              <a:off x="-214" y="2288"/>
              <a:ext cx="4612" cy="6"/>
            </a:xfrm>
            <a:prstGeom prst="rect">
              <a:avLst/>
            </a:prstGeom>
            <a:gradFill rotWithShape="0">
              <a:gsLst>
                <a:gs pos="0">
                  <a:srgbClr val="46466A"/>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24" name="Rectangle 12"/>
            <p:cNvSpPr>
              <a:spLocks noChangeArrowheads="1"/>
            </p:cNvSpPr>
            <p:nvPr/>
          </p:nvSpPr>
          <p:spPr bwMode="auto">
            <a:xfrm rot="19920000" flipV="1">
              <a:off x="-311" y="2616"/>
              <a:ext cx="5200" cy="6"/>
            </a:xfrm>
            <a:prstGeom prst="rect">
              <a:avLst/>
            </a:prstGeom>
            <a:gradFill rotWithShape="0">
              <a:gsLst>
                <a:gs pos="0">
                  <a:srgbClr val="3D3D5C"/>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25" name="Rectangle 13"/>
            <p:cNvSpPr>
              <a:spLocks noChangeArrowheads="1"/>
            </p:cNvSpPr>
            <p:nvPr/>
          </p:nvSpPr>
          <p:spPr bwMode="auto">
            <a:xfrm rot="19680000" flipV="1">
              <a:off x="11" y="2877"/>
              <a:ext cx="5401" cy="6"/>
            </a:xfrm>
            <a:prstGeom prst="rect">
              <a:avLst/>
            </a:prstGeom>
            <a:gradFill rotWithShape="0">
              <a:gsLst>
                <a:gs pos="0">
                  <a:srgbClr val="2F2F46"/>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26" name="Rectangle 14"/>
            <p:cNvSpPr>
              <a:spLocks noChangeArrowheads="1"/>
            </p:cNvSpPr>
            <p:nvPr/>
          </p:nvSpPr>
          <p:spPr bwMode="auto">
            <a:xfrm rot="19380000" flipV="1">
              <a:off x="1320" y="2926"/>
              <a:ext cx="4612" cy="6"/>
            </a:xfrm>
            <a:prstGeom prst="rect">
              <a:avLst/>
            </a:prstGeom>
            <a:gradFill rotWithShape="0">
              <a:gsLst>
                <a:gs pos="0">
                  <a:srgbClr val="1E1E2E"/>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27" name="Rectangle 15"/>
            <p:cNvSpPr>
              <a:spLocks noChangeArrowheads="1"/>
            </p:cNvSpPr>
            <p:nvPr/>
          </p:nvSpPr>
          <p:spPr bwMode="auto">
            <a:xfrm rot="19020000" flipV="1">
              <a:off x="2682" y="3068"/>
              <a:ext cx="3576" cy="6"/>
            </a:xfrm>
            <a:prstGeom prst="rect">
              <a:avLst/>
            </a:prstGeom>
            <a:gradFill rotWithShape="0">
              <a:gsLst>
                <a:gs pos="0">
                  <a:srgbClr val="030304"/>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28" name="Rectangle 16"/>
            <p:cNvSpPr>
              <a:spLocks noChangeArrowheads="1"/>
            </p:cNvSpPr>
            <p:nvPr/>
          </p:nvSpPr>
          <p:spPr bwMode="auto">
            <a:xfrm rot="18600000" flipV="1">
              <a:off x="4053" y="3501"/>
              <a:ext cx="2079" cy="6"/>
            </a:xfrm>
            <a:prstGeom prst="rect">
              <a:avLst/>
            </a:prstGeom>
            <a:gradFill rotWithShape="0">
              <a:gsLst>
                <a:gs pos="0">
                  <a:srgbClr val="000000"/>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29" name="Rectangle 17"/>
            <p:cNvSpPr>
              <a:spLocks noChangeArrowheads="1"/>
            </p:cNvSpPr>
            <p:nvPr/>
          </p:nvSpPr>
          <p:spPr bwMode="auto">
            <a:xfrm rot="18360000" flipH="1" flipV="1">
              <a:off x="5369" y="4169"/>
              <a:ext cx="501" cy="6"/>
            </a:xfrm>
            <a:prstGeom prst="rect">
              <a:avLst/>
            </a:prstGeom>
            <a:gradFill rotWithShape="0">
              <a:gsLst>
                <a:gs pos="0">
                  <a:srgbClr val="000000"/>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30" name="Rectangle 18"/>
            <p:cNvSpPr>
              <a:spLocks noChangeArrowheads="1"/>
            </p:cNvSpPr>
            <p:nvPr/>
          </p:nvSpPr>
          <p:spPr bwMode="auto">
            <a:xfrm rot="1080000">
              <a:off x="-144" y="2359"/>
              <a:ext cx="6046" cy="6"/>
            </a:xfrm>
            <a:prstGeom prst="rect">
              <a:avLst/>
            </a:prstGeom>
            <a:gradFill rotWithShape="0">
              <a:gsLst>
                <a:gs pos="0">
                  <a:srgbClr val="373753"/>
                </a:gs>
                <a:gs pos="100000">
                  <a:srgbClr val="666699"/>
                </a:gs>
              </a:gsLst>
              <a:lin ang="13500000" scaled="1"/>
            </a:gradFill>
            <a:ln w="9525">
              <a:noFill/>
              <a:round/>
              <a:headEnd/>
              <a:tailEnd/>
            </a:ln>
            <a:effectLst/>
          </p:spPr>
          <p:txBody>
            <a:bodyPr wrap="none" anchor="ctr"/>
            <a:lstStyle/>
            <a:p>
              <a:pPr>
                <a:defRPr/>
              </a:pPr>
              <a:endParaRPr lang="ru-RU"/>
            </a:p>
          </p:txBody>
        </p:sp>
        <p:sp>
          <p:nvSpPr>
            <p:cNvPr id="13331" name="Rectangle 19"/>
            <p:cNvSpPr>
              <a:spLocks noChangeArrowheads="1"/>
            </p:cNvSpPr>
            <p:nvPr/>
          </p:nvSpPr>
          <p:spPr bwMode="auto">
            <a:xfrm rot="1560000">
              <a:off x="-196" y="3394"/>
              <a:ext cx="4142" cy="6"/>
            </a:xfrm>
            <a:prstGeom prst="rect">
              <a:avLst/>
            </a:prstGeom>
            <a:gradFill rotWithShape="0">
              <a:gsLst>
                <a:gs pos="0">
                  <a:srgbClr val="404060"/>
                </a:gs>
                <a:gs pos="100000">
                  <a:srgbClr val="666699"/>
                </a:gs>
              </a:gsLst>
              <a:lin ang="13500000" scaled="1"/>
            </a:gradFill>
            <a:ln w="9525">
              <a:noFill/>
              <a:round/>
              <a:headEnd/>
              <a:tailEnd/>
            </a:ln>
            <a:effectLst/>
          </p:spPr>
          <p:txBody>
            <a:bodyPr wrap="none" anchor="ctr"/>
            <a:lstStyle/>
            <a:p>
              <a:pPr>
                <a:defRPr/>
              </a:pPr>
              <a:endParaRPr lang="ru-RU"/>
            </a:p>
          </p:txBody>
        </p:sp>
        <p:sp>
          <p:nvSpPr>
            <p:cNvPr id="13332" name="Rectangle 20"/>
            <p:cNvSpPr>
              <a:spLocks noChangeArrowheads="1"/>
            </p:cNvSpPr>
            <p:nvPr/>
          </p:nvSpPr>
          <p:spPr bwMode="auto">
            <a:xfrm rot="1740000">
              <a:off x="-164" y="3623"/>
              <a:ext cx="2804" cy="6"/>
            </a:xfrm>
            <a:prstGeom prst="rect">
              <a:avLst/>
            </a:prstGeom>
            <a:gradFill rotWithShape="0">
              <a:gsLst>
                <a:gs pos="0">
                  <a:srgbClr val="404060"/>
                </a:gs>
                <a:gs pos="100000">
                  <a:srgbClr val="666699"/>
                </a:gs>
              </a:gsLst>
              <a:lin ang="13500000" scaled="1"/>
            </a:gradFill>
            <a:ln w="9525">
              <a:noFill/>
              <a:round/>
              <a:headEnd/>
              <a:tailEnd/>
            </a:ln>
            <a:effectLst/>
          </p:spPr>
          <p:txBody>
            <a:bodyPr wrap="none" anchor="ctr"/>
            <a:lstStyle/>
            <a:p>
              <a:pPr>
                <a:defRPr/>
              </a:pPr>
              <a:endParaRPr lang="ru-RU"/>
            </a:p>
          </p:txBody>
        </p:sp>
        <p:sp>
          <p:nvSpPr>
            <p:cNvPr id="13333" name="Rectangle 21"/>
            <p:cNvSpPr>
              <a:spLocks noChangeArrowheads="1"/>
            </p:cNvSpPr>
            <p:nvPr/>
          </p:nvSpPr>
          <p:spPr bwMode="auto">
            <a:xfrm rot="1980000">
              <a:off x="-109" y="3919"/>
              <a:ext cx="1400" cy="6"/>
            </a:xfrm>
            <a:prstGeom prst="rect">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3334" name="Rectangle 22"/>
            <p:cNvSpPr>
              <a:spLocks noChangeArrowheads="1"/>
            </p:cNvSpPr>
            <p:nvPr/>
          </p:nvSpPr>
          <p:spPr bwMode="auto">
            <a:xfrm rot="1380000">
              <a:off x="-213" y="3219"/>
              <a:ext cx="5477" cy="6"/>
            </a:xfrm>
            <a:prstGeom prst="rect">
              <a:avLst/>
            </a:prstGeom>
            <a:gradFill rotWithShape="0">
              <a:gsLst>
                <a:gs pos="0">
                  <a:srgbClr val="31314A"/>
                </a:gs>
                <a:gs pos="100000">
                  <a:srgbClr val="666699"/>
                </a:gs>
              </a:gsLst>
              <a:lin ang="13500000" scaled="1"/>
            </a:gradFill>
            <a:ln w="9525">
              <a:noFill/>
              <a:round/>
              <a:headEnd/>
              <a:tailEnd/>
            </a:ln>
            <a:effectLst/>
          </p:spPr>
          <p:txBody>
            <a:bodyPr wrap="none" anchor="ctr"/>
            <a:lstStyle/>
            <a:p>
              <a:pPr>
                <a:defRPr/>
              </a:pPr>
              <a:endParaRPr lang="ru-RU"/>
            </a:p>
          </p:txBody>
        </p:sp>
        <p:sp>
          <p:nvSpPr>
            <p:cNvPr id="13335" name="Rectangle 23"/>
            <p:cNvSpPr>
              <a:spLocks noChangeArrowheads="1"/>
            </p:cNvSpPr>
            <p:nvPr/>
          </p:nvSpPr>
          <p:spPr bwMode="auto">
            <a:xfrm rot="960000">
              <a:off x="-115" y="2128"/>
              <a:ext cx="6016" cy="6"/>
            </a:xfrm>
            <a:prstGeom prst="rect">
              <a:avLst/>
            </a:prstGeom>
            <a:gradFill rotWithShape="0">
              <a:gsLst>
                <a:gs pos="0">
                  <a:srgbClr val="3A3A57"/>
                </a:gs>
                <a:gs pos="100000">
                  <a:srgbClr val="666699"/>
                </a:gs>
              </a:gsLst>
              <a:lin ang="10800000" scaled="1"/>
            </a:gradFill>
            <a:ln w="9525">
              <a:noFill/>
              <a:round/>
              <a:headEnd/>
              <a:tailEnd/>
            </a:ln>
            <a:effectLst/>
          </p:spPr>
          <p:txBody>
            <a:bodyPr wrap="none" anchor="ctr"/>
            <a:lstStyle/>
            <a:p>
              <a:pPr>
                <a:defRPr/>
              </a:pPr>
              <a:endParaRPr lang="ru-RU"/>
            </a:p>
          </p:txBody>
        </p:sp>
        <p:sp>
          <p:nvSpPr>
            <p:cNvPr id="13336" name="Rectangle 24"/>
            <p:cNvSpPr>
              <a:spLocks noChangeArrowheads="1"/>
            </p:cNvSpPr>
            <p:nvPr/>
          </p:nvSpPr>
          <p:spPr bwMode="auto">
            <a:xfrm rot="960000" flipV="1">
              <a:off x="83" y="1946"/>
              <a:ext cx="5756" cy="6"/>
            </a:xfrm>
            <a:prstGeom prst="rect">
              <a:avLst/>
            </a:prstGeom>
            <a:gradFill rotWithShape="0">
              <a:gsLst>
                <a:gs pos="0">
                  <a:srgbClr val="3D3D5C"/>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37" name="Rectangle 25"/>
            <p:cNvSpPr>
              <a:spLocks noChangeArrowheads="1"/>
            </p:cNvSpPr>
            <p:nvPr/>
          </p:nvSpPr>
          <p:spPr bwMode="auto">
            <a:xfrm rot="840000">
              <a:off x="374" y="1801"/>
              <a:ext cx="5475" cy="6"/>
            </a:xfrm>
            <a:prstGeom prst="rect">
              <a:avLst/>
            </a:prstGeom>
            <a:gradFill rotWithShape="0">
              <a:gsLst>
                <a:gs pos="0">
                  <a:srgbClr val="3D3D5C"/>
                </a:gs>
                <a:gs pos="100000">
                  <a:srgbClr val="666699"/>
                </a:gs>
              </a:gsLst>
              <a:lin ang="13500000" scaled="1"/>
            </a:gradFill>
            <a:ln w="9525">
              <a:noFill/>
              <a:round/>
              <a:headEnd/>
              <a:tailEnd/>
            </a:ln>
            <a:effectLst/>
          </p:spPr>
          <p:txBody>
            <a:bodyPr wrap="none" anchor="ctr"/>
            <a:lstStyle/>
            <a:p>
              <a:pPr>
                <a:defRPr/>
              </a:pPr>
              <a:endParaRPr lang="ru-RU"/>
            </a:p>
          </p:txBody>
        </p:sp>
        <p:sp>
          <p:nvSpPr>
            <p:cNvPr id="13338" name="Rectangle 26"/>
            <p:cNvSpPr>
              <a:spLocks noChangeArrowheads="1"/>
            </p:cNvSpPr>
            <p:nvPr/>
          </p:nvSpPr>
          <p:spPr bwMode="auto">
            <a:xfrm rot="780000">
              <a:off x="849" y="1580"/>
              <a:ext cx="4976" cy="6"/>
            </a:xfrm>
            <a:prstGeom prst="rect">
              <a:avLst/>
            </a:prstGeom>
            <a:gradFill rotWithShape="0">
              <a:gsLst>
                <a:gs pos="0">
                  <a:srgbClr val="3D3D5C"/>
                </a:gs>
                <a:gs pos="100000">
                  <a:srgbClr val="666699"/>
                </a:gs>
              </a:gsLst>
              <a:lin ang="13500000" scaled="1"/>
            </a:gradFill>
            <a:ln w="9525">
              <a:noFill/>
              <a:round/>
              <a:headEnd/>
              <a:tailEnd/>
            </a:ln>
            <a:effectLst/>
          </p:spPr>
          <p:txBody>
            <a:bodyPr wrap="none" anchor="ctr"/>
            <a:lstStyle/>
            <a:p>
              <a:pPr>
                <a:defRPr/>
              </a:pPr>
              <a:endParaRPr lang="ru-RU"/>
            </a:p>
          </p:txBody>
        </p:sp>
        <p:sp>
          <p:nvSpPr>
            <p:cNvPr id="13339" name="Rectangle 27"/>
            <p:cNvSpPr>
              <a:spLocks noChangeArrowheads="1"/>
            </p:cNvSpPr>
            <p:nvPr/>
          </p:nvSpPr>
          <p:spPr bwMode="auto">
            <a:xfrm rot="720000">
              <a:off x="1056" y="1473"/>
              <a:ext cx="4759" cy="6"/>
            </a:xfrm>
            <a:prstGeom prst="rect">
              <a:avLst/>
            </a:prstGeom>
            <a:gradFill rotWithShape="0">
              <a:gsLst>
                <a:gs pos="0">
                  <a:srgbClr val="3D3D5C"/>
                </a:gs>
                <a:gs pos="100000">
                  <a:srgbClr val="666699"/>
                </a:gs>
              </a:gsLst>
              <a:lin ang="13500000" scaled="1"/>
            </a:gradFill>
            <a:ln w="9525">
              <a:noFill/>
              <a:round/>
              <a:headEnd/>
              <a:tailEnd/>
            </a:ln>
            <a:effectLst/>
          </p:spPr>
          <p:txBody>
            <a:bodyPr wrap="none" anchor="ctr"/>
            <a:lstStyle/>
            <a:p>
              <a:pPr>
                <a:defRPr/>
              </a:pPr>
              <a:endParaRPr lang="ru-RU"/>
            </a:p>
          </p:txBody>
        </p:sp>
        <p:sp>
          <p:nvSpPr>
            <p:cNvPr id="13340" name="Rectangle 28"/>
            <p:cNvSpPr>
              <a:spLocks noChangeArrowheads="1"/>
            </p:cNvSpPr>
            <p:nvPr/>
          </p:nvSpPr>
          <p:spPr bwMode="auto">
            <a:xfrm rot="720000">
              <a:off x="1245" y="1375"/>
              <a:ext cx="4557" cy="6"/>
            </a:xfrm>
            <a:prstGeom prst="rect">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3341" name="Rectangle 29"/>
            <p:cNvSpPr>
              <a:spLocks noChangeArrowheads="1"/>
            </p:cNvSpPr>
            <p:nvPr/>
          </p:nvSpPr>
          <p:spPr bwMode="auto">
            <a:xfrm rot="660000" flipV="1">
              <a:off x="1487" y="1306"/>
              <a:ext cx="4314" cy="6"/>
            </a:xfrm>
            <a:prstGeom prst="rect">
              <a:avLst/>
            </a:prstGeom>
            <a:gradFill rotWithShape="0">
              <a:gsLst>
                <a:gs pos="0">
                  <a:srgbClr val="434365"/>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42" name="Rectangle 30"/>
            <p:cNvSpPr>
              <a:spLocks noChangeArrowheads="1"/>
            </p:cNvSpPr>
            <p:nvPr/>
          </p:nvSpPr>
          <p:spPr bwMode="auto">
            <a:xfrm rot="660000" flipV="1">
              <a:off x="1653" y="1219"/>
              <a:ext cx="4154" cy="6"/>
            </a:xfrm>
            <a:prstGeom prst="rect">
              <a:avLst/>
            </a:prstGeom>
            <a:gradFill rotWithShape="0">
              <a:gsLst>
                <a:gs pos="0">
                  <a:srgbClr val="434365"/>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43" name="Rectangle 31"/>
            <p:cNvSpPr>
              <a:spLocks noChangeArrowheads="1"/>
            </p:cNvSpPr>
            <p:nvPr/>
          </p:nvSpPr>
          <p:spPr bwMode="auto">
            <a:xfrm rot="840000" flipV="1">
              <a:off x="613" y="1684"/>
              <a:ext cx="5204" cy="6"/>
            </a:xfrm>
            <a:prstGeom prst="rect">
              <a:avLst/>
            </a:prstGeom>
            <a:gradFill rotWithShape="0">
              <a:gsLst>
                <a:gs pos="0">
                  <a:srgbClr val="3D3D5C"/>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44" name="Rectangle 32"/>
            <p:cNvSpPr>
              <a:spLocks noChangeArrowheads="1"/>
            </p:cNvSpPr>
            <p:nvPr/>
          </p:nvSpPr>
          <p:spPr bwMode="auto">
            <a:xfrm rot="1260000" flipV="1">
              <a:off x="-203" y="2976"/>
              <a:ext cx="6150" cy="6"/>
            </a:xfrm>
            <a:prstGeom prst="rect">
              <a:avLst/>
            </a:prstGeom>
            <a:gradFill rotWithShape="0">
              <a:gsLst>
                <a:gs pos="0">
                  <a:srgbClr val="373753"/>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45" name="Rectangle 33"/>
            <p:cNvSpPr>
              <a:spLocks noChangeArrowheads="1"/>
            </p:cNvSpPr>
            <p:nvPr/>
          </p:nvSpPr>
          <p:spPr bwMode="auto">
            <a:xfrm rot="1200000" flipV="1">
              <a:off x="-174" y="2663"/>
              <a:ext cx="6104" cy="6"/>
            </a:xfrm>
            <a:prstGeom prst="rect">
              <a:avLst/>
            </a:prstGeom>
            <a:gradFill rotWithShape="0">
              <a:gsLst>
                <a:gs pos="0">
                  <a:srgbClr val="34344E"/>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3346" name="Oval 34"/>
            <p:cNvSpPr>
              <a:spLocks noChangeArrowheads="1"/>
            </p:cNvSpPr>
            <p:nvPr/>
          </p:nvSpPr>
          <p:spPr bwMode="auto">
            <a:xfrm>
              <a:off x="740" y="3359"/>
              <a:ext cx="168" cy="96"/>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3347" name="Oval 35"/>
            <p:cNvSpPr>
              <a:spLocks noChangeArrowheads="1"/>
            </p:cNvSpPr>
            <p:nvPr/>
          </p:nvSpPr>
          <p:spPr bwMode="auto">
            <a:xfrm>
              <a:off x="236" y="3074"/>
              <a:ext cx="168" cy="95"/>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3348" name="Oval 36"/>
            <p:cNvSpPr>
              <a:spLocks noChangeArrowheads="1"/>
            </p:cNvSpPr>
            <p:nvPr/>
          </p:nvSpPr>
          <p:spPr bwMode="auto">
            <a:xfrm>
              <a:off x="159" y="3652"/>
              <a:ext cx="196" cy="106"/>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3349" name="Oval 37"/>
            <p:cNvSpPr>
              <a:spLocks noChangeArrowheads="1"/>
            </p:cNvSpPr>
            <p:nvPr/>
          </p:nvSpPr>
          <p:spPr bwMode="auto">
            <a:xfrm>
              <a:off x="2077" y="2661"/>
              <a:ext cx="156" cy="84"/>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3350" name="Oval 38"/>
            <p:cNvSpPr>
              <a:spLocks noChangeArrowheads="1"/>
            </p:cNvSpPr>
            <p:nvPr/>
          </p:nvSpPr>
          <p:spPr bwMode="auto">
            <a:xfrm>
              <a:off x="1223" y="3076"/>
              <a:ext cx="168" cy="95"/>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3351" name="Oval 39"/>
            <p:cNvSpPr>
              <a:spLocks noChangeArrowheads="1"/>
            </p:cNvSpPr>
            <p:nvPr/>
          </p:nvSpPr>
          <p:spPr bwMode="auto">
            <a:xfrm>
              <a:off x="1686" y="2857"/>
              <a:ext cx="156" cy="90"/>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3352" name="Oval 40"/>
            <p:cNvSpPr>
              <a:spLocks noChangeArrowheads="1"/>
            </p:cNvSpPr>
            <p:nvPr/>
          </p:nvSpPr>
          <p:spPr bwMode="auto">
            <a:xfrm>
              <a:off x="750" y="2839"/>
              <a:ext cx="151" cy="89"/>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3353" name="Oval 41"/>
            <p:cNvSpPr>
              <a:spLocks noChangeArrowheads="1"/>
            </p:cNvSpPr>
            <p:nvPr/>
          </p:nvSpPr>
          <p:spPr bwMode="auto">
            <a:xfrm>
              <a:off x="367" y="2656"/>
              <a:ext cx="150" cy="84"/>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3354" name="Oval 42"/>
            <p:cNvSpPr>
              <a:spLocks noChangeArrowheads="1"/>
            </p:cNvSpPr>
            <p:nvPr/>
          </p:nvSpPr>
          <p:spPr bwMode="auto">
            <a:xfrm>
              <a:off x="1172" y="2642"/>
              <a:ext cx="156" cy="83"/>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3355" name="Oval 43"/>
            <p:cNvSpPr>
              <a:spLocks noChangeArrowheads="1"/>
            </p:cNvSpPr>
            <p:nvPr/>
          </p:nvSpPr>
          <p:spPr bwMode="auto">
            <a:xfrm>
              <a:off x="2401" y="2485"/>
              <a:ext cx="156" cy="83"/>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3356" name="Oval 44"/>
            <p:cNvSpPr>
              <a:spLocks noChangeArrowheads="1"/>
            </p:cNvSpPr>
            <p:nvPr/>
          </p:nvSpPr>
          <p:spPr bwMode="auto">
            <a:xfrm>
              <a:off x="1910" y="2314"/>
              <a:ext cx="134" cy="73"/>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3357" name="Oval 45"/>
            <p:cNvSpPr>
              <a:spLocks noChangeArrowheads="1"/>
            </p:cNvSpPr>
            <p:nvPr/>
          </p:nvSpPr>
          <p:spPr bwMode="auto">
            <a:xfrm>
              <a:off x="2254" y="2154"/>
              <a:ext cx="134" cy="61"/>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3358" name="Oval 46"/>
            <p:cNvSpPr>
              <a:spLocks noChangeArrowheads="1"/>
            </p:cNvSpPr>
            <p:nvPr/>
          </p:nvSpPr>
          <p:spPr bwMode="auto">
            <a:xfrm>
              <a:off x="2742" y="2305"/>
              <a:ext cx="140" cy="72"/>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3359" name="Oval 47"/>
            <p:cNvSpPr>
              <a:spLocks noChangeArrowheads="1"/>
            </p:cNvSpPr>
            <p:nvPr/>
          </p:nvSpPr>
          <p:spPr bwMode="auto">
            <a:xfrm>
              <a:off x="2812" y="1898"/>
              <a:ext cx="129" cy="61"/>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3360" name="Oval 48"/>
            <p:cNvSpPr>
              <a:spLocks noChangeArrowheads="1"/>
            </p:cNvSpPr>
            <p:nvPr/>
          </p:nvSpPr>
          <p:spPr bwMode="auto">
            <a:xfrm>
              <a:off x="3721" y="1792"/>
              <a:ext cx="128" cy="61"/>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3361" name="Oval 49"/>
            <p:cNvSpPr>
              <a:spLocks noChangeArrowheads="1"/>
            </p:cNvSpPr>
            <p:nvPr/>
          </p:nvSpPr>
          <p:spPr bwMode="auto">
            <a:xfrm>
              <a:off x="3528" y="1896"/>
              <a:ext cx="128" cy="61"/>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3362" name="Oval 50"/>
            <p:cNvSpPr>
              <a:spLocks noChangeArrowheads="1"/>
            </p:cNvSpPr>
            <p:nvPr/>
          </p:nvSpPr>
          <p:spPr bwMode="auto">
            <a:xfrm>
              <a:off x="3064" y="1778"/>
              <a:ext cx="128" cy="62"/>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3363" name="Oval 51"/>
            <p:cNvSpPr>
              <a:spLocks noChangeArrowheads="1"/>
            </p:cNvSpPr>
            <p:nvPr/>
          </p:nvSpPr>
          <p:spPr bwMode="auto">
            <a:xfrm>
              <a:off x="3277" y="2024"/>
              <a:ext cx="134" cy="73"/>
            </a:xfrm>
            <a:prstGeom prst="ellipse">
              <a:avLst/>
            </a:prstGeom>
            <a:gradFill rotWithShape="0">
              <a:gsLst>
                <a:gs pos="0">
                  <a:srgbClr val="3D3D5C"/>
                </a:gs>
                <a:gs pos="100000">
                  <a:srgbClr val="666699"/>
                </a:gs>
              </a:gsLst>
              <a:lin ang="13500000" scaled="1"/>
            </a:gradFill>
            <a:ln w="9525">
              <a:noFill/>
              <a:round/>
              <a:headEnd/>
              <a:tailEnd/>
            </a:ln>
            <a:effectLst/>
          </p:spPr>
          <p:txBody>
            <a:bodyPr wrap="none" anchor="ctr"/>
            <a:lstStyle/>
            <a:p>
              <a:pPr>
                <a:defRPr/>
              </a:pPr>
              <a:endParaRPr lang="ru-RU"/>
            </a:p>
          </p:txBody>
        </p:sp>
        <p:sp>
          <p:nvSpPr>
            <p:cNvPr id="13364" name="Oval 52"/>
            <p:cNvSpPr>
              <a:spLocks noChangeArrowheads="1"/>
            </p:cNvSpPr>
            <p:nvPr/>
          </p:nvSpPr>
          <p:spPr bwMode="auto">
            <a:xfrm>
              <a:off x="3027" y="2160"/>
              <a:ext cx="133" cy="61"/>
            </a:xfrm>
            <a:prstGeom prst="ellipse">
              <a:avLst/>
            </a:prstGeom>
            <a:gradFill rotWithShape="0">
              <a:gsLst>
                <a:gs pos="0">
                  <a:srgbClr val="3D3D5C"/>
                </a:gs>
                <a:gs pos="100000">
                  <a:srgbClr val="666699"/>
                </a:gs>
              </a:gsLst>
              <a:lin ang="13500000" scaled="1"/>
            </a:gradFill>
            <a:ln w="9525">
              <a:noFill/>
              <a:round/>
              <a:headEnd/>
              <a:tailEnd/>
            </a:ln>
            <a:effectLst/>
          </p:spPr>
          <p:txBody>
            <a:bodyPr wrap="none" anchor="ctr"/>
            <a:lstStyle/>
            <a:p>
              <a:pPr>
                <a:defRPr/>
              </a:pPr>
              <a:endParaRPr lang="ru-RU"/>
            </a:p>
          </p:txBody>
        </p:sp>
        <p:sp>
          <p:nvSpPr>
            <p:cNvPr id="13365" name="Oval 53"/>
            <p:cNvSpPr>
              <a:spLocks noChangeArrowheads="1"/>
            </p:cNvSpPr>
            <p:nvPr/>
          </p:nvSpPr>
          <p:spPr bwMode="auto">
            <a:xfrm>
              <a:off x="1569" y="2453"/>
              <a:ext cx="150" cy="90"/>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3366" name="Oval 54"/>
            <p:cNvSpPr>
              <a:spLocks noChangeArrowheads="1"/>
            </p:cNvSpPr>
            <p:nvPr/>
          </p:nvSpPr>
          <p:spPr bwMode="auto">
            <a:xfrm>
              <a:off x="1863" y="2028"/>
              <a:ext cx="139" cy="61"/>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3367" name="Oval 55"/>
            <p:cNvSpPr>
              <a:spLocks noChangeArrowheads="1"/>
            </p:cNvSpPr>
            <p:nvPr/>
          </p:nvSpPr>
          <p:spPr bwMode="auto">
            <a:xfrm>
              <a:off x="1513" y="2175"/>
              <a:ext cx="139" cy="61"/>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3368" name="Oval 56"/>
            <p:cNvSpPr>
              <a:spLocks noChangeArrowheads="1"/>
            </p:cNvSpPr>
            <p:nvPr/>
          </p:nvSpPr>
          <p:spPr bwMode="auto">
            <a:xfrm>
              <a:off x="1191" y="2311"/>
              <a:ext cx="134" cy="72"/>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3369" name="Oval 57"/>
            <p:cNvSpPr>
              <a:spLocks noChangeArrowheads="1"/>
            </p:cNvSpPr>
            <p:nvPr/>
          </p:nvSpPr>
          <p:spPr bwMode="auto">
            <a:xfrm>
              <a:off x="1154" y="2047"/>
              <a:ext cx="134" cy="6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3370" name="Oval 58"/>
            <p:cNvSpPr>
              <a:spLocks noChangeArrowheads="1"/>
            </p:cNvSpPr>
            <p:nvPr/>
          </p:nvSpPr>
          <p:spPr bwMode="auto">
            <a:xfrm>
              <a:off x="1142" y="1803"/>
              <a:ext cx="128" cy="6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3371" name="Oval 59"/>
            <p:cNvSpPr>
              <a:spLocks noChangeArrowheads="1"/>
            </p:cNvSpPr>
            <p:nvPr/>
          </p:nvSpPr>
          <p:spPr bwMode="auto">
            <a:xfrm>
              <a:off x="1500" y="1912"/>
              <a:ext cx="128" cy="6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3372" name="Oval 60"/>
            <p:cNvSpPr>
              <a:spLocks noChangeArrowheads="1"/>
            </p:cNvSpPr>
            <p:nvPr/>
          </p:nvSpPr>
          <p:spPr bwMode="auto">
            <a:xfrm>
              <a:off x="1804" y="1801"/>
              <a:ext cx="128" cy="6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3373" name="Oval 61"/>
            <p:cNvSpPr>
              <a:spLocks noChangeArrowheads="1"/>
            </p:cNvSpPr>
            <p:nvPr/>
          </p:nvSpPr>
          <p:spPr bwMode="auto">
            <a:xfrm>
              <a:off x="2159" y="1905"/>
              <a:ext cx="128" cy="6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3374" name="Oval 62"/>
            <p:cNvSpPr>
              <a:spLocks noChangeArrowheads="1"/>
            </p:cNvSpPr>
            <p:nvPr/>
          </p:nvSpPr>
          <p:spPr bwMode="auto">
            <a:xfrm>
              <a:off x="2432" y="1787"/>
              <a:ext cx="128" cy="6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3375" name="Oval 63"/>
            <p:cNvSpPr>
              <a:spLocks noChangeArrowheads="1"/>
            </p:cNvSpPr>
            <p:nvPr/>
          </p:nvSpPr>
          <p:spPr bwMode="auto">
            <a:xfrm>
              <a:off x="470" y="2032"/>
              <a:ext cx="134" cy="73"/>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376" name="Oval 64"/>
            <p:cNvSpPr>
              <a:spLocks noChangeArrowheads="1"/>
            </p:cNvSpPr>
            <p:nvPr/>
          </p:nvSpPr>
          <p:spPr bwMode="auto">
            <a:xfrm>
              <a:off x="68" y="2166"/>
              <a:ext cx="134" cy="73"/>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377" name="Oval 65"/>
            <p:cNvSpPr>
              <a:spLocks noChangeArrowheads="1"/>
            </p:cNvSpPr>
            <p:nvPr/>
          </p:nvSpPr>
          <p:spPr bwMode="auto">
            <a:xfrm>
              <a:off x="798" y="1916"/>
              <a:ext cx="128" cy="61"/>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378" name="Oval 66"/>
            <p:cNvSpPr>
              <a:spLocks noChangeArrowheads="1"/>
            </p:cNvSpPr>
            <p:nvPr/>
          </p:nvSpPr>
          <p:spPr bwMode="auto">
            <a:xfrm>
              <a:off x="455" y="1797"/>
              <a:ext cx="128" cy="61"/>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3379" name="Oval 67"/>
            <p:cNvSpPr>
              <a:spLocks noChangeArrowheads="1"/>
            </p:cNvSpPr>
            <p:nvPr/>
          </p:nvSpPr>
          <p:spPr bwMode="auto">
            <a:xfrm>
              <a:off x="113" y="1901"/>
              <a:ext cx="128" cy="61"/>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3380" name="Oval 68"/>
            <p:cNvSpPr>
              <a:spLocks noChangeArrowheads="1"/>
            </p:cNvSpPr>
            <p:nvPr/>
          </p:nvSpPr>
          <p:spPr bwMode="auto">
            <a:xfrm>
              <a:off x="432" y="2323"/>
              <a:ext cx="139" cy="6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3381" name="Oval 69"/>
            <p:cNvSpPr>
              <a:spLocks noChangeArrowheads="1"/>
            </p:cNvSpPr>
            <p:nvPr/>
          </p:nvSpPr>
          <p:spPr bwMode="auto">
            <a:xfrm>
              <a:off x="814" y="2178"/>
              <a:ext cx="134" cy="6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3382" name="Oval 70"/>
            <p:cNvSpPr>
              <a:spLocks noChangeArrowheads="1"/>
            </p:cNvSpPr>
            <p:nvPr/>
          </p:nvSpPr>
          <p:spPr bwMode="auto">
            <a:xfrm>
              <a:off x="789" y="2472"/>
              <a:ext cx="156" cy="89"/>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3383" name="Oval 71"/>
            <p:cNvSpPr>
              <a:spLocks noChangeArrowheads="1"/>
            </p:cNvSpPr>
            <p:nvPr/>
          </p:nvSpPr>
          <p:spPr bwMode="auto">
            <a:xfrm>
              <a:off x="2544" y="2015"/>
              <a:ext cx="140" cy="72"/>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3384" name="Oval 72"/>
            <p:cNvSpPr>
              <a:spLocks noChangeArrowheads="1"/>
            </p:cNvSpPr>
            <p:nvPr/>
          </p:nvSpPr>
          <p:spPr bwMode="auto">
            <a:xfrm>
              <a:off x="1457" y="1700"/>
              <a:ext cx="123" cy="51"/>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385" name="Oval 73"/>
            <p:cNvSpPr>
              <a:spLocks noChangeArrowheads="1"/>
            </p:cNvSpPr>
            <p:nvPr/>
          </p:nvSpPr>
          <p:spPr bwMode="auto">
            <a:xfrm>
              <a:off x="1747" y="1599"/>
              <a:ext cx="123"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386" name="Oval 74"/>
            <p:cNvSpPr>
              <a:spLocks noChangeArrowheads="1"/>
            </p:cNvSpPr>
            <p:nvPr/>
          </p:nvSpPr>
          <p:spPr bwMode="auto">
            <a:xfrm>
              <a:off x="1385" y="1506"/>
              <a:ext cx="123"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387" name="Oval 75"/>
            <p:cNvSpPr>
              <a:spLocks noChangeArrowheads="1"/>
            </p:cNvSpPr>
            <p:nvPr/>
          </p:nvSpPr>
          <p:spPr bwMode="auto">
            <a:xfrm>
              <a:off x="1093" y="1595"/>
              <a:ext cx="123" cy="51"/>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388" name="Oval 76"/>
            <p:cNvSpPr>
              <a:spLocks noChangeArrowheads="1"/>
            </p:cNvSpPr>
            <p:nvPr/>
          </p:nvSpPr>
          <p:spPr bwMode="auto">
            <a:xfrm>
              <a:off x="792" y="1690"/>
              <a:ext cx="124" cy="51"/>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3389" name="Oval 77"/>
            <p:cNvSpPr>
              <a:spLocks noChangeArrowheads="1"/>
            </p:cNvSpPr>
            <p:nvPr/>
          </p:nvSpPr>
          <p:spPr bwMode="auto">
            <a:xfrm>
              <a:off x="2011" y="1512"/>
              <a:ext cx="123"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390" name="Oval 78"/>
            <p:cNvSpPr>
              <a:spLocks noChangeArrowheads="1"/>
            </p:cNvSpPr>
            <p:nvPr/>
          </p:nvSpPr>
          <p:spPr bwMode="auto">
            <a:xfrm>
              <a:off x="2087" y="1696"/>
              <a:ext cx="123"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391" name="Oval 79"/>
            <p:cNvSpPr>
              <a:spLocks noChangeArrowheads="1"/>
            </p:cNvSpPr>
            <p:nvPr/>
          </p:nvSpPr>
          <p:spPr bwMode="auto">
            <a:xfrm>
              <a:off x="2345" y="1601"/>
              <a:ext cx="123"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392" name="Oval 80"/>
            <p:cNvSpPr>
              <a:spLocks noChangeArrowheads="1"/>
            </p:cNvSpPr>
            <p:nvPr/>
          </p:nvSpPr>
          <p:spPr bwMode="auto">
            <a:xfrm>
              <a:off x="2684" y="1686"/>
              <a:ext cx="123" cy="51"/>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393" name="Oval 81"/>
            <p:cNvSpPr>
              <a:spLocks noChangeArrowheads="1"/>
            </p:cNvSpPr>
            <p:nvPr/>
          </p:nvSpPr>
          <p:spPr bwMode="auto">
            <a:xfrm>
              <a:off x="806" y="1512"/>
              <a:ext cx="123" cy="50"/>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3394" name="Oval 82"/>
            <p:cNvSpPr>
              <a:spLocks noChangeArrowheads="1"/>
            </p:cNvSpPr>
            <p:nvPr/>
          </p:nvSpPr>
          <p:spPr bwMode="auto">
            <a:xfrm>
              <a:off x="495" y="1597"/>
              <a:ext cx="123" cy="50"/>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3395" name="Oval 83"/>
            <p:cNvSpPr>
              <a:spLocks noChangeArrowheads="1"/>
            </p:cNvSpPr>
            <p:nvPr/>
          </p:nvSpPr>
          <p:spPr bwMode="auto">
            <a:xfrm>
              <a:off x="228" y="1508"/>
              <a:ext cx="123" cy="50"/>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396" name="Oval 84"/>
            <p:cNvSpPr>
              <a:spLocks noChangeArrowheads="1"/>
            </p:cNvSpPr>
            <p:nvPr/>
          </p:nvSpPr>
          <p:spPr bwMode="auto">
            <a:xfrm>
              <a:off x="157" y="1698"/>
              <a:ext cx="123" cy="50"/>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3397" name="Oval 85"/>
            <p:cNvSpPr>
              <a:spLocks noChangeArrowheads="1"/>
            </p:cNvSpPr>
            <p:nvPr/>
          </p:nvSpPr>
          <p:spPr bwMode="auto">
            <a:xfrm>
              <a:off x="2887" y="1595"/>
              <a:ext cx="124" cy="50"/>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3398" name="Oval 86"/>
            <p:cNvSpPr>
              <a:spLocks noChangeArrowheads="1"/>
            </p:cNvSpPr>
            <p:nvPr/>
          </p:nvSpPr>
          <p:spPr bwMode="auto">
            <a:xfrm>
              <a:off x="3079" y="1511"/>
              <a:ext cx="124" cy="51"/>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3399" name="Oval 87"/>
            <p:cNvSpPr>
              <a:spLocks noChangeArrowheads="1"/>
            </p:cNvSpPr>
            <p:nvPr/>
          </p:nvSpPr>
          <p:spPr bwMode="auto">
            <a:xfrm>
              <a:off x="3270" y="1688"/>
              <a:ext cx="124" cy="51"/>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400" name="Oval 88"/>
            <p:cNvSpPr>
              <a:spLocks noChangeArrowheads="1"/>
            </p:cNvSpPr>
            <p:nvPr/>
          </p:nvSpPr>
          <p:spPr bwMode="auto">
            <a:xfrm>
              <a:off x="3453" y="1599"/>
              <a:ext cx="123"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401" name="Oval 89"/>
            <p:cNvSpPr>
              <a:spLocks noChangeArrowheads="1"/>
            </p:cNvSpPr>
            <p:nvPr/>
          </p:nvSpPr>
          <p:spPr bwMode="auto">
            <a:xfrm>
              <a:off x="3651" y="1506"/>
              <a:ext cx="123"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402" name="Oval 90"/>
            <p:cNvSpPr>
              <a:spLocks noChangeArrowheads="1"/>
            </p:cNvSpPr>
            <p:nvPr/>
          </p:nvSpPr>
          <p:spPr bwMode="auto">
            <a:xfrm>
              <a:off x="4251" y="1513"/>
              <a:ext cx="124" cy="51"/>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403" name="Oval 91"/>
            <p:cNvSpPr>
              <a:spLocks noChangeArrowheads="1"/>
            </p:cNvSpPr>
            <p:nvPr/>
          </p:nvSpPr>
          <p:spPr bwMode="auto">
            <a:xfrm>
              <a:off x="3901" y="1701"/>
              <a:ext cx="128" cy="50"/>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3404" name="Oval 92"/>
            <p:cNvSpPr>
              <a:spLocks noChangeArrowheads="1"/>
            </p:cNvSpPr>
            <p:nvPr/>
          </p:nvSpPr>
          <p:spPr bwMode="auto">
            <a:xfrm>
              <a:off x="4086" y="1608"/>
              <a:ext cx="128" cy="50"/>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3405" name="Oval 93"/>
            <p:cNvSpPr>
              <a:spLocks noChangeArrowheads="1"/>
            </p:cNvSpPr>
            <p:nvPr/>
          </p:nvSpPr>
          <p:spPr bwMode="auto">
            <a:xfrm>
              <a:off x="1282" y="3653"/>
              <a:ext cx="196" cy="111"/>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3406" name="Oval 94"/>
            <p:cNvSpPr>
              <a:spLocks noChangeArrowheads="1"/>
            </p:cNvSpPr>
            <p:nvPr/>
          </p:nvSpPr>
          <p:spPr bwMode="auto">
            <a:xfrm>
              <a:off x="707" y="4014"/>
              <a:ext cx="191" cy="112"/>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3407" name="Oval 95"/>
            <p:cNvSpPr>
              <a:spLocks noChangeArrowheads="1"/>
            </p:cNvSpPr>
            <p:nvPr/>
          </p:nvSpPr>
          <p:spPr bwMode="auto">
            <a:xfrm>
              <a:off x="2229" y="3090"/>
              <a:ext cx="168" cy="95"/>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3408" name="Oval 96"/>
            <p:cNvSpPr>
              <a:spLocks noChangeArrowheads="1"/>
            </p:cNvSpPr>
            <p:nvPr/>
          </p:nvSpPr>
          <p:spPr bwMode="auto">
            <a:xfrm>
              <a:off x="2604" y="2867"/>
              <a:ext cx="156" cy="89"/>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3409" name="Oval 97"/>
            <p:cNvSpPr>
              <a:spLocks noChangeArrowheads="1"/>
            </p:cNvSpPr>
            <p:nvPr/>
          </p:nvSpPr>
          <p:spPr bwMode="auto">
            <a:xfrm>
              <a:off x="2907" y="2668"/>
              <a:ext cx="156" cy="84"/>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3410" name="Oval 98"/>
            <p:cNvSpPr>
              <a:spLocks noChangeArrowheads="1"/>
            </p:cNvSpPr>
            <p:nvPr/>
          </p:nvSpPr>
          <p:spPr bwMode="auto">
            <a:xfrm>
              <a:off x="3248" y="2454"/>
              <a:ext cx="150" cy="90"/>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3411" name="Oval 99"/>
            <p:cNvSpPr>
              <a:spLocks noChangeArrowheads="1"/>
            </p:cNvSpPr>
            <p:nvPr/>
          </p:nvSpPr>
          <p:spPr bwMode="auto">
            <a:xfrm>
              <a:off x="1801" y="3360"/>
              <a:ext cx="168" cy="95"/>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3412" name="Oval 100"/>
            <p:cNvSpPr>
              <a:spLocks noChangeArrowheads="1"/>
            </p:cNvSpPr>
            <p:nvPr/>
          </p:nvSpPr>
          <p:spPr bwMode="auto">
            <a:xfrm>
              <a:off x="3512" y="2302"/>
              <a:ext cx="134" cy="73"/>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3413" name="Oval 101"/>
            <p:cNvSpPr>
              <a:spLocks noChangeArrowheads="1"/>
            </p:cNvSpPr>
            <p:nvPr/>
          </p:nvSpPr>
          <p:spPr bwMode="auto">
            <a:xfrm>
              <a:off x="3980" y="2014"/>
              <a:ext cx="134" cy="72"/>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3414" name="Oval 102"/>
            <p:cNvSpPr>
              <a:spLocks noChangeArrowheads="1"/>
            </p:cNvSpPr>
            <p:nvPr/>
          </p:nvSpPr>
          <p:spPr bwMode="auto">
            <a:xfrm>
              <a:off x="3753" y="2158"/>
              <a:ext cx="134" cy="61"/>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3415" name="Oval 103"/>
            <p:cNvSpPr>
              <a:spLocks noChangeArrowheads="1"/>
            </p:cNvSpPr>
            <p:nvPr/>
          </p:nvSpPr>
          <p:spPr bwMode="auto">
            <a:xfrm>
              <a:off x="4176" y="1898"/>
              <a:ext cx="128" cy="61"/>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3416" name="Oval 104"/>
            <p:cNvSpPr>
              <a:spLocks noChangeArrowheads="1"/>
            </p:cNvSpPr>
            <p:nvPr/>
          </p:nvSpPr>
          <p:spPr bwMode="auto">
            <a:xfrm>
              <a:off x="4338" y="1797"/>
              <a:ext cx="129" cy="61"/>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3417" name="Oval 105"/>
            <p:cNvSpPr>
              <a:spLocks noChangeArrowheads="1"/>
            </p:cNvSpPr>
            <p:nvPr/>
          </p:nvSpPr>
          <p:spPr bwMode="auto">
            <a:xfrm>
              <a:off x="4505" y="1700"/>
              <a:ext cx="124" cy="51"/>
            </a:xfrm>
            <a:prstGeom prst="ellipse">
              <a:avLst/>
            </a:prstGeom>
            <a:gradFill rotWithShape="0">
              <a:gsLst>
                <a:gs pos="0">
                  <a:srgbClr val="4A4A6F"/>
                </a:gs>
                <a:gs pos="100000">
                  <a:srgbClr val="5B5B89"/>
                </a:gs>
              </a:gsLst>
              <a:lin ang="13500000" scaled="1"/>
            </a:gradFill>
            <a:ln w="9525">
              <a:noFill/>
              <a:round/>
              <a:headEnd/>
              <a:tailEnd/>
            </a:ln>
            <a:effectLst/>
          </p:spPr>
          <p:txBody>
            <a:bodyPr wrap="none" anchor="ctr"/>
            <a:lstStyle/>
            <a:p>
              <a:pPr>
                <a:defRPr/>
              </a:pPr>
              <a:endParaRPr lang="ru-RU"/>
            </a:p>
          </p:txBody>
        </p:sp>
        <p:sp>
          <p:nvSpPr>
            <p:cNvPr id="13418" name="Oval 106"/>
            <p:cNvSpPr>
              <a:spLocks noChangeArrowheads="1"/>
            </p:cNvSpPr>
            <p:nvPr/>
          </p:nvSpPr>
          <p:spPr bwMode="auto">
            <a:xfrm>
              <a:off x="4661" y="1603"/>
              <a:ext cx="123" cy="50"/>
            </a:xfrm>
            <a:prstGeom prst="ellipse">
              <a:avLst/>
            </a:prstGeom>
            <a:gradFill rotWithShape="0">
              <a:gsLst>
                <a:gs pos="0">
                  <a:srgbClr val="4A4A6F"/>
                </a:gs>
                <a:gs pos="100000">
                  <a:srgbClr val="5B5B89"/>
                </a:gs>
              </a:gsLst>
              <a:lin ang="13500000" scaled="1"/>
            </a:gradFill>
            <a:ln w="9525">
              <a:noFill/>
              <a:round/>
              <a:headEnd/>
              <a:tailEnd/>
            </a:ln>
            <a:effectLst/>
          </p:spPr>
          <p:txBody>
            <a:bodyPr wrap="none" anchor="ctr"/>
            <a:lstStyle/>
            <a:p>
              <a:pPr>
                <a:defRPr/>
              </a:pPr>
              <a:endParaRPr lang="ru-RU"/>
            </a:p>
          </p:txBody>
        </p:sp>
        <p:sp>
          <p:nvSpPr>
            <p:cNvPr id="13419" name="Oval 107"/>
            <p:cNvSpPr>
              <a:spLocks noChangeArrowheads="1"/>
            </p:cNvSpPr>
            <p:nvPr/>
          </p:nvSpPr>
          <p:spPr bwMode="auto">
            <a:xfrm>
              <a:off x="4803" y="1512"/>
              <a:ext cx="128" cy="51"/>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3420" name="Oval 108"/>
            <p:cNvSpPr>
              <a:spLocks noChangeArrowheads="1"/>
            </p:cNvSpPr>
            <p:nvPr/>
          </p:nvSpPr>
          <p:spPr bwMode="auto">
            <a:xfrm>
              <a:off x="4930" y="1431"/>
              <a:ext cx="111" cy="50"/>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3421" name="Oval 109"/>
            <p:cNvSpPr>
              <a:spLocks noChangeArrowheads="1"/>
            </p:cNvSpPr>
            <p:nvPr/>
          </p:nvSpPr>
          <p:spPr bwMode="auto">
            <a:xfrm>
              <a:off x="3835" y="1430"/>
              <a:ext cx="112" cy="50"/>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3422" name="Oval 110"/>
            <p:cNvSpPr>
              <a:spLocks noChangeArrowheads="1"/>
            </p:cNvSpPr>
            <p:nvPr/>
          </p:nvSpPr>
          <p:spPr bwMode="auto">
            <a:xfrm>
              <a:off x="3286" y="1430"/>
              <a:ext cx="112" cy="50"/>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3423" name="Oval 111"/>
            <p:cNvSpPr>
              <a:spLocks noChangeArrowheads="1"/>
            </p:cNvSpPr>
            <p:nvPr/>
          </p:nvSpPr>
          <p:spPr bwMode="auto">
            <a:xfrm>
              <a:off x="2972" y="1366"/>
              <a:ext cx="111" cy="5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3424" name="Oval 112"/>
            <p:cNvSpPr>
              <a:spLocks noChangeArrowheads="1"/>
            </p:cNvSpPr>
            <p:nvPr/>
          </p:nvSpPr>
          <p:spPr bwMode="auto">
            <a:xfrm>
              <a:off x="3152" y="1292"/>
              <a:ext cx="112" cy="50"/>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3425" name="Oval 113"/>
            <p:cNvSpPr>
              <a:spLocks noChangeArrowheads="1"/>
            </p:cNvSpPr>
            <p:nvPr/>
          </p:nvSpPr>
          <p:spPr bwMode="auto">
            <a:xfrm>
              <a:off x="3020" y="1170"/>
              <a:ext cx="112"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426" name="Oval 114"/>
            <p:cNvSpPr>
              <a:spLocks noChangeArrowheads="1"/>
            </p:cNvSpPr>
            <p:nvPr/>
          </p:nvSpPr>
          <p:spPr bwMode="auto">
            <a:xfrm>
              <a:off x="2443" y="1368"/>
              <a:ext cx="112" cy="51"/>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427" name="Oval 115"/>
            <p:cNvSpPr>
              <a:spLocks noChangeArrowheads="1"/>
            </p:cNvSpPr>
            <p:nvPr/>
          </p:nvSpPr>
          <p:spPr bwMode="auto">
            <a:xfrm>
              <a:off x="2301" y="1220"/>
              <a:ext cx="112" cy="51"/>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3428" name="Oval 116"/>
            <p:cNvSpPr>
              <a:spLocks noChangeArrowheads="1"/>
            </p:cNvSpPr>
            <p:nvPr/>
          </p:nvSpPr>
          <p:spPr bwMode="auto">
            <a:xfrm>
              <a:off x="2095" y="1284"/>
              <a:ext cx="112" cy="51"/>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3429" name="Oval 117"/>
            <p:cNvSpPr>
              <a:spLocks noChangeArrowheads="1"/>
            </p:cNvSpPr>
            <p:nvPr/>
          </p:nvSpPr>
          <p:spPr bwMode="auto">
            <a:xfrm>
              <a:off x="2228" y="1442"/>
              <a:ext cx="111"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430" name="Oval 118"/>
            <p:cNvSpPr>
              <a:spLocks noChangeArrowheads="1"/>
            </p:cNvSpPr>
            <p:nvPr/>
          </p:nvSpPr>
          <p:spPr bwMode="auto">
            <a:xfrm>
              <a:off x="1109" y="1424"/>
              <a:ext cx="112" cy="50"/>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3431" name="Oval 119"/>
            <p:cNvSpPr>
              <a:spLocks noChangeArrowheads="1"/>
            </p:cNvSpPr>
            <p:nvPr/>
          </p:nvSpPr>
          <p:spPr bwMode="auto">
            <a:xfrm>
              <a:off x="611" y="1284"/>
              <a:ext cx="111" cy="51"/>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32" name="Oval 120"/>
            <p:cNvSpPr>
              <a:spLocks noChangeArrowheads="1"/>
            </p:cNvSpPr>
            <p:nvPr/>
          </p:nvSpPr>
          <p:spPr bwMode="auto">
            <a:xfrm>
              <a:off x="305" y="1358"/>
              <a:ext cx="111" cy="51"/>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33" name="Oval 121"/>
            <p:cNvSpPr>
              <a:spLocks noChangeArrowheads="1"/>
            </p:cNvSpPr>
            <p:nvPr/>
          </p:nvSpPr>
          <p:spPr bwMode="auto">
            <a:xfrm>
              <a:off x="156" y="1154"/>
              <a:ext cx="112" cy="50"/>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34" name="Oval 122"/>
            <p:cNvSpPr>
              <a:spLocks noChangeArrowheads="1"/>
            </p:cNvSpPr>
            <p:nvPr/>
          </p:nvSpPr>
          <p:spPr bwMode="auto">
            <a:xfrm>
              <a:off x="4538" y="1365"/>
              <a:ext cx="106" cy="45"/>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3435" name="Oval 123"/>
            <p:cNvSpPr>
              <a:spLocks noChangeArrowheads="1"/>
            </p:cNvSpPr>
            <p:nvPr/>
          </p:nvSpPr>
          <p:spPr bwMode="auto">
            <a:xfrm>
              <a:off x="4407" y="1440"/>
              <a:ext cx="105" cy="44"/>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3436" name="Oval 124"/>
            <p:cNvSpPr>
              <a:spLocks noChangeArrowheads="1"/>
            </p:cNvSpPr>
            <p:nvPr/>
          </p:nvSpPr>
          <p:spPr bwMode="auto">
            <a:xfrm>
              <a:off x="3992" y="1356"/>
              <a:ext cx="106" cy="45"/>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3437" name="Oval 125"/>
            <p:cNvSpPr>
              <a:spLocks noChangeArrowheads="1"/>
            </p:cNvSpPr>
            <p:nvPr/>
          </p:nvSpPr>
          <p:spPr bwMode="auto">
            <a:xfrm>
              <a:off x="3466" y="1356"/>
              <a:ext cx="106" cy="45"/>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3438" name="Oval 126"/>
            <p:cNvSpPr>
              <a:spLocks noChangeArrowheads="1"/>
            </p:cNvSpPr>
            <p:nvPr/>
          </p:nvSpPr>
          <p:spPr bwMode="auto">
            <a:xfrm>
              <a:off x="2852" y="1228"/>
              <a:ext cx="106" cy="44"/>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439" name="Oval 127"/>
            <p:cNvSpPr>
              <a:spLocks noChangeArrowheads="1"/>
            </p:cNvSpPr>
            <p:nvPr/>
          </p:nvSpPr>
          <p:spPr bwMode="auto">
            <a:xfrm>
              <a:off x="2678" y="1109"/>
              <a:ext cx="106" cy="44"/>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3440" name="Oval 128"/>
            <p:cNvSpPr>
              <a:spLocks noChangeArrowheads="1"/>
            </p:cNvSpPr>
            <p:nvPr/>
          </p:nvSpPr>
          <p:spPr bwMode="auto">
            <a:xfrm>
              <a:off x="2859" y="1045"/>
              <a:ext cx="106" cy="45"/>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3441" name="Oval 129"/>
            <p:cNvSpPr>
              <a:spLocks noChangeArrowheads="1"/>
            </p:cNvSpPr>
            <p:nvPr/>
          </p:nvSpPr>
          <p:spPr bwMode="auto">
            <a:xfrm>
              <a:off x="1942" y="1040"/>
              <a:ext cx="106"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42" name="Oval 130"/>
            <p:cNvSpPr>
              <a:spLocks noChangeArrowheads="1"/>
            </p:cNvSpPr>
            <p:nvPr/>
          </p:nvSpPr>
          <p:spPr bwMode="auto">
            <a:xfrm>
              <a:off x="1088" y="1277"/>
              <a:ext cx="106" cy="4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43" name="Oval 131"/>
            <p:cNvSpPr>
              <a:spLocks noChangeArrowheads="1"/>
            </p:cNvSpPr>
            <p:nvPr/>
          </p:nvSpPr>
          <p:spPr bwMode="auto">
            <a:xfrm>
              <a:off x="827" y="1350"/>
              <a:ext cx="106"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44" name="Oval 132"/>
            <p:cNvSpPr>
              <a:spLocks noChangeArrowheads="1"/>
            </p:cNvSpPr>
            <p:nvPr/>
          </p:nvSpPr>
          <p:spPr bwMode="auto">
            <a:xfrm>
              <a:off x="537" y="1428"/>
              <a:ext cx="106"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45" name="Oval 133"/>
            <p:cNvSpPr>
              <a:spLocks noChangeArrowheads="1"/>
            </p:cNvSpPr>
            <p:nvPr/>
          </p:nvSpPr>
          <p:spPr bwMode="auto">
            <a:xfrm>
              <a:off x="635" y="1060"/>
              <a:ext cx="106"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46" name="Oval 134"/>
            <p:cNvSpPr>
              <a:spLocks noChangeArrowheads="1"/>
            </p:cNvSpPr>
            <p:nvPr/>
          </p:nvSpPr>
          <p:spPr bwMode="auto">
            <a:xfrm>
              <a:off x="1540" y="1050"/>
              <a:ext cx="106"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47" name="Oval 135"/>
            <p:cNvSpPr>
              <a:spLocks noChangeArrowheads="1"/>
            </p:cNvSpPr>
            <p:nvPr/>
          </p:nvSpPr>
          <p:spPr bwMode="auto">
            <a:xfrm>
              <a:off x="1120" y="1063"/>
              <a:ext cx="105"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48" name="Oval 136"/>
            <p:cNvSpPr>
              <a:spLocks noChangeArrowheads="1"/>
            </p:cNvSpPr>
            <p:nvPr/>
          </p:nvSpPr>
          <p:spPr bwMode="auto">
            <a:xfrm>
              <a:off x="4131" y="1284"/>
              <a:ext cx="111" cy="45"/>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3449" name="Oval 137"/>
            <p:cNvSpPr>
              <a:spLocks noChangeArrowheads="1"/>
            </p:cNvSpPr>
            <p:nvPr/>
          </p:nvSpPr>
          <p:spPr bwMode="auto">
            <a:xfrm>
              <a:off x="3477" y="1163"/>
              <a:ext cx="112" cy="45"/>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3450" name="Oval 138"/>
            <p:cNvSpPr>
              <a:spLocks noChangeArrowheads="1"/>
            </p:cNvSpPr>
            <p:nvPr/>
          </p:nvSpPr>
          <p:spPr bwMode="auto">
            <a:xfrm>
              <a:off x="3315" y="1229"/>
              <a:ext cx="112" cy="45"/>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3451" name="Oval 139"/>
            <p:cNvSpPr>
              <a:spLocks noChangeArrowheads="1"/>
            </p:cNvSpPr>
            <p:nvPr/>
          </p:nvSpPr>
          <p:spPr bwMode="auto">
            <a:xfrm>
              <a:off x="3174" y="1112"/>
              <a:ext cx="112" cy="44"/>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452" name="Oval 140"/>
            <p:cNvSpPr>
              <a:spLocks noChangeArrowheads="1"/>
            </p:cNvSpPr>
            <p:nvPr/>
          </p:nvSpPr>
          <p:spPr bwMode="auto">
            <a:xfrm>
              <a:off x="2396" y="1051"/>
              <a:ext cx="112" cy="45"/>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3453" name="Oval 141"/>
            <p:cNvSpPr>
              <a:spLocks noChangeArrowheads="1"/>
            </p:cNvSpPr>
            <p:nvPr/>
          </p:nvSpPr>
          <p:spPr bwMode="auto">
            <a:xfrm>
              <a:off x="2769" y="1446"/>
              <a:ext cx="111" cy="44"/>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3454" name="Oval 142"/>
            <p:cNvSpPr>
              <a:spLocks noChangeArrowheads="1"/>
            </p:cNvSpPr>
            <p:nvPr/>
          </p:nvSpPr>
          <p:spPr bwMode="auto">
            <a:xfrm>
              <a:off x="2656" y="1294"/>
              <a:ext cx="112" cy="45"/>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3455" name="Oval 143"/>
            <p:cNvSpPr>
              <a:spLocks noChangeArrowheads="1"/>
            </p:cNvSpPr>
            <p:nvPr/>
          </p:nvSpPr>
          <p:spPr bwMode="auto">
            <a:xfrm>
              <a:off x="2501" y="1159"/>
              <a:ext cx="111" cy="45"/>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3456" name="Oval 144"/>
            <p:cNvSpPr>
              <a:spLocks noChangeArrowheads="1"/>
            </p:cNvSpPr>
            <p:nvPr/>
          </p:nvSpPr>
          <p:spPr bwMode="auto">
            <a:xfrm>
              <a:off x="2222" y="1101"/>
              <a:ext cx="112" cy="44"/>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3457" name="Oval 145"/>
            <p:cNvSpPr>
              <a:spLocks noChangeArrowheads="1"/>
            </p:cNvSpPr>
            <p:nvPr/>
          </p:nvSpPr>
          <p:spPr bwMode="auto">
            <a:xfrm>
              <a:off x="2029" y="1162"/>
              <a:ext cx="111" cy="45"/>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3458" name="Oval 146"/>
            <p:cNvSpPr>
              <a:spLocks noChangeArrowheads="1"/>
            </p:cNvSpPr>
            <p:nvPr/>
          </p:nvSpPr>
          <p:spPr bwMode="auto">
            <a:xfrm>
              <a:off x="1875" y="1356"/>
              <a:ext cx="112" cy="45"/>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3459" name="Oval 147"/>
            <p:cNvSpPr>
              <a:spLocks noChangeArrowheads="1"/>
            </p:cNvSpPr>
            <p:nvPr/>
          </p:nvSpPr>
          <p:spPr bwMode="auto">
            <a:xfrm>
              <a:off x="1809" y="1223"/>
              <a:ext cx="111" cy="45"/>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3460" name="Oval 148"/>
            <p:cNvSpPr>
              <a:spLocks noChangeArrowheads="1"/>
            </p:cNvSpPr>
            <p:nvPr/>
          </p:nvSpPr>
          <p:spPr bwMode="auto">
            <a:xfrm>
              <a:off x="1738" y="1098"/>
              <a:ext cx="112"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61" name="Oval 149"/>
            <p:cNvSpPr>
              <a:spLocks noChangeArrowheads="1"/>
            </p:cNvSpPr>
            <p:nvPr/>
          </p:nvSpPr>
          <p:spPr bwMode="auto">
            <a:xfrm>
              <a:off x="1583" y="1289"/>
              <a:ext cx="112" cy="45"/>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3462" name="Oval 150"/>
            <p:cNvSpPr>
              <a:spLocks noChangeArrowheads="1"/>
            </p:cNvSpPr>
            <p:nvPr/>
          </p:nvSpPr>
          <p:spPr bwMode="auto">
            <a:xfrm>
              <a:off x="1379" y="1343"/>
              <a:ext cx="112" cy="45"/>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3463" name="Oval 151"/>
            <p:cNvSpPr>
              <a:spLocks noChangeArrowheads="1"/>
            </p:cNvSpPr>
            <p:nvPr/>
          </p:nvSpPr>
          <p:spPr bwMode="auto">
            <a:xfrm>
              <a:off x="1529" y="1156"/>
              <a:ext cx="112"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64" name="Oval 152"/>
            <p:cNvSpPr>
              <a:spLocks noChangeArrowheads="1"/>
            </p:cNvSpPr>
            <p:nvPr/>
          </p:nvSpPr>
          <p:spPr bwMode="auto">
            <a:xfrm>
              <a:off x="1294" y="1222"/>
              <a:ext cx="112"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65" name="Oval 153"/>
            <p:cNvSpPr>
              <a:spLocks noChangeArrowheads="1"/>
            </p:cNvSpPr>
            <p:nvPr/>
          </p:nvSpPr>
          <p:spPr bwMode="auto">
            <a:xfrm>
              <a:off x="1314" y="1112"/>
              <a:ext cx="112" cy="4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66" name="Oval 154"/>
            <p:cNvSpPr>
              <a:spLocks noChangeArrowheads="1"/>
            </p:cNvSpPr>
            <p:nvPr/>
          </p:nvSpPr>
          <p:spPr bwMode="auto">
            <a:xfrm>
              <a:off x="1082" y="1166"/>
              <a:ext cx="111"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67" name="Oval 155"/>
            <p:cNvSpPr>
              <a:spLocks noChangeArrowheads="1"/>
            </p:cNvSpPr>
            <p:nvPr/>
          </p:nvSpPr>
          <p:spPr bwMode="auto">
            <a:xfrm>
              <a:off x="877" y="1121"/>
              <a:ext cx="112"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68" name="Oval 156"/>
            <p:cNvSpPr>
              <a:spLocks noChangeArrowheads="1"/>
            </p:cNvSpPr>
            <p:nvPr/>
          </p:nvSpPr>
          <p:spPr bwMode="auto">
            <a:xfrm>
              <a:off x="875" y="1216"/>
              <a:ext cx="111"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69" name="Oval 157"/>
            <p:cNvSpPr>
              <a:spLocks noChangeArrowheads="1"/>
            </p:cNvSpPr>
            <p:nvPr/>
          </p:nvSpPr>
          <p:spPr bwMode="auto">
            <a:xfrm>
              <a:off x="680" y="1170"/>
              <a:ext cx="112" cy="4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70" name="Oval 158"/>
            <p:cNvSpPr>
              <a:spLocks noChangeArrowheads="1"/>
            </p:cNvSpPr>
            <p:nvPr/>
          </p:nvSpPr>
          <p:spPr bwMode="auto">
            <a:xfrm>
              <a:off x="411" y="1232"/>
              <a:ext cx="111" cy="4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71" name="Oval 159"/>
            <p:cNvSpPr>
              <a:spLocks noChangeArrowheads="1"/>
            </p:cNvSpPr>
            <p:nvPr/>
          </p:nvSpPr>
          <p:spPr bwMode="auto">
            <a:xfrm>
              <a:off x="434" y="1100"/>
              <a:ext cx="112" cy="4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72" name="Oval 160"/>
            <p:cNvSpPr>
              <a:spLocks noChangeArrowheads="1"/>
            </p:cNvSpPr>
            <p:nvPr/>
          </p:nvSpPr>
          <p:spPr bwMode="auto">
            <a:xfrm>
              <a:off x="119" y="1312"/>
              <a:ext cx="111" cy="4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73" name="Oval 161"/>
            <p:cNvSpPr>
              <a:spLocks noChangeArrowheads="1"/>
            </p:cNvSpPr>
            <p:nvPr/>
          </p:nvSpPr>
          <p:spPr bwMode="auto">
            <a:xfrm>
              <a:off x="858" y="1001"/>
              <a:ext cx="101" cy="38"/>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74" name="Oval 162"/>
            <p:cNvSpPr>
              <a:spLocks noChangeArrowheads="1"/>
            </p:cNvSpPr>
            <p:nvPr/>
          </p:nvSpPr>
          <p:spPr bwMode="auto">
            <a:xfrm>
              <a:off x="1341" y="1013"/>
              <a:ext cx="101" cy="39"/>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75" name="Oval 163"/>
            <p:cNvSpPr>
              <a:spLocks noChangeArrowheads="1"/>
            </p:cNvSpPr>
            <p:nvPr/>
          </p:nvSpPr>
          <p:spPr bwMode="auto">
            <a:xfrm>
              <a:off x="1739" y="1008"/>
              <a:ext cx="101" cy="38"/>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76" name="Oval 164"/>
            <p:cNvSpPr>
              <a:spLocks noChangeArrowheads="1"/>
            </p:cNvSpPr>
            <p:nvPr/>
          </p:nvSpPr>
          <p:spPr bwMode="auto">
            <a:xfrm>
              <a:off x="2116" y="1001"/>
              <a:ext cx="100" cy="39"/>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77" name="Oval 165"/>
            <p:cNvSpPr>
              <a:spLocks noChangeArrowheads="1"/>
            </p:cNvSpPr>
            <p:nvPr/>
          </p:nvSpPr>
          <p:spPr bwMode="auto">
            <a:xfrm>
              <a:off x="2320" y="941"/>
              <a:ext cx="101" cy="39"/>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78" name="Oval 166"/>
            <p:cNvSpPr>
              <a:spLocks noChangeArrowheads="1"/>
            </p:cNvSpPr>
            <p:nvPr/>
          </p:nvSpPr>
          <p:spPr bwMode="auto">
            <a:xfrm>
              <a:off x="2601" y="995"/>
              <a:ext cx="101" cy="39"/>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79" name="Oval 167"/>
            <p:cNvSpPr>
              <a:spLocks noChangeArrowheads="1"/>
            </p:cNvSpPr>
            <p:nvPr/>
          </p:nvSpPr>
          <p:spPr bwMode="auto">
            <a:xfrm>
              <a:off x="1667" y="1420"/>
              <a:ext cx="106" cy="51"/>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3480" name="Oval 168"/>
            <p:cNvSpPr>
              <a:spLocks noChangeArrowheads="1"/>
            </p:cNvSpPr>
            <p:nvPr/>
          </p:nvSpPr>
          <p:spPr bwMode="auto">
            <a:xfrm>
              <a:off x="2557" y="1516"/>
              <a:ext cx="123" cy="5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3481" name="Oval 169"/>
            <p:cNvSpPr>
              <a:spLocks noChangeArrowheads="1"/>
            </p:cNvSpPr>
            <p:nvPr/>
          </p:nvSpPr>
          <p:spPr bwMode="auto">
            <a:xfrm>
              <a:off x="3619" y="1287"/>
              <a:ext cx="112" cy="51"/>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3482" name="Oval 170"/>
            <p:cNvSpPr>
              <a:spLocks noChangeArrowheads="1"/>
            </p:cNvSpPr>
            <p:nvPr/>
          </p:nvSpPr>
          <p:spPr bwMode="auto">
            <a:xfrm>
              <a:off x="3791" y="1212"/>
              <a:ext cx="111" cy="51"/>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3483" name="Oval 171"/>
            <p:cNvSpPr>
              <a:spLocks noChangeArrowheads="1"/>
            </p:cNvSpPr>
            <p:nvPr/>
          </p:nvSpPr>
          <p:spPr bwMode="auto">
            <a:xfrm>
              <a:off x="2134" y="908"/>
              <a:ext cx="79" cy="3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84" name="Oval 172"/>
            <p:cNvSpPr>
              <a:spLocks noChangeArrowheads="1"/>
            </p:cNvSpPr>
            <p:nvPr/>
          </p:nvSpPr>
          <p:spPr bwMode="auto">
            <a:xfrm>
              <a:off x="1264" y="908"/>
              <a:ext cx="79" cy="3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85" name="Oval 173"/>
            <p:cNvSpPr>
              <a:spLocks noChangeArrowheads="1"/>
            </p:cNvSpPr>
            <p:nvPr/>
          </p:nvSpPr>
          <p:spPr bwMode="auto">
            <a:xfrm>
              <a:off x="1471" y="869"/>
              <a:ext cx="79" cy="3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86" name="Oval 174"/>
            <p:cNvSpPr>
              <a:spLocks noChangeArrowheads="1"/>
            </p:cNvSpPr>
            <p:nvPr/>
          </p:nvSpPr>
          <p:spPr bwMode="auto">
            <a:xfrm>
              <a:off x="1650" y="824"/>
              <a:ext cx="83" cy="3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87" name="Oval 175"/>
            <p:cNvSpPr>
              <a:spLocks noChangeArrowheads="1"/>
            </p:cNvSpPr>
            <p:nvPr/>
          </p:nvSpPr>
          <p:spPr bwMode="auto">
            <a:xfrm>
              <a:off x="1918" y="869"/>
              <a:ext cx="84" cy="3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88" name="Oval 176"/>
            <p:cNvSpPr>
              <a:spLocks noChangeArrowheads="1"/>
            </p:cNvSpPr>
            <p:nvPr/>
          </p:nvSpPr>
          <p:spPr bwMode="auto">
            <a:xfrm>
              <a:off x="1720" y="923"/>
              <a:ext cx="83" cy="3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89" name="Oval 177"/>
            <p:cNvSpPr>
              <a:spLocks noChangeArrowheads="1"/>
            </p:cNvSpPr>
            <p:nvPr/>
          </p:nvSpPr>
          <p:spPr bwMode="auto">
            <a:xfrm>
              <a:off x="1913" y="957"/>
              <a:ext cx="95"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90" name="Oval 178"/>
            <p:cNvSpPr>
              <a:spLocks noChangeArrowheads="1"/>
            </p:cNvSpPr>
            <p:nvPr/>
          </p:nvSpPr>
          <p:spPr bwMode="auto">
            <a:xfrm>
              <a:off x="1541" y="962"/>
              <a:ext cx="89"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91" name="Oval 179"/>
            <p:cNvSpPr>
              <a:spLocks noChangeArrowheads="1"/>
            </p:cNvSpPr>
            <p:nvPr/>
          </p:nvSpPr>
          <p:spPr bwMode="auto">
            <a:xfrm>
              <a:off x="1076" y="953"/>
              <a:ext cx="101"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492" name="Oval 180"/>
            <p:cNvSpPr>
              <a:spLocks noChangeArrowheads="1"/>
            </p:cNvSpPr>
            <p:nvPr/>
          </p:nvSpPr>
          <p:spPr bwMode="auto">
            <a:xfrm>
              <a:off x="1983" y="4027"/>
              <a:ext cx="195" cy="105"/>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3493" name="Oval 181"/>
            <p:cNvSpPr>
              <a:spLocks noChangeArrowheads="1"/>
            </p:cNvSpPr>
            <p:nvPr/>
          </p:nvSpPr>
          <p:spPr bwMode="auto">
            <a:xfrm>
              <a:off x="2460" y="3671"/>
              <a:ext cx="196" cy="112"/>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3494" name="Oval 182"/>
            <p:cNvSpPr>
              <a:spLocks noChangeArrowheads="1"/>
            </p:cNvSpPr>
            <p:nvPr/>
          </p:nvSpPr>
          <p:spPr bwMode="auto">
            <a:xfrm>
              <a:off x="3238" y="3121"/>
              <a:ext cx="168" cy="95"/>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3495" name="Oval 183"/>
            <p:cNvSpPr>
              <a:spLocks noChangeArrowheads="1"/>
            </p:cNvSpPr>
            <p:nvPr/>
          </p:nvSpPr>
          <p:spPr bwMode="auto">
            <a:xfrm>
              <a:off x="3550" y="2880"/>
              <a:ext cx="157" cy="89"/>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3496" name="Oval 184"/>
            <p:cNvSpPr>
              <a:spLocks noChangeArrowheads="1"/>
            </p:cNvSpPr>
            <p:nvPr/>
          </p:nvSpPr>
          <p:spPr bwMode="auto">
            <a:xfrm>
              <a:off x="2892" y="3377"/>
              <a:ext cx="168" cy="95"/>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3497" name="Oval 185"/>
            <p:cNvSpPr>
              <a:spLocks noChangeArrowheads="1"/>
            </p:cNvSpPr>
            <p:nvPr/>
          </p:nvSpPr>
          <p:spPr bwMode="auto">
            <a:xfrm>
              <a:off x="3869" y="2657"/>
              <a:ext cx="151" cy="84"/>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3498" name="Oval 186"/>
            <p:cNvSpPr>
              <a:spLocks noChangeArrowheads="1"/>
            </p:cNvSpPr>
            <p:nvPr/>
          </p:nvSpPr>
          <p:spPr bwMode="auto">
            <a:xfrm>
              <a:off x="4090" y="2475"/>
              <a:ext cx="156" cy="89"/>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3499" name="Oval 187"/>
            <p:cNvSpPr>
              <a:spLocks noChangeArrowheads="1"/>
            </p:cNvSpPr>
            <p:nvPr/>
          </p:nvSpPr>
          <p:spPr bwMode="auto">
            <a:xfrm>
              <a:off x="4327" y="2314"/>
              <a:ext cx="134" cy="72"/>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3500" name="Oval 188"/>
            <p:cNvSpPr>
              <a:spLocks noChangeArrowheads="1"/>
            </p:cNvSpPr>
            <p:nvPr/>
          </p:nvSpPr>
          <p:spPr bwMode="auto">
            <a:xfrm>
              <a:off x="4712" y="2022"/>
              <a:ext cx="134" cy="73"/>
            </a:xfrm>
            <a:prstGeom prst="ellipse">
              <a:avLst/>
            </a:prstGeom>
            <a:gradFill rotWithShape="0">
              <a:gsLst>
                <a:gs pos="0">
                  <a:srgbClr val="31314A"/>
                </a:gs>
                <a:gs pos="100000">
                  <a:srgbClr val="5B5B89"/>
                </a:gs>
              </a:gsLst>
              <a:lin ang="13500000" scaled="1"/>
            </a:gradFill>
            <a:ln w="9525">
              <a:noFill/>
              <a:round/>
              <a:headEnd/>
              <a:tailEnd/>
            </a:ln>
            <a:effectLst/>
          </p:spPr>
          <p:txBody>
            <a:bodyPr wrap="none" anchor="ctr"/>
            <a:lstStyle/>
            <a:p>
              <a:pPr>
                <a:defRPr/>
              </a:pPr>
              <a:endParaRPr lang="ru-RU"/>
            </a:p>
          </p:txBody>
        </p:sp>
        <p:sp>
          <p:nvSpPr>
            <p:cNvPr id="13501" name="Oval 189"/>
            <p:cNvSpPr>
              <a:spLocks noChangeArrowheads="1"/>
            </p:cNvSpPr>
            <p:nvPr/>
          </p:nvSpPr>
          <p:spPr bwMode="auto">
            <a:xfrm>
              <a:off x="4533" y="2162"/>
              <a:ext cx="139" cy="61"/>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3502" name="Oval 190"/>
            <p:cNvSpPr>
              <a:spLocks noChangeArrowheads="1"/>
            </p:cNvSpPr>
            <p:nvPr/>
          </p:nvSpPr>
          <p:spPr bwMode="auto">
            <a:xfrm>
              <a:off x="4863" y="1920"/>
              <a:ext cx="128" cy="61"/>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3503" name="Oval 191"/>
            <p:cNvSpPr>
              <a:spLocks noChangeArrowheads="1"/>
            </p:cNvSpPr>
            <p:nvPr/>
          </p:nvSpPr>
          <p:spPr bwMode="auto">
            <a:xfrm>
              <a:off x="5009" y="1807"/>
              <a:ext cx="128" cy="61"/>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3504" name="Oval 192"/>
            <p:cNvSpPr>
              <a:spLocks noChangeArrowheads="1"/>
            </p:cNvSpPr>
            <p:nvPr/>
          </p:nvSpPr>
          <p:spPr bwMode="auto">
            <a:xfrm>
              <a:off x="5161" y="1702"/>
              <a:ext cx="123" cy="50"/>
            </a:xfrm>
            <a:prstGeom prst="ellipse">
              <a:avLst/>
            </a:prstGeom>
            <a:gradFill rotWithShape="0">
              <a:gsLst>
                <a:gs pos="0">
                  <a:srgbClr val="4A4A6F"/>
                </a:gs>
                <a:gs pos="100000">
                  <a:srgbClr val="5B5B89"/>
                </a:gs>
              </a:gsLst>
              <a:lin ang="13500000" scaled="1"/>
            </a:gradFill>
            <a:ln w="9525">
              <a:noFill/>
              <a:round/>
              <a:headEnd/>
              <a:tailEnd/>
            </a:ln>
            <a:effectLst/>
          </p:spPr>
          <p:txBody>
            <a:bodyPr wrap="none" anchor="ctr"/>
            <a:lstStyle/>
            <a:p>
              <a:pPr>
                <a:defRPr/>
              </a:pPr>
              <a:endParaRPr lang="ru-RU"/>
            </a:p>
          </p:txBody>
        </p:sp>
        <p:sp>
          <p:nvSpPr>
            <p:cNvPr id="13505" name="Oval 193"/>
            <p:cNvSpPr>
              <a:spLocks noChangeArrowheads="1"/>
            </p:cNvSpPr>
            <p:nvPr/>
          </p:nvSpPr>
          <p:spPr bwMode="auto">
            <a:xfrm>
              <a:off x="5277" y="1614"/>
              <a:ext cx="124" cy="51"/>
            </a:xfrm>
            <a:prstGeom prst="ellipse">
              <a:avLst/>
            </a:prstGeom>
            <a:gradFill rotWithShape="0">
              <a:gsLst>
                <a:gs pos="0">
                  <a:srgbClr val="4A4A6F"/>
                </a:gs>
                <a:gs pos="100000">
                  <a:srgbClr val="5B5B89"/>
                </a:gs>
              </a:gsLst>
              <a:lin ang="13500000" scaled="1"/>
            </a:gradFill>
            <a:ln w="9525">
              <a:noFill/>
              <a:round/>
              <a:headEnd/>
              <a:tailEnd/>
            </a:ln>
            <a:effectLst/>
          </p:spPr>
          <p:txBody>
            <a:bodyPr wrap="none" anchor="ctr"/>
            <a:lstStyle/>
            <a:p>
              <a:pPr>
                <a:defRPr/>
              </a:pPr>
              <a:endParaRPr lang="ru-RU"/>
            </a:p>
          </p:txBody>
        </p:sp>
        <p:sp>
          <p:nvSpPr>
            <p:cNvPr id="13506" name="Oval 194"/>
            <p:cNvSpPr>
              <a:spLocks noChangeArrowheads="1"/>
            </p:cNvSpPr>
            <p:nvPr/>
          </p:nvSpPr>
          <p:spPr bwMode="auto">
            <a:xfrm>
              <a:off x="5398" y="1521"/>
              <a:ext cx="123" cy="51"/>
            </a:xfrm>
            <a:prstGeom prst="ellipse">
              <a:avLst/>
            </a:prstGeom>
            <a:gradFill rotWithShape="0">
              <a:gsLst>
                <a:gs pos="0">
                  <a:srgbClr val="4A4A6F"/>
                </a:gs>
                <a:gs pos="100000">
                  <a:srgbClr val="5B5B89"/>
                </a:gs>
              </a:gsLst>
              <a:lin ang="13500000" scaled="1"/>
            </a:gradFill>
            <a:ln w="9525">
              <a:noFill/>
              <a:round/>
              <a:headEnd/>
              <a:tailEnd/>
            </a:ln>
            <a:effectLst/>
          </p:spPr>
          <p:txBody>
            <a:bodyPr wrap="none" anchor="ctr"/>
            <a:lstStyle/>
            <a:p>
              <a:pPr>
                <a:defRPr/>
              </a:pPr>
              <a:endParaRPr lang="ru-RU"/>
            </a:p>
          </p:txBody>
        </p:sp>
        <p:sp>
          <p:nvSpPr>
            <p:cNvPr id="13507" name="Oval 195"/>
            <p:cNvSpPr>
              <a:spLocks noChangeArrowheads="1"/>
            </p:cNvSpPr>
            <p:nvPr/>
          </p:nvSpPr>
          <p:spPr bwMode="auto">
            <a:xfrm>
              <a:off x="3255" y="4071"/>
              <a:ext cx="196" cy="106"/>
            </a:xfrm>
            <a:prstGeom prst="ellipse">
              <a:avLst/>
            </a:prstGeom>
            <a:gradFill rotWithShape="0">
              <a:gsLst>
                <a:gs pos="0">
                  <a:srgbClr val="2C2C43"/>
                </a:gs>
                <a:gs pos="100000">
                  <a:srgbClr val="52527C"/>
                </a:gs>
              </a:gsLst>
              <a:lin ang="13500000" scaled="1"/>
            </a:gradFill>
            <a:ln w="9525">
              <a:noFill/>
              <a:round/>
              <a:headEnd/>
              <a:tailEnd/>
            </a:ln>
            <a:effectLst/>
          </p:spPr>
          <p:txBody>
            <a:bodyPr wrap="none" anchor="ctr"/>
            <a:lstStyle/>
            <a:p>
              <a:pPr>
                <a:defRPr/>
              </a:pPr>
              <a:endParaRPr lang="ru-RU"/>
            </a:p>
          </p:txBody>
        </p:sp>
        <p:sp>
          <p:nvSpPr>
            <p:cNvPr id="13508" name="Oval 196"/>
            <p:cNvSpPr>
              <a:spLocks noChangeArrowheads="1"/>
            </p:cNvSpPr>
            <p:nvPr/>
          </p:nvSpPr>
          <p:spPr bwMode="auto">
            <a:xfrm>
              <a:off x="3651" y="3693"/>
              <a:ext cx="196" cy="111"/>
            </a:xfrm>
            <a:prstGeom prst="ellipse">
              <a:avLst/>
            </a:prstGeom>
            <a:gradFill rotWithShape="0">
              <a:gsLst>
                <a:gs pos="0">
                  <a:srgbClr val="2C2C43"/>
                </a:gs>
                <a:gs pos="100000">
                  <a:srgbClr val="52527C"/>
                </a:gs>
              </a:gsLst>
              <a:lin ang="13500000" scaled="1"/>
            </a:gradFill>
            <a:ln w="9525">
              <a:noFill/>
              <a:round/>
              <a:headEnd/>
              <a:tailEnd/>
            </a:ln>
            <a:effectLst/>
          </p:spPr>
          <p:txBody>
            <a:bodyPr wrap="none" anchor="ctr"/>
            <a:lstStyle/>
            <a:p>
              <a:pPr>
                <a:defRPr/>
              </a:pPr>
              <a:endParaRPr lang="ru-RU"/>
            </a:p>
          </p:txBody>
        </p:sp>
        <p:sp>
          <p:nvSpPr>
            <p:cNvPr id="13509" name="Oval 197"/>
            <p:cNvSpPr>
              <a:spLocks noChangeArrowheads="1"/>
            </p:cNvSpPr>
            <p:nvPr/>
          </p:nvSpPr>
          <p:spPr bwMode="auto">
            <a:xfrm>
              <a:off x="4773" y="3705"/>
              <a:ext cx="201" cy="106"/>
            </a:xfrm>
            <a:prstGeom prst="ellipse">
              <a:avLst/>
            </a:prstGeom>
            <a:gradFill rotWithShape="0">
              <a:gsLst>
                <a:gs pos="0">
                  <a:srgbClr val="202030"/>
                </a:gs>
                <a:gs pos="100000">
                  <a:srgbClr val="52527C"/>
                </a:gs>
              </a:gsLst>
              <a:lin ang="13500000" scaled="1"/>
            </a:gradFill>
            <a:ln w="9525">
              <a:noFill/>
              <a:round/>
              <a:headEnd/>
              <a:tailEnd/>
            </a:ln>
            <a:effectLst/>
          </p:spPr>
          <p:txBody>
            <a:bodyPr wrap="none" anchor="ctr"/>
            <a:lstStyle/>
            <a:p>
              <a:pPr>
                <a:defRPr/>
              </a:pPr>
              <a:endParaRPr lang="ru-RU"/>
            </a:p>
          </p:txBody>
        </p:sp>
        <p:sp>
          <p:nvSpPr>
            <p:cNvPr id="13510" name="Oval 198"/>
            <p:cNvSpPr>
              <a:spLocks noChangeArrowheads="1"/>
            </p:cNvSpPr>
            <p:nvPr/>
          </p:nvSpPr>
          <p:spPr bwMode="auto">
            <a:xfrm>
              <a:off x="4491" y="4049"/>
              <a:ext cx="196" cy="105"/>
            </a:xfrm>
            <a:prstGeom prst="ellipse">
              <a:avLst/>
            </a:prstGeom>
            <a:gradFill rotWithShape="0">
              <a:gsLst>
                <a:gs pos="0">
                  <a:srgbClr val="202030"/>
                </a:gs>
                <a:gs pos="100000">
                  <a:srgbClr val="52527C"/>
                </a:gs>
              </a:gsLst>
              <a:lin ang="13500000" scaled="1"/>
            </a:gradFill>
            <a:ln w="9525">
              <a:noFill/>
              <a:round/>
              <a:headEnd/>
              <a:tailEnd/>
            </a:ln>
            <a:effectLst/>
          </p:spPr>
          <p:txBody>
            <a:bodyPr wrap="none" anchor="ctr"/>
            <a:lstStyle/>
            <a:p>
              <a:pPr>
                <a:defRPr/>
              </a:pPr>
              <a:endParaRPr lang="ru-RU"/>
            </a:p>
          </p:txBody>
        </p:sp>
        <p:sp>
          <p:nvSpPr>
            <p:cNvPr id="13511" name="Oval 199"/>
            <p:cNvSpPr>
              <a:spLocks noChangeArrowheads="1"/>
            </p:cNvSpPr>
            <p:nvPr/>
          </p:nvSpPr>
          <p:spPr bwMode="auto">
            <a:xfrm>
              <a:off x="3989" y="3396"/>
              <a:ext cx="168" cy="96"/>
            </a:xfrm>
            <a:prstGeom prst="ellipse">
              <a:avLst/>
            </a:prstGeom>
            <a:gradFill rotWithShape="0">
              <a:gsLst>
                <a:gs pos="0">
                  <a:srgbClr val="2C2C43"/>
                </a:gs>
                <a:gs pos="100000">
                  <a:srgbClr val="52527C"/>
                </a:gs>
              </a:gsLst>
              <a:lin ang="13500000" scaled="1"/>
            </a:gradFill>
            <a:ln w="9525">
              <a:noFill/>
              <a:round/>
              <a:headEnd/>
              <a:tailEnd/>
            </a:ln>
            <a:effectLst/>
          </p:spPr>
          <p:txBody>
            <a:bodyPr wrap="none" anchor="ctr"/>
            <a:lstStyle/>
            <a:p>
              <a:pPr>
                <a:defRPr/>
              </a:pPr>
              <a:endParaRPr lang="ru-RU"/>
            </a:p>
          </p:txBody>
        </p:sp>
        <p:sp>
          <p:nvSpPr>
            <p:cNvPr id="13512" name="Oval 200"/>
            <p:cNvSpPr>
              <a:spLocks noChangeArrowheads="1"/>
            </p:cNvSpPr>
            <p:nvPr/>
          </p:nvSpPr>
          <p:spPr bwMode="auto">
            <a:xfrm>
              <a:off x="4263" y="3141"/>
              <a:ext cx="167" cy="95"/>
            </a:xfrm>
            <a:prstGeom prst="ellipse">
              <a:avLst/>
            </a:prstGeom>
            <a:gradFill rotWithShape="0">
              <a:gsLst>
                <a:gs pos="0">
                  <a:srgbClr val="2C2C43"/>
                </a:gs>
                <a:gs pos="100000">
                  <a:srgbClr val="52527C"/>
                </a:gs>
              </a:gsLst>
              <a:lin ang="13500000" scaled="1"/>
            </a:gradFill>
            <a:ln w="9525">
              <a:noFill/>
              <a:round/>
              <a:headEnd/>
              <a:tailEnd/>
            </a:ln>
            <a:effectLst/>
          </p:spPr>
          <p:txBody>
            <a:bodyPr wrap="none" anchor="ctr"/>
            <a:lstStyle/>
            <a:p>
              <a:pPr>
                <a:defRPr/>
              </a:pPr>
              <a:endParaRPr lang="ru-RU"/>
            </a:p>
          </p:txBody>
        </p:sp>
        <p:sp>
          <p:nvSpPr>
            <p:cNvPr id="13513" name="Oval 201"/>
            <p:cNvSpPr>
              <a:spLocks noChangeArrowheads="1"/>
            </p:cNvSpPr>
            <p:nvPr/>
          </p:nvSpPr>
          <p:spPr bwMode="auto">
            <a:xfrm>
              <a:off x="5044" y="3418"/>
              <a:ext cx="167" cy="95"/>
            </a:xfrm>
            <a:prstGeom prst="ellipse">
              <a:avLst/>
            </a:prstGeom>
            <a:gradFill rotWithShape="0">
              <a:gsLst>
                <a:gs pos="0">
                  <a:srgbClr val="202030"/>
                </a:gs>
                <a:gs pos="100000">
                  <a:srgbClr val="52527C"/>
                </a:gs>
              </a:gsLst>
              <a:lin ang="13500000" scaled="1"/>
            </a:gradFill>
            <a:ln w="9525">
              <a:noFill/>
              <a:round/>
              <a:headEnd/>
              <a:tailEnd/>
            </a:ln>
            <a:effectLst/>
          </p:spPr>
          <p:txBody>
            <a:bodyPr wrap="none" anchor="ctr"/>
            <a:lstStyle/>
            <a:p>
              <a:pPr>
                <a:defRPr/>
              </a:pPr>
              <a:endParaRPr lang="ru-RU"/>
            </a:p>
          </p:txBody>
        </p:sp>
        <p:sp>
          <p:nvSpPr>
            <p:cNvPr id="13514" name="Oval 202"/>
            <p:cNvSpPr>
              <a:spLocks noChangeArrowheads="1"/>
            </p:cNvSpPr>
            <p:nvPr/>
          </p:nvSpPr>
          <p:spPr bwMode="auto">
            <a:xfrm>
              <a:off x="4553" y="2873"/>
              <a:ext cx="156" cy="83"/>
            </a:xfrm>
            <a:prstGeom prst="ellipse">
              <a:avLst/>
            </a:prstGeom>
            <a:gradFill rotWithShape="0">
              <a:gsLst>
                <a:gs pos="0">
                  <a:srgbClr val="2C2C43"/>
                </a:gs>
                <a:gs pos="100000">
                  <a:srgbClr val="52527C"/>
                </a:gs>
              </a:gsLst>
              <a:lin ang="13500000" scaled="1"/>
            </a:gradFill>
            <a:ln w="9525">
              <a:noFill/>
              <a:round/>
              <a:headEnd/>
              <a:tailEnd/>
            </a:ln>
            <a:effectLst/>
          </p:spPr>
          <p:txBody>
            <a:bodyPr wrap="none" anchor="ctr"/>
            <a:lstStyle/>
            <a:p>
              <a:pPr>
                <a:defRPr/>
              </a:pPr>
              <a:endParaRPr lang="ru-RU"/>
            </a:p>
          </p:txBody>
        </p:sp>
        <p:sp>
          <p:nvSpPr>
            <p:cNvPr id="13515" name="Oval 203"/>
            <p:cNvSpPr>
              <a:spLocks noChangeArrowheads="1"/>
            </p:cNvSpPr>
            <p:nvPr/>
          </p:nvSpPr>
          <p:spPr bwMode="auto">
            <a:xfrm>
              <a:off x="5293" y="3116"/>
              <a:ext cx="168" cy="95"/>
            </a:xfrm>
            <a:prstGeom prst="ellipse">
              <a:avLst/>
            </a:prstGeom>
            <a:gradFill rotWithShape="0">
              <a:gsLst>
                <a:gs pos="0">
                  <a:srgbClr val="2C2C43"/>
                </a:gs>
                <a:gs pos="100000">
                  <a:srgbClr val="52527C"/>
                </a:gs>
              </a:gsLst>
              <a:lin ang="13500000" scaled="1"/>
            </a:gradFill>
            <a:ln w="9525">
              <a:noFill/>
              <a:round/>
              <a:headEnd/>
              <a:tailEnd/>
            </a:ln>
            <a:effectLst/>
          </p:spPr>
          <p:txBody>
            <a:bodyPr wrap="none" anchor="ctr"/>
            <a:lstStyle/>
            <a:p>
              <a:pPr>
                <a:defRPr/>
              </a:pPr>
              <a:endParaRPr lang="ru-RU"/>
            </a:p>
          </p:txBody>
        </p:sp>
        <p:sp>
          <p:nvSpPr>
            <p:cNvPr id="13516" name="Oval 204"/>
            <p:cNvSpPr>
              <a:spLocks noChangeArrowheads="1"/>
            </p:cNvSpPr>
            <p:nvPr/>
          </p:nvSpPr>
          <p:spPr bwMode="auto">
            <a:xfrm>
              <a:off x="5497" y="2879"/>
              <a:ext cx="156" cy="89"/>
            </a:xfrm>
            <a:prstGeom prst="ellipse">
              <a:avLst/>
            </a:prstGeom>
            <a:gradFill rotWithShape="0">
              <a:gsLst>
                <a:gs pos="0">
                  <a:srgbClr val="202030"/>
                </a:gs>
                <a:gs pos="100000">
                  <a:srgbClr val="52527C"/>
                </a:gs>
              </a:gsLst>
              <a:lin ang="13500000" scaled="1"/>
            </a:gradFill>
            <a:ln w="9525">
              <a:noFill/>
              <a:round/>
              <a:headEnd/>
              <a:tailEnd/>
            </a:ln>
            <a:effectLst/>
          </p:spPr>
          <p:txBody>
            <a:bodyPr wrap="none" anchor="ctr"/>
            <a:lstStyle/>
            <a:p>
              <a:pPr>
                <a:defRPr/>
              </a:pPr>
              <a:endParaRPr lang="ru-RU"/>
            </a:p>
          </p:txBody>
        </p:sp>
        <p:sp>
          <p:nvSpPr>
            <p:cNvPr id="13517" name="Oval 205"/>
            <p:cNvSpPr>
              <a:spLocks noChangeArrowheads="1"/>
            </p:cNvSpPr>
            <p:nvPr/>
          </p:nvSpPr>
          <p:spPr bwMode="auto">
            <a:xfrm>
              <a:off x="4772" y="2673"/>
              <a:ext cx="156" cy="83"/>
            </a:xfrm>
            <a:prstGeom prst="ellipse">
              <a:avLst/>
            </a:prstGeom>
            <a:gradFill rotWithShape="0">
              <a:gsLst>
                <a:gs pos="0">
                  <a:srgbClr val="2C2C43"/>
                </a:gs>
                <a:gs pos="100000">
                  <a:srgbClr val="52527C"/>
                </a:gs>
              </a:gsLst>
              <a:lin ang="13500000" scaled="1"/>
            </a:gradFill>
            <a:ln w="9525">
              <a:noFill/>
              <a:round/>
              <a:headEnd/>
              <a:tailEnd/>
            </a:ln>
            <a:effectLst/>
          </p:spPr>
          <p:txBody>
            <a:bodyPr wrap="none" anchor="ctr"/>
            <a:lstStyle/>
            <a:p>
              <a:pPr>
                <a:defRPr/>
              </a:pPr>
              <a:endParaRPr lang="ru-RU"/>
            </a:p>
          </p:txBody>
        </p:sp>
        <p:sp>
          <p:nvSpPr>
            <p:cNvPr id="13518" name="Oval 206"/>
            <p:cNvSpPr>
              <a:spLocks noChangeArrowheads="1"/>
            </p:cNvSpPr>
            <p:nvPr/>
          </p:nvSpPr>
          <p:spPr bwMode="auto">
            <a:xfrm>
              <a:off x="4966" y="2488"/>
              <a:ext cx="156" cy="84"/>
            </a:xfrm>
            <a:prstGeom prst="ellipse">
              <a:avLst/>
            </a:prstGeom>
            <a:gradFill rotWithShape="0">
              <a:gsLst>
                <a:gs pos="0">
                  <a:srgbClr val="2C2C43"/>
                </a:gs>
                <a:gs pos="100000">
                  <a:srgbClr val="52527C"/>
                </a:gs>
              </a:gsLst>
              <a:lin ang="13500000" scaled="1"/>
            </a:gradFill>
            <a:ln w="9525">
              <a:noFill/>
              <a:round/>
              <a:headEnd/>
              <a:tailEnd/>
            </a:ln>
            <a:effectLst/>
          </p:spPr>
          <p:txBody>
            <a:bodyPr wrap="none" anchor="ctr"/>
            <a:lstStyle/>
            <a:p>
              <a:pPr>
                <a:defRPr/>
              </a:pPr>
              <a:endParaRPr lang="ru-RU"/>
            </a:p>
          </p:txBody>
        </p:sp>
        <p:sp>
          <p:nvSpPr>
            <p:cNvPr id="13519" name="Oval 207"/>
            <p:cNvSpPr>
              <a:spLocks noChangeArrowheads="1"/>
            </p:cNvSpPr>
            <p:nvPr/>
          </p:nvSpPr>
          <p:spPr bwMode="auto">
            <a:xfrm>
              <a:off x="5444" y="2052"/>
              <a:ext cx="134" cy="73"/>
            </a:xfrm>
            <a:prstGeom prst="ellipse">
              <a:avLst/>
            </a:prstGeom>
            <a:gradFill rotWithShape="0">
              <a:gsLst>
                <a:gs pos="0">
                  <a:srgbClr val="2C2C43"/>
                </a:gs>
                <a:gs pos="100000">
                  <a:srgbClr val="52527C"/>
                </a:gs>
              </a:gsLst>
              <a:lin ang="13500000" scaled="1"/>
            </a:gradFill>
            <a:ln w="9525">
              <a:noFill/>
              <a:round/>
              <a:headEnd/>
              <a:tailEnd/>
            </a:ln>
            <a:effectLst/>
          </p:spPr>
          <p:txBody>
            <a:bodyPr wrap="none" anchor="ctr"/>
            <a:lstStyle/>
            <a:p>
              <a:pPr>
                <a:defRPr/>
              </a:pPr>
              <a:endParaRPr lang="ru-RU"/>
            </a:p>
          </p:txBody>
        </p:sp>
        <p:sp>
          <p:nvSpPr>
            <p:cNvPr id="13520" name="Oval 208"/>
            <p:cNvSpPr>
              <a:spLocks noChangeArrowheads="1"/>
            </p:cNvSpPr>
            <p:nvPr/>
          </p:nvSpPr>
          <p:spPr bwMode="auto">
            <a:xfrm>
              <a:off x="5161" y="2314"/>
              <a:ext cx="140" cy="73"/>
            </a:xfrm>
            <a:prstGeom prst="ellipse">
              <a:avLst/>
            </a:prstGeom>
            <a:gradFill rotWithShape="0">
              <a:gsLst>
                <a:gs pos="0">
                  <a:srgbClr val="2C2C43"/>
                </a:gs>
                <a:gs pos="100000">
                  <a:srgbClr val="52527C"/>
                </a:gs>
              </a:gsLst>
              <a:lin ang="13500000" scaled="1"/>
            </a:gradFill>
            <a:ln w="9525">
              <a:noFill/>
              <a:round/>
              <a:headEnd/>
              <a:tailEnd/>
            </a:ln>
            <a:effectLst/>
          </p:spPr>
          <p:txBody>
            <a:bodyPr wrap="none" anchor="ctr"/>
            <a:lstStyle/>
            <a:p>
              <a:pPr>
                <a:defRPr/>
              </a:pPr>
              <a:endParaRPr lang="ru-RU"/>
            </a:p>
          </p:txBody>
        </p:sp>
        <p:sp>
          <p:nvSpPr>
            <p:cNvPr id="13521" name="Oval 209"/>
            <p:cNvSpPr>
              <a:spLocks noChangeArrowheads="1"/>
            </p:cNvSpPr>
            <p:nvPr/>
          </p:nvSpPr>
          <p:spPr bwMode="auto">
            <a:xfrm>
              <a:off x="5318" y="2176"/>
              <a:ext cx="134" cy="61"/>
            </a:xfrm>
            <a:prstGeom prst="ellipse">
              <a:avLst/>
            </a:prstGeom>
            <a:gradFill rotWithShape="0">
              <a:gsLst>
                <a:gs pos="0">
                  <a:srgbClr val="2C2C43"/>
                </a:gs>
                <a:gs pos="100000">
                  <a:srgbClr val="52527C"/>
                </a:gs>
              </a:gsLst>
              <a:lin ang="13500000" scaled="1"/>
            </a:gradFill>
            <a:ln w="9525">
              <a:noFill/>
              <a:round/>
              <a:headEnd/>
              <a:tailEnd/>
            </a:ln>
            <a:effectLst/>
          </p:spPr>
          <p:txBody>
            <a:bodyPr wrap="none" anchor="ctr"/>
            <a:lstStyle/>
            <a:p>
              <a:pPr>
                <a:defRPr/>
              </a:pPr>
              <a:endParaRPr lang="ru-RU"/>
            </a:p>
          </p:txBody>
        </p:sp>
        <p:sp>
          <p:nvSpPr>
            <p:cNvPr id="13522" name="Oval 210"/>
            <p:cNvSpPr>
              <a:spLocks noChangeArrowheads="1"/>
            </p:cNvSpPr>
            <p:nvPr/>
          </p:nvSpPr>
          <p:spPr bwMode="auto">
            <a:xfrm>
              <a:off x="5581" y="1933"/>
              <a:ext cx="128" cy="61"/>
            </a:xfrm>
            <a:prstGeom prst="ellipse">
              <a:avLst/>
            </a:prstGeom>
            <a:gradFill rotWithShape="0">
              <a:gsLst>
                <a:gs pos="0">
                  <a:srgbClr val="2F2F47"/>
                </a:gs>
                <a:gs pos="100000">
                  <a:srgbClr val="52527C"/>
                </a:gs>
              </a:gsLst>
              <a:lin ang="13500000" scaled="1"/>
            </a:gradFill>
            <a:ln w="9525">
              <a:noFill/>
              <a:round/>
              <a:headEnd/>
              <a:tailEnd/>
            </a:ln>
            <a:effectLst/>
          </p:spPr>
          <p:txBody>
            <a:bodyPr wrap="none" anchor="ctr"/>
            <a:lstStyle/>
            <a:p>
              <a:pPr>
                <a:defRPr/>
              </a:pPr>
              <a:endParaRPr lang="ru-RU"/>
            </a:p>
          </p:txBody>
        </p:sp>
        <p:sp>
          <p:nvSpPr>
            <p:cNvPr id="13523" name="Oval 211"/>
            <p:cNvSpPr>
              <a:spLocks noChangeArrowheads="1"/>
            </p:cNvSpPr>
            <p:nvPr/>
          </p:nvSpPr>
          <p:spPr bwMode="auto">
            <a:xfrm>
              <a:off x="5689" y="1811"/>
              <a:ext cx="128" cy="61"/>
            </a:xfrm>
            <a:prstGeom prst="ellipse">
              <a:avLst/>
            </a:prstGeom>
            <a:gradFill rotWithShape="0">
              <a:gsLst>
                <a:gs pos="0">
                  <a:srgbClr val="2F2F47"/>
                </a:gs>
                <a:gs pos="100000">
                  <a:srgbClr val="52527C"/>
                </a:gs>
              </a:gsLst>
              <a:lin ang="13500000" scaled="1"/>
            </a:gradFill>
            <a:ln w="9525">
              <a:noFill/>
              <a:round/>
              <a:headEnd/>
              <a:tailEnd/>
            </a:ln>
            <a:effectLst/>
          </p:spPr>
          <p:txBody>
            <a:bodyPr wrap="none" anchor="ctr"/>
            <a:lstStyle/>
            <a:p>
              <a:pPr>
                <a:defRPr/>
              </a:pPr>
              <a:endParaRPr lang="ru-RU"/>
            </a:p>
          </p:txBody>
        </p:sp>
        <p:sp>
          <p:nvSpPr>
            <p:cNvPr id="13524" name="Oval 212"/>
            <p:cNvSpPr>
              <a:spLocks noChangeArrowheads="1"/>
            </p:cNvSpPr>
            <p:nvPr/>
          </p:nvSpPr>
          <p:spPr bwMode="auto">
            <a:xfrm>
              <a:off x="5663" y="2680"/>
              <a:ext cx="156" cy="83"/>
            </a:xfrm>
            <a:prstGeom prst="ellipse">
              <a:avLst/>
            </a:prstGeom>
            <a:gradFill rotWithShape="0">
              <a:gsLst>
                <a:gs pos="0">
                  <a:srgbClr val="2C2C43"/>
                </a:gs>
                <a:gs pos="100000">
                  <a:srgbClr val="52527C"/>
                </a:gs>
              </a:gsLst>
              <a:lin ang="13500000" scaled="1"/>
            </a:gradFill>
            <a:ln w="9525">
              <a:noFill/>
              <a:round/>
              <a:headEnd/>
              <a:tailEnd/>
            </a:ln>
            <a:effectLst/>
          </p:spPr>
          <p:txBody>
            <a:bodyPr wrap="none" anchor="ctr"/>
            <a:lstStyle/>
            <a:p>
              <a:pPr>
                <a:defRPr/>
              </a:pPr>
              <a:endParaRPr lang="ru-RU"/>
            </a:p>
          </p:txBody>
        </p:sp>
        <p:sp>
          <p:nvSpPr>
            <p:cNvPr id="13525" name="Oval 213"/>
            <p:cNvSpPr>
              <a:spLocks noChangeArrowheads="1"/>
            </p:cNvSpPr>
            <p:nvPr/>
          </p:nvSpPr>
          <p:spPr bwMode="auto">
            <a:xfrm>
              <a:off x="-65" y="2865"/>
              <a:ext cx="150" cy="89"/>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3526" name="Oval 214"/>
            <p:cNvSpPr>
              <a:spLocks noChangeArrowheads="1"/>
            </p:cNvSpPr>
            <p:nvPr/>
          </p:nvSpPr>
          <p:spPr bwMode="auto">
            <a:xfrm>
              <a:off x="2" y="2477"/>
              <a:ext cx="156" cy="89"/>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3527" name="Oval 215"/>
            <p:cNvSpPr>
              <a:spLocks noChangeArrowheads="1"/>
            </p:cNvSpPr>
            <p:nvPr/>
          </p:nvSpPr>
          <p:spPr bwMode="auto">
            <a:xfrm>
              <a:off x="-9" y="1436"/>
              <a:ext cx="106" cy="4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3528" name="Oval 216"/>
            <p:cNvSpPr>
              <a:spLocks noChangeArrowheads="1"/>
            </p:cNvSpPr>
            <p:nvPr/>
          </p:nvSpPr>
          <p:spPr bwMode="auto">
            <a:xfrm>
              <a:off x="5624" y="4010"/>
              <a:ext cx="201" cy="106"/>
            </a:xfrm>
            <a:prstGeom prst="ellipse">
              <a:avLst/>
            </a:prstGeom>
            <a:gradFill rotWithShape="0">
              <a:gsLst>
                <a:gs pos="0">
                  <a:srgbClr val="202030"/>
                </a:gs>
                <a:gs pos="100000">
                  <a:srgbClr val="52527C"/>
                </a:gs>
              </a:gsLst>
              <a:lin ang="13500000" scaled="1"/>
            </a:gradFill>
            <a:ln w="9525">
              <a:noFill/>
              <a:round/>
              <a:headEnd/>
              <a:tailEnd/>
            </a:ln>
            <a:effectLst/>
          </p:spPr>
          <p:txBody>
            <a:bodyPr wrap="none" anchor="ctr"/>
            <a:lstStyle/>
            <a:p>
              <a:pPr>
                <a:defRPr/>
              </a:pPr>
              <a:endParaRPr lang="ru-RU"/>
            </a:p>
          </p:txBody>
        </p:sp>
      </p:grpSp>
      <p:sp>
        <p:nvSpPr>
          <p:cNvPr id="13529" name="Rectangle 217"/>
          <p:cNvSpPr>
            <a:spLocks noGrp="1" noChangeArrowheads="1"/>
          </p:cNvSpPr>
          <p:nvPr>
            <p:ph type="sldNum"/>
          </p:nvPr>
        </p:nvSpPr>
        <p:spPr bwMode="auto">
          <a:xfrm>
            <a:off x="6553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SzPct val="45000"/>
              <a:buFontTx/>
              <a:buNone/>
              <a:tabLst>
                <a:tab pos="723900" algn="l"/>
                <a:tab pos="1447800" algn="l"/>
              </a:tabLst>
              <a:defRPr sz="12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fld id="{4C991FD5-0DB1-47D6-9E22-1331913D7FDF}" type="slidenum">
              <a:rPr lang="ru-RU"/>
              <a:pPr>
                <a:defRPr/>
              </a:pPr>
              <a:t>‹#›</a:t>
            </a:fld>
            <a:endParaRPr lang="ru-RU"/>
          </a:p>
        </p:txBody>
      </p:sp>
      <p:sp>
        <p:nvSpPr>
          <p:cNvPr id="13530" name="Rectangle 218"/>
          <p:cNvSpPr>
            <a:spLocks noGrp="1" noChangeArrowheads="1"/>
          </p:cNvSpPr>
          <p:nvPr>
            <p:ph type="dt"/>
          </p:nvPr>
        </p:nvSpPr>
        <p:spPr bwMode="auto">
          <a:xfrm>
            <a:off x="457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SzPct val="45000"/>
              <a:buFontTx/>
              <a:buNone/>
              <a:tabLst>
                <a:tab pos="723900" algn="l"/>
                <a:tab pos="1447800" algn="l"/>
              </a:tabLst>
              <a:defRPr sz="12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endParaRPr lang="ru-RU"/>
          </a:p>
        </p:txBody>
      </p:sp>
      <p:sp>
        <p:nvSpPr>
          <p:cNvPr id="13531" name="Rectangle 219"/>
          <p:cNvSpPr>
            <a:spLocks noGrp="1" noChangeArrowheads="1"/>
          </p:cNvSpPr>
          <p:nvPr>
            <p:ph type="ftr"/>
          </p:nvPr>
        </p:nvSpPr>
        <p:spPr bwMode="auto">
          <a:xfrm>
            <a:off x="3124200" y="6243638"/>
            <a:ext cx="2890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SzPct val="45000"/>
              <a:buFontTx/>
              <a:buNone/>
              <a:tabLst>
                <a:tab pos="723900" algn="l"/>
                <a:tab pos="1447800" algn="l"/>
                <a:tab pos="2171700" algn="l"/>
              </a:tabLst>
              <a:defRPr sz="12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endParaRPr lang="ru-RU"/>
          </a:p>
        </p:txBody>
      </p:sp>
      <p:sp>
        <p:nvSpPr>
          <p:cNvPr id="13532" name="Rectangle 220"/>
          <p:cNvSpPr>
            <a:spLocks noGrp="1" noChangeArrowheads="1"/>
          </p:cNvSpPr>
          <p:nvPr>
            <p:ph type="body" idx="1"/>
          </p:nvPr>
        </p:nvSpPr>
        <p:spPr bwMode="auto">
          <a:xfrm>
            <a:off x="457200" y="1600200"/>
            <a:ext cx="8224838" cy="45291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13533" name="Rectangle 221"/>
          <p:cNvSpPr>
            <a:spLocks noGrp="1" noChangeArrowheads="1"/>
          </p:cNvSpPr>
          <p:nvPr>
            <p:ph type="title"/>
          </p:nvPr>
        </p:nvSpPr>
        <p:spPr bwMode="auto">
          <a:xfrm>
            <a:off x="457200" y="128588"/>
            <a:ext cx="8224838" cy="1433512"/>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Tree>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Arial"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Arial"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Arial"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Arial"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Arial"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Arial"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Arial"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Arial"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00000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00000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31314A"/>
            </a:gs>
            <a:gs pos="100000">
              <a:srgbClr val="666699"/>
            </a:gs>
          </a:gsLst>
          <a:lin ang="13500000" scaled="1"/>
        </a:gradFill>
        <a:effectLst/>
      </p:bgPr>
    </p:bg>
    <p:spTree>
      <p:nvGrpSpPr>
        <p:cNvPr id="1" name=""/>
        <p:cNvGrpSpPr/>
        <p:nvPr/>
      </p:nvGrpSpPr>
      <p:grpSpPr>
        <a:xfrm>
          <a:off x="0" y="0"/>
          <a:ext cx="0" cy="0"/>
          <a:chOff x="0" y="0"/>
          <a:chExt cx="0" cy="0"/>
        </a:xfrm>
      </p:grpSpPr>
      <p:grpSp>
        <p:nvGrpSpPr>
          <p:cNvPr id="14338" name="Group 1"/>
          <p:cNvGrpSpPr>
            <a:grpSpLocks/>
          </p:cNvGrpSpPr>
          <p:nvPr/>
        </p:nvGrpSpPr>
        <p:grpSpPr bwMode="auto">
          <a:xfrm>
            <a:off x="-104775" y="1309688"/>
            <a:ext cx="9348788" cy="5638800"/>
            <a:chOff x="-66" y="825"/>
            <a:chExt cx="5889" cy="3552"/>
          </a:xfrm>
        </p:grpSpPr>
        <p:sp>
          <p:nvSpPr>
            <p:cNvPr id="2" name="Rectangle 2"/>
            <p:cNvSpPr>
              <a:spLocks noChangeArrowheads="1"/>
            </p:cNvSpPr>
            <p:nvPr/>
          </p:nvSpPr>
          <p:spPr bwMode="auto">
            <a:xfrm rot="20820000" flipV="1">
              <a:off x="-15" y="1033"/>
              <a:ext cx="1744" cy="6"/>
            </a:xfrm>
            <a:prstGeom prst="rect">
              <a:avLst/>
            </a:prstGeom>
            <a:gradFill rotWithShape="0">
              <a:gsLst>
                <a:gs pos="0">
                  <a:srgbClr val="5C5C8A"/>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39" name="Rectangle 3"/>
            <p:cNvSpPr>
              <a:spLocks noChangeArrowheads="1"/>
            </p:cNvSpPr>
            <p:nvPr/>
          </p:nvSpPr>
          <p:spPr bwMode="auto">
            <a:xfrm rot="20760000" flipV="1">
              <a:off x="-22" y="1126"/>
              <a:ext cx="2033" cy="6"/>
            </a:xfrm>
            <a:prstGeom prst="rect">
              <a:avLst/>
            </a:prstGeom>
            <a:gradFill rotWithShape="0">
              <a:gsLst>
                <a:gs pos="0">
                  <a:srgbClr val="5C5C8A"/>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40" name="Rectangle 4"/>
            <p:cNvSpPr>
              <a:spLocks noChangeArrowheads="1"/>
            </p:cNvSpPr>
            <p:nvPr/>
          </p:nvSpPr>
          <p:spPr bwMode="auto">
            <a:xfrm rot="20760000" flipV="1">
              <a:off x="-28" y="1197"/>
              <a:ext cx="2246" cy="6"/>
            </a:xfrm>
            <a:prstGeom prst="rect">
              <a:avLst/>
            </a:prstGeom>
            <a:gradFill rotWithShape="0">
              <a:gsLst>
                <a:gs pos="0">
                  <a:srgbClr val="5C5C8A"/>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41" name="Rectangle 5"/>
            <p:cNvSpPr>
              <a:spLocks noChangeArrowheads="1"/>
            </p:cNvSpPr>
            <p:nvPr/>
          </p:nvSpPr>
          <p:spPr bwMode="auto">
            <a:xfrm rot="20700000" flipV="1">
              <a:off x="-42" y="1284"/>
              <a:ext cx="2476" cy="6"/>
            </a:xfrm>
            <a:prstGeom prst="rect">
              <a:avLst/>
            </a:prstGeom>
            <a:gradFill rotWithShape="0">
              <a:gsLst>
                <a:gs pos="0">
                  <a:srgbClr val="5C5C8A"/>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42" name="Rectangle 6"/>
            <p:cNvSpPr>
              <a:spLocks noChangeArrowheads="1"/>
            </p:cNvSpPr>
            <p:nvPr/>
          </p:nvSpPr>
          <p:spPr bwMode="auto">
            <a:xfrm rot="20640000" flipV="1">
              <a:off x="-52" y="1396"/>
              <a:ext cx="2770" cy="6"/>
            </a:xfrm>
            <a:prstGeom prst="rect">
              <a:avLst/>
            </a:prstGeom>
            <a:gradFill rotWithShape="0">
              <a:gsLst>
                <a:gs pos="0">
                  <a:srgbClr val="5C5C8A"/>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43" name="Rectangle 7"/>
            <p:cNvSpPr>
              <a:spLocks noChangeArrowheads="1"/>
            </p:cNvSpPr>
            <p:nvPr/>
          </p:nvSpPr>
          <p:spPr bwMode="auto">
            <a:xfrm rot="20580000" flipV="1">
              <a:off x="-65" y="1522"/>
              <a:ext cx="3058" cy="6"/>
            </a:xfrm>
            <a:prstGeom prst="rect">
              <a:avLst/>
            </a:prstGeom>
            <a:gradFill rotWithShape="0">
              <a:gsLst>
                <a:gs pos="0">
                  <a:srgbClr val="5C5C8A"/>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44" name="Rectangle 8"/>
            <p:cNvSpPr>
              <a:spLocks noChangeArrowheads="1"/>
            </p:cNvSpPr>
            <p:nvPr/>
          </p:nvSpPr>
          <p:spPr bwMode="auto">
            <a:xfrm rot="20460000" flipV="1">
              <a:off x="-92" y="1693"/>
              <a:ext cx="3403" cy="6"/>
            </a:xfrm>
            <a:prstGeom prst="rect">
              <a:avLst/>
            </a:prstGeom>
            <a:gradFill rotWithShape="0">
              <a:gsLst>
                <a:gs pos="0">
                  <a:srgbClr val="5C5C8A"/>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45" name="Rectangle 9"/>
            <p:cNvSpPr>
              <a:spLocks noChangeArrowheads="1"/>
            </p:cNvSpPr>
            <p:nvPr/>
          </p:nvSpPr>
          <p:spPr bwMode="auto">
            <a:xfrm rot="20340000" flipV="1">
              <a:off x="-97" y="1862"/>
              <a:ext cx="3749" cy="6"/>
            </a:xfrm>
            <a:prstGeom prst="rect">
              <a:avLst/>
            </a:prstGeom>
            <a:gradFill rotWithShape="0">
              <a:gsLst>
                <a:gs pos="0">
                  <a:srgbClr val="565681"/>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46" name="Rectangle 10"/>
            <p:cNvSpPr>
              <a:spLocks noChangeArrowheads="1"/>
            </p:cNvSpPr>
            <p:nvPr/>
          </p:nvSpPr>
          <p:spPr bwMode="auto">
            <a:xfrm rot="20220000" flipV="1">
              <a:off x="-166" y="2051"/>
              <a:ext cx="4209" cy="6"/>
            </a:xfrm>
            <a:prstGeom prst="rect">
              <a:avLst/>
            </a:prstGeom>
            <a:gradFill rotWithShape="0">
              <a:gsLst>
                <a:gs pos="0">
                  <a:srgbClr val="4C4C73"/>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47" name="Rectangle 11"/>
            <p:cNvSpPr>
              <a:spLocks noChangeArrowheads="1"/>
            </p:cNvSpPr>
            <p:nvPr/>
          </p:nvSpPr>
          <p:spPr bwMode="auto">
            <a:xfrm rot="20100000" flipV="1">
              <a:off x="-215" y="2290"/>
              <a:ext cx="4612" cy="6"/>
            </a:xfrm>
            <a:prstGeom prst="rect">
              <a:avLst/>
            </a:prstGeom>
            <a:gradFill rotWithShape="0">
              <a:gsLst>
                <a:gs pos="0">
                  <a:srgbClr val="46466A"/>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48" name="Rectangle 12"/>
            <p:cNvSpPr>
              <a:spLocks noChangeArrowheads="1"/>
            </p:cNvSpPr>
            <p:nvPr/>
          </p:nvSpPr>
          <p:spPr bwMode="auto">
            <a:xfrm rot="19920000" flipV="1">
              <a:off x="-312" y="2618"/>
              <a:ext cx="5200" cy="6"/>
            </a:xfrm>
            <a:prstGeom prst="rect">
              <a:avLst/>
            </a:prstGeom>
            <a:gradFill rotWithShape="0">
              <a:gsLst>
                <a:gs pos="0">
                  <a:srgbClr val="3D3D5C"/>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49" name="Rectangle 13"/>
            <p:cNvSpPr>
              <a:spLocks noChangeArrowheads="1"/>
            </p:cNvSpPr>
            <p:nvPr/>
          </p:nvSpPr>
          <p:spPr bwMode="auto">
            <a:xfrm rot="19680000" flipV="1">
              <a:off x="10" y="2879"/>
              <a:ext cx="5401" cy="6"/>
            </a:xfrm>
            <a:prstGeom prst="rect">
              <a:avLst/>
            </a:prstGeom>
            <a:gradFill rotWithShape="0">
              <a:gsLst>
                <a:gs pos="0">
                  <a:srgbClr val="2F2F46"/>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50" name="Rectangle 14"/>
            <p:cNvSpPr>
              <a:spLocks noChangeArrowheads="1"/>
            </p:cNvSpPr>
            <p:nvPr/>
          </p:nvSpPr>
          <p:spPr bwMode="auto">
            <a:xfrm rot="19380000" flipV="1">
              <a:off x="1318" y="2927"/>
              <a:ext cx="4612" cy="6"/>
            </a:xfrm>
            <a:prstGeom prst="rect">
              <a:avLst/>
            </a:prstGeom>
            <a:gradFill rotWithShape="0">
              <a:gsLst>
                <a:gs pos="0">
                  <a:srgbClr val="1E1E2E"/>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51" name="Rectangle 15"/>
            <p:cNvSpPr>
              <a:spLocks noChangeArrowheads="1"/>
            </p:cNvSpPr>
            <p:nvPr/>
          </p:nvSpPr>
          <p:spPr bwMode="auto">
            <a:xfrm rot="19020000" flipV="1">
              <a:off x="2680" y="3070"/>
              <a:ext cx="3576" cy="6"/>
            </a:xfrm>
            <a:prstGeom prst="rect">
              <a:avLst/>
            </a:prstGeom>
            <a:gradFill rotWithShape="0">
              <a:gsLst>
                <a:gs pos="0">
                  <a:srgbClr val="030304"/>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52" name="Rectangle 16"/>
            <p:cNvSpPr>
              <a:spLocks noChangeArrowheads="1"/>
            </p:cNvSpPr>
            <p:nvPr/>
          </p:nvSpPr>
          <p:spPr bwMode="auto">
            <a:xfrm rot="18600000" flipV="1">
              <a:off x="4052" y="3503"/>
              <a:ext cx="2079" cy="6"/>
            </a:xfrm>
            <a:prstGeom prst="rect">
              <a:avLst/>
            </a:prstGeom>
            <a:gradFill rotWithShape="0">
              <a:gsLst>
                <a:gs pos="0">
                  <a:srgbClr val="000000"/>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53" name="Rectangle 17"/>
            <p:cNvSpPr>
              <a:spLocks noChangeArrowheads="1"/>
            </p:cNvSpPr>
            <p:nvPr/>
          </p:nvSpPr>
          <p:spPr bwMode="auto">
            <a:xfrm rot="18360000" flipH="1" flipV="1">
              <a:off x="5368" y="4171"/>
              <a:ext cx="501" cy="6"/>
            </a:xfrm>
            <a:prstGeom prst="rect">
              <a:avLst/>
            </a:prstGeom>
            <a:gradFill rotWithShape="0">
              <a:gsLst>
                <a:gs pos="0">
                  <a:srgbClr val="000000"/>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54" name="Rectangle 18"/>
            <p:cNvSpPr>
              <a:spLocks noChangeArrowheads="1"/>
            </p:cNvSpPr>
            <p:nvPr/>
          </p:nvSpPr>
          <p:spPr bwMode="auto">
            <a:xfrm rot="1080000">
              <a:off x="-145" y="2361"/>
              <a:ext cx="6046" cy="6"/>
            </a:xfrm>
            <a:prstGeom prst="rect">
              <a:avLst/>
            </a:prstGeom>
            <a:gradFill rotWithShape="0">
              <a:gsLst>
                <a:gs pos="0">
                  <a:srgbClr val="373753"/>
                </a:gs>
                <a:gs pos="100000">
                  <a:srgbClr val="666699"/>
                </a:gs>
              </a:gsLst>
              <a:lin ang="13500000" scaled="1"/>
            </a:gradFill>
            <a:ln w="9525">
              <a:noFill/>
              <a:round/>
              <a:headEnd/>
              <a:tailEnd/>
            </a:ln>
            <a:effectLst/>
          </p:spPr>
          <p:txBody>
            <a:bodyPr wrap="none" anchor="ctr"/>
            <a:lstStyle/>
            <a:p>
              <a:pPr>
                <a:defRPr/>
              </a:pPr>
              <a:endParaRPr lang="ru-RU"/>
            </a:p>
          </p:txBody>
        </p:sp>
        <p:sp>
          <p:nvSpPr>
            <p:cNvPr id="14355" name="Rectangle 19"/>
            <p:cNvSpPr>
              <a:spLocks noChangeArrowheads="1"/>
            </p:cNvSpPr>
            <p:nvPr/>
          </p:nvSpPr>
          <p:spPr bwMode="auto">
            <a:xfrm rot="1560000">
              <a:off x="-197" y="3395"/>
              <a:ext cx="4142" cy="6"/>
            </a:xfrm>
            <a:prstGeom prst="rect">
              <a:avLst/>
            </a:prstGeom>
            <a:gradFill rotWithShape="0">
              <a:gsLst>
                <a:gs pos="0">
                  <a:srgbClr val="404060"/>
                </a:gs>
                <a:gs pos="100000">
                  <a:srgbClr val="666699"/>
                </a:gs>
              </a:gsLst>
              <a:lin ang="13500000" scaled="1"/>
            </a:gradFill>
            <a:ln w="9525">
              <a:noFill/>
              <a:round/>
              <a:headEnd/>
              <a:tailEnd/>
            </a:ln>
            <a:effectLst/>
          </p:spPr>
          <p:txBody>
            <a:bodyPr wrap="none" anchor="ctr"/>
            <a:lstStyle/>
            <a:p>
              <a:pPr>
                <a:defRPr/>
              </a:pPr>
              <a:endParaRPr lang="ru-RU"/>
            </a:p>
          </p:txBody>
        </p:sp>
        <p:sp>
          <p:nvSpPr>
            <p:cNvPr id="14356" name="Rectangle 20"/>
            <p:cNvSpPr>
              <a:spLocks noChangeArrowheads="1"/>
            </p:cNvSpPr>
            <p:nvPr/>
          </p:nvSpPr>
          <p:spPr bwMode="auto">
            <a:xfrm rot="1740000">
              <a:off x="-165" y="3625"/>
              <a:ext cx="2804" cy="6"/>
            </a:xfrm>
            <a:prstGeom prst="rect">
              <a:avLst/>
            </a:prstGeom>
            <a:gradFill rotWithShape="0">
              <a:gsLst>
                <a:gs pos="0">
                  <a:srgbClr val="404060"/>
                </a:gs>
                <a:gs pos="100000">
                  <a:srgbClr val="666699"/>
                </a:gs>
              </a:gsLst>
              <a:lin ang="13500000" scaled="1"/>
            </a:gradFill>
            <a:ln w="9525">
              <a:noFill/>
              <a:round/>
              <a:headEnd/>
              <a:tailEnd/>
            </a:ln>
            <a:effectLst/>
          </p:spPr>
          <p:txBody>
            <a:bodyPr wrap="none" anchor="ctr"/>
            <a:lstStyle/>
            <a:p>
              <a:pPr>
                <a:defRPr/>
              </a:pPr>
              <a:endParaRPr lang="ru-RU"/>
            </a:p>
          </p:txBody>
        </p:sp>
        <p:sp>
          <p:nvSpPr>
            <p:cNvPr id="14357" name="Rectangle 21"/>
            <p:cNvSpPr>
              <a:spLocks noChangeArrowheads="1"/>
            </p:cNvSpPr>
            <p:nvPr/>
          </p:nvSpPr>
          <p:spPr bwMode="auto">
            <a:xfrm rot="1980000">
              <a:off x="-109" y="3921"/>
              <a:ext cx="1400" cy="6"/>
            </a:xfrm>
            <a:prstGeom prst="rect">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4358" name="Rectangle 22"/>
            <p:cNvSpPr>
              <a:spLocks noChangeArrowheads="1"/>
            </p:cNvSpPr>
            <p:nvPr/>
          </p:nvSpPr>
          <p:spPr bwMode="auto">
            <a:xfrm rot="1380000">
              <a:off x="-215" y="3221"/>
              <a:ext cx="5477" cy="6"/>
            </a:xfrm>
            <a:prstGeom prst="rect">
              <a:avLst/>
            </a:prstGeom>
            <a:gradFill rotWithShape="0">
              <a:gsLst>
                <a:gs pos="0">
                  <a:srgbClr val="31314A"/>
                </a:gs>
                <a:gs pos="100000">
                  <a:srgbClr val="666699"/>
                </a:gs>
              </a:gsLst>
              <a:lin ang="13500000" scaled="1"/>
            </a:gradFill>
            <a:ln w="9525">
              <a:noFill/>
              <a:round/>
              <a:headEnd/>
              <a:tailEnd/>
            </a:ln>
            <a:effectLst/>
          </p:spPr>
          <p:txBody>
            <a:bodyPr wrap="none" anchor="ctr"/>
            <a:lstStyle/>
            <a:p>
              <a:pPr>
                <a:defRPr/>
              </a:pPr>
              <a:endParaRPr lang="ru-RU"/>
            </a:p>
          </p:txBody>
        </p:sp>
        <p:sp>
          <p:nvSpPr>
            <p:cNvPr id="14359" name="Rectangle 23"/>
            <p:cNvSpPr>
              <a:spLocks noChangeArrowheads="1"/>
            </p:cNvSpPr>
            <p:nvPr/>
          </p:nvSpPr>
          <p:spPr bwMode="auto">
            <a:xfrm rot="960000">
              <a:off x="-116" y="2130"/>
              <a:ext cx="6016" cy="6"/>
            </a:xfrm>
            <a:prstGeom prst="rect">
              <a:avLst/>
            </a:prstGeom>
            <a:gradFill rotWithShape="0">
              <a:gsLst>
                <a:gs pos="0">
                  <a:srgbClr val="3A3A57"/>
                </a:gs>
                <a:gs pos="100000">
                  <a:srgbClr val="666699"/>
                </a:gs>
              </a:gsLst>
              <a:lin ang="10800000" scaled="1"/>
            </a:gradFill>
            <a:ln w="9525">
              <a:noFill/>
              <a:round/>
              <a:headEnd/>
              <a:tailEnd/>
            </a:ln>
            <a:effectLst/>
          </p:spPr>
          <p:txBody>
            <a:bodyPr wrap="none" anchor="ctr"/>
            <a:lstStyle/>
            <a:p>
              <a:pPr>
                <a:defRPr/>
              </a:pPr>
              <a:endParaRPr lang="ru-RU"/>
            </a:p>
          </p:txBody>
        </p:sp>
        <p:sp>
          <p:nvSpPr>
            <p:cNvPr id="14360" name="Rectangle 24"/>
            <p:cNvSpPr>
              <a:spLocks noChangeArrowheads="1"/>
            </p:cNvSpPr>
            <p:nvPr/>
          </p:nvSpPr>
          <p:spPr bwMode="auto">
            <a:xfrm rot="960000" flipV="1">
              <a:off x="82" y="1948"/>
              <a:ext cx="5756" cy="6"/>
            </a:xfrm>
            <a:prstGeom prst="rect">
              <a:avLst/>
            </a:prstGeom>
            <a:gradFill rotWithShape="0">
              <a:gsLst>
                <a:gs pos="0">
                  <a:srgbClr val="3D3D5C"/>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61" name="Rectangle 25"/>
            <p:cNvSpPr>
              <a:spLocks noChangeArrowheads="1"/>
            </p:cNvSpPr>
            <p:nvPr/>
          </p:nvSpPr>
          <p:spPr bwMode="auto">
            <a:xfrm rot="840000">
              <a:off x="373" y="1803"/>
              <a:ext cx="5475" cy="6"/>
            </a:xfrm>
            <a:prstGeom prst="rect">
              <a:avLst/>
            </a:prstGeom>
            <a:gradFill rotWithShape="0">
              <a:gsLst>
                <a:gs pos="0">
                  <a:srgbClr val="3D3D5C"/>
                </a:gs>
                <a:gs pos="100000">
                  <a:srgbClr val="666699"/>
                </a:gs>
              </a:gsLst>
              <a:lin ang="13500000" scaled="1"/>
            </a:gradFill>
            <a:ln w="9525">
              <a:noFill/>
              <a:round/>
              <a:headEnd/>
              <a:tailEnd/>
            </a:ln>
            <a:effectLst/>
          </p:spPr>
          <p:txBody>
            <a:bodyPr wrap="none" anchor="ctr"/>
            <a:lstStyle/>
            <a:p>
              <a:pPr>
                <a:defRPr/>
              </a:pPr>
              <a:endParaRPr lang="ru-RU"/>
            </a:p>
          </p:txBody>
        </p:sp>
        <p:sp>
          <p:nvSpPr>
            <p:cNvPr id="14362" name="Rectangle 26"/>
            <p:cNvSpPr>
              <a:spLocks noChangeArrowheads="1"/>
            </p:cNvSpPr>
            <p:nvPr/>
          </p:nvSpPr>
          <p:spPr bwMode="auto">
            <a:xfrm rot="780000">
              <a:off x="847" y="1582"/>
              <a:ext cx="4976" cy="6"/>
            </a:xfrm>
            <a:prstGeom prst="rect">
              <a:avLst/>
            </a:prstGeom>
            <a:gradFill rotWithShape="0">
              <a:gsLst>
                <a:gs pos="0">
                  <a:srgbClr val="3D3D5C"/>
                </a:gs>
                <a:gs pos="100000">
                  <a:srgbClr val="666699"/>
                </a:gs>
              </a:gsLst>
              <a:lin ang="13500000" scaled="1"/>
            </a:gradFill>
            <a:ln w="9525">
              <a:noFill/>
              <a:round/>
              <a:headEnd/>
              <a:tailEnd/>
            </a:ln>
            <a:effectLst/>
          </p:spPr>
          <p:txBody>
            <a:bodyPr wrap="none" anchor="ctr"/>
            <a:lstStyle/>
            <a:p>
              <a:pPr>
                <a:defRPr/>
              </a:pPr>
              <a:endParaRPr lang="ru-RU"/>
            </a:p>
          </p:txBody>
        </p:sp>
        <p:sp>
          <p:nvSpPr>
            <p:cNvPr id="14363" name="Rectangle 27"/>
            <p:cNvSpPr>
              <a:spLocks noChangeArrowheads="1"/>
            </p:cNvSpPr>
            <p:nvPr/>
          </p:nvSpPr>
          <p:spPr bwMode="auto">
            <a:xfrm rot="720000">
              <a:off x="1055" y="1475"/>
              <a:ext cx="4759" cy="6"/>
            </a:xfrm>
            <a:prstGeom prst="rect">
              <a:avLst/>
            </a:prstGeom>
            <a:gradFill rotWithShape="0">
              <a:gsLst>
                <a:gs pos="0">
                  <a:srgbClr val="3D3D5C"/>
                </a:gs>
                <a:gs pos="100000">
                  <a:srgbClr val="666699"/>
                </a:gs>
              </a:gsLst>
              <a:lin ang="13500000" scaled="1"/>
            </a:gradFill>
            <a:ln w="9525">
              <a:noFill/>
              <a:round/>
              <a:headEnd/>
              <a:tailEnd/>
            </a:ln>
            <a:effectLst/>
          </p:spPr>
          <p:txBody>
            <a:bodyPr wrap="none" anchor="ctr"/>
            <a:lstStyle/>
            <a:p>
              <a:pPr>
                <a:defRPr/>
              </a:pPr>
              <a:endParaRPr lang="ru-RU"/>
            </a:p>
          </p:txBody>
        </p:sp>
        <p:sp>
          <p:nvSpPr>
            <p:cNvPr id="14364" name="Rectangle 28"/>
            <p:cNvSpPr>
              <a:spLocks noChangeArrowheads="1"/>
            </p:cNvSpPr>
            <p:nvPr/>
          </p:nvSpPr>
          <p:spPr bwMode="auto">
            <a:xfrm rot="720000">
              <a:off x="1244" y="1377"/>
              <a:ext cx="4557" cy="6"/>
            </a:xfrm>
            <a:prstGeom prst="rect">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4365" name="Rectangle 29"/>
            <p:cNvSpPr>
              <a:spLocks noChangeArrowheads="1"/>
            </p:cNvSpPr>
            <p:nvPr/>
          </p:nvSpPr>
          <p:spPr bwMode="auto">
            <a:xfrm rot="660000" flipV="1">
              <a:off x="1486" y="1309"/>
              <a:ext cx="4314" cy="6"/>
            </a:xfrm>
            <a:prstGeom prst="rect">
              <a:avLst/>
            </a:prstGeom>
            <a:gradFill rotWithShape="0">
              <a:gsLst>
                <a:gs pos="0">
                  <a:srgbClr val="434365"/>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66" name="Rectangle 30"/>
            <p:cNvSpPr>
              <a:spLocks noChangeArrowheads="1"/>
            </p:cNvSpPr>
            <p:nvPr/>
          </p:nvSpPr>
          <p:spPr bwMode="auto">
            <a:xfrm rot="660000" flipV="1">
              <a:off x="1652" y="1221"/>
              <a:ext cx="4154" cy="6"/>
            </a:xfrm>
            <a:prstGeom prst="rect">
              <a:avLst/>
            </a:prstGeom>
            <a:gradFill rotWithShape="0">
              <a:gsLst>
                <a:gs pos="0">
                  <a:srgbClr val="434365"/>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67" name="Rectangle 31"/>
            <p:cNvSpPr>
              <a:spLocks noChangeArrowheads="1"/>
            </p:cNvSpPr>
            <p:nvPr/>
          </p:nvSpPr>
          <p:spPr bwMode="auto">
            <a:xfrm rot="840000" flipV="1">
              <a:off x="612" y="1685"/>
              <a:ext cx="5204" cy="6"/>
            </a:xfrm>
            <a:prstGeom prst="rect">
              <a:avLst/>
            </a:prstGeom>
            <a:gradFill rotWithShape="0">
              <a:gsLst>
                <a:gs pos="0">
                  <a:srgbClr val="3D3D5C"/>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68" name="Rectangle 32"/>
            <p:cNvSpPr>
              <a:spLocks noChangeArrowheads="1"/>
            </p:cNvSpPr>
            <p:nvPr/>
          </p:nvSpPr>
          <p:spPr bwMode="auto">
            <a:xfrm rot="1260000" flipV="1">
              <a:off x="-205" y="2978"/>
              <a:ext cx="6150" cy="6"/>
            </a:xfrm>
            <a:prstGeom prst="rect">
              <a:avLst/>
            </a:prstGeom>
            <a:gradFill rotWithShape="0">
              <a:gsLst>
                <a:gs pos="0">
                  <a:srgbClr val="373753"/>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69" name="Rectangle 33"/>
            <p:cNvSpPr>
              <a:spLocks noChangeArrowheads="1"/>
            </p:cNvSpPr>
            <p:nvPr/>
          </p:nvSpPr>
          <p:spPr bwMode="auto">
            <a:xfrm rot="1200000" flipV="1">
              <a:off x="-175" y="2665"/>
              <a:ext cx="6104" cy="6"/>
            </a:xfrm>
            <a:prstGeom prst="rect">
              <a:avLst/>
            </a:prstGeom>
            <a:gradFill rotWithShape="0">
              <a:gsLst>
                <a:gs pos="0">
                  <a:srgbClr val="34344E"/>
                </a:gs>
                <a:gs pos="100000">
                  <a:srgbClr val="666699"/>
                </a:gs>
              </a:gsLst>
              <a:lin ang="13500000" scaled="1"/>
            </a:gradFill>
            <a:ln w="9525">
              <a:noFill/>
              <a:round/>
              <a:headEnd/>
              <a:tailEnd/>
            </a:ln>
            <a:effectLst/>
          </p:spPr>
          <p:txBody>
            <a:bodyPr rot="10800000" wrap="none" anchor="ctr"/>
            <a:lstStyle/>
            <a:p>
              <a:pPr>
                <a:defRPr/>
              </a:pPr>
              <a:endParaRPr lang="ru-RU"/>
            </a:p>
          </p:txBody>
        </p:sp>
        <p:sp>
          <p:nvSpPr>
            <p:cNvPr id="14370" name="Oval 34"/>
            <p:cNvSpPr>
              <a:spLocks noChangeArrowheads="1"/>
            </p:cNvSpPr>
            <p:nvPr/>
          </p:nvSpPr>
          <p:spPr bwMode="auto">
            <a:xfrm>
              <a:off x="739" y="3361"/>
              <a:ext cx="168" cy="96"/>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4371" name="Oval 35"/>
            <p:cNvSpPr>
              <a:spLocks noChangeArrowheads="1"/>
            </p:cNvSpPr>
            <p:nvPr/>
          </p:nvSpPr>
          <p:spPr bwMode="auto">
            <a:xfrm>
              <a:off x="235" y="3076"/>
              <a:ext cx="168" cy="95"/>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4372" name="Oval 36"/>
            <p:cNvSpPr>
              <a:spLocks noChangeArrowheads="1"/>
            </p:cNvSpPr>
            <p:nvPr/>
          </p:nvSpPr>
          <p:spPr bwMode="auto">
            <a:xfrm>
              <a:off x="158" y="3654"/>
              <a:ext cx="196" cy="106"/>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4373" name="Oval 37"/>
            <p:cNvSpPr>
              <a:spLocks noChangeArrowheads="1"/>
            </p:cNvSpPr>
            <p:nvPr/>
          </p:nvSpPr>
          <p:spPr bwMode="auto">
            <a:xfrm>
              <a:off x="2076" y="2663"/>
              <a:ext cx="156" cy="84"/>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4374" name="Oval 38"/>
            <p:cNvSpPr>
              <a:spLocks noChangeArrowheads="1"/>
            </p:cNvSpPr>
            <p:nvPr/>
          </p:nvSpPr>
          <p:spPr bwMode="auto">
            <a:xfrm>
              <a:off x="1222" y="3078"/>
              <a:ext cx="168" cy="95"/>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4375" name="Oval 39"/>
            <p:cNvSpPr>
              <a:spLocks noChangeArrowheads="1"/>
            </p:cNvSpPr>
            <p:nvPr/>
          </p:nvSpPr>
          <p:spPr bwMode="auto">
            <a:xfrm>
              <a:off x="1685" y="2859"/>
              <a:ext cx="156" cy="90"/>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4376" name="Oval 40"/>
            <p:cNvSpPr>
              <a:spLocks noChangeArrowheads="1"/>
            </p:cNvSpPr>
            <p:nvPr/>
          </p:nvSpPr>
          <p:spPr bwMode="auto">
            <a:xfrm>
              <a:off x="749" y="2841"/>
              <a:ext cx="151" cy="89"/>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4377" name="Oval 41"/>
            <p:cNvSpPr>
              <a:spLocks noChangeArrowheads="1"/>
            </p:cNvSpPr>
            <p:nvPr/>
          </p:nvSpPr>
          <p:spPr bwMode="auto">
            <a:xfrm>
              <a:off x="366" y="2658"/>
              <a:ext cx="150" cy="84"/>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4378" name="Oval 42"/>
            <p:cNvSpPr>
              <a:spLocks noChangeArrowheads="1"/>
            </p:cNvSpPr>
            <p:nvPr/>
          </p:nvSpPr>
          <p:spPr bwMode="auto">
            <a:xfrm>
              <a:off x="1171" y="2644"/>
              <a:ext cx="156" cy="83"/>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4379" name="Oval 43"/>
            <p:cNvSpPr>
              <a:spLocks noChangeArrowheads="1"/>
            </p:cNvSpPr>
            <p:nvPr/>
          </p:nvSpPr>
          <p:spPr bwMode="auto">
            <a:xfrm>
              <a:off x="2400" y="2487"/>
              <a:ext cx="156" cy="83"/>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4380" name="Oval 44"/>
            <p:cNvSpPr>
              <a:spLocks noChangeArrowheads="1"/>
            </p:cNvSpPr>
            <p:nvPr/>
          </p:nvSpPr>
          <p:spPr bwMode="auto">
            <a:xfrm>
              <a:off x="1909" y="2316"/>
              <a:ext cx="134" cy="73"/>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4381" name="Oval 45"/>
            <p:cNvSpPr>
              <a:spLocks noChangeArrowheads="1"/>
            </p:cNvSpPr>
            <p:nvPr/>
          </p:nvSpPr>
          <p:spPr bwMode="auto">
            <a:xfrm>
              <a:off x="2253" y="2156"/>
              <a:ext cx="134" cy="61"/>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4382" name="Oval 46"/>
            <p:cNvSpPr>
              <a:spLocks noChangeArrowheads="1"/>
            </p:cNvSpPr>
            <p:nvPr/>
          </p:nvSpPr>
          <p:spPr bwMode="auto">
            <a:xfrm>
              <a:off x="2741" y="2307"/>
              <a:ext cx="140" cy="72"/>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4383" name="Oval 47"/>
            <p:cNvSpPr>
              <a:spLocks noChangeArrowheads="1"/>
            </p:cNvSpPr>
            <p:nvPr/>
          </p:nvSpPr>
          <p:spPr bwMode="auto">
            <a:xfrm>
              <a:off x="2811" y="1900"/>
              <a:ext cx="129" cy="61"/>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4384" name="Oval 48"/>
            <p:cNvSpPr>
              <a:spLocks noChangeArrowheads="1"/>
            </p:cNvSpPr>
            <p:nvPr/>
          </p:nvSpPr>
          <p:spPr bwMode="auto">
            <a:xfrm>
              <a:off x="3720" y="1794"/>
              <a:ext cx="128" cy="61"/>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4385" name="Oval 49"/>
            <p:cNvSpPr>
              <a:spLocks noChangeArrowheads="1"/>
            </p:cNvSpPr>
            <p:nvPr/>
          </p:nvSpPr>
          <p:spPr bwMode="auto">
            <a:xfrm>
              <a:off x="3527" y="1898"/>
              <a:ext cx="128" cy="61"/>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4386" name="Oval 50"/>
            <p:cNvSpPr>
              <a:spLocks noChangeArrowheads="1"/>
            </p:cNvSpPr>
            <p:nvPr/>
          </p:nvSpPr>
          <p:spPr bwMode="auto">
            <a:xfrm>
              <a:off x="3063" y="1780"/>
              <a:ext cx="128" cy="62"/>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4387" name="Oval 51"/>
            <p:cNvSpPr>
              <a:spLocks noChangeArrowheads="1"/>
            </p:cNvSpPr>
            <p:nvPr/>
          </p:nvSpPr>
          <p:spPr bwMode="auto">
            <a:xfrm>
              <a:off x="3276" y="2026"/>
              <a:ext cx="134" cy="73"/>
            </a:xfrm>
            <a:prstGeom prst="ellipse">
              <a:avLst/>
            </a:prstGeom>
            <a:gradFill rotWithShape="0">
              <a:gsLst>
                <a:gs pos="0">
                  <a:srgbClr val="3D3D5C"/>
                </a:gs>
                <a:gs pos="100000">
                  <a:srgbClr val="666699"/>
                </a:gs>
              </a:gsLst>
              <a:lin ang="13500000" scaled="1"/>
            </a:gradFill>
            <a:ln w="9525">
              <a:noFill/>
              <a:round/>
              <a:headEnd/>
              <a:tailEnd/>
            </a:ln>
            <a:effectLst/>
          </p:spPr>
          <p:txBody>
            <a:bodyPr wrap="none" anchor="ctr"/>
            <a:lstStyle/>
            <a:p>
              <a:pPr>
                <a:defRPr/>
              </a:pPr>
              <a:endParaRPr lang="ru-RU"/>
            </a:p>
          </p:txBody>
        </p:sp>
        <p:sp>
          <p:nvSpPr>
            <p:cNvPr id="14388" name="Oval 52"/>
            <p:cNvSpPr>
              <a:spLocks noChangeArrowheads="1"/>
            </p:cNvSpPr>
            <p:nvPr/>
          </p:nvSpPr>
          <p:spPr bwMode="auto">
            <a:xfrm>
              <a:off x="3026" y="2162"/>
              <a:ext cx="133" cy="61"/>
            </a:xfrm>
            <a:prstGeom prst="ellipse">
              <a:avLst/>
            </a:prstGeom>
            <a:gradFill rotWithShape="0">
              <a:gsLst>
                <a:gs pos="0">
                  <a:srgbClr val="3D3D5C"/>
                </a:gs>
                <a:gs pos="100000">
                  <a:srgbClr val="666699"/>
                </a:gs>
              </a:gsLst>
              <a:lin ang="13500000" scaled="1"/>
            </a:gradFill>
            <a:ln w="9525">
              <a:noFill/>
              <a:round/>
              <a:headEnd/>
              <a:tailEnd/>
            </a:ln>
            <a:effectLst/>
          </p:spPr>
          <p:txBody>
            <a:bodyPr wrap="none" anchor="ctr"/>
            <a:lstStyle/>
            <a:p>
              <a:pPr>
                <a:defRPr/>
              </a:pPr>
              <a:endParaRPr lang="ru-RU"/>
            </a:p>
          </p:txBody>
        </p:sp>
        <p:sp>
          <p:nvSpPr>
            <p:cNvPr id="14389" name="Oval 53"/>
            <p:cNvSpPr>
              <a:spLocks noChangeArrowheads="1"/>
            </p:cNvSpPr>
            <p:nvPr/>
          </p:nvSpPr>
          <p:spPr bwMode="auto">
            <a:xfrm>
              <a:off x="1568" y="2455"/>
              <a:ext cx="150" cy="90"/>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4390" name="Oval 54"/>
            <p:cNvSpPr>
              <a:spLocks noChangeArrowheads="1"/>
            </p:cNvSpPr>
            <p:nvPr/>
          </p:nvSpPr>
          <p:spPr bwMode="auto">
            <a:xfrm>
              <a:off x="1862" y="2030"/>
              <a:ext cx="139" cy="61"/>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4391" name="Oval 55"/>
            <p:cNvSpPr>
              <a:spLocks noChangeArrowheads="1"/>
            </p:cNvSpPr>
            <p:nvPr/>
          </p:nvSpPr>
          <p:spPr bwMode="auto">
            <a:xfrm>
              <a:off x="1512" y="2177"/>
              <a:ext cx="139" cy="61"/>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4392" name="Oval 56"/>
            <p:cNvSpPr>
              <a:spLocks noChangeArrowheads="1"/>
            </p:cNvSpPr>
            <p:nvPr/>
          </p:nvSpPr>
          <p:spPr bwMode="auto">
            <a:xfrm>
              <a:off x="1190" y="2313"/>
              <a:ext cx="134" cy="72"/>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4393" name="Oval 57"/>
            <p:cNvSpPr>
              <a:spLocks noChangeArrowheads="1"/>
            </p:cNvSpPr>
            <p:nvPr/>
          </p:nvSpPr>
          <p:spPr bwMode="auto">
            <a:xfrm>
              <a:off x="1153" y="2049"/>
              <a:ext cx="134" cy="6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4394" name="Oval 58"/>
            <p:cNvSpPr>
              <a:spLocks noChangeArrowheads="1"/>
            </p:cNvSpPr>
            <p:nvPr/>
          </p:nvSpPr>
          <p:spPr bwMode="auto">
            <a:xfrm>
              <a:off x="1141" y="1805"/>
              <a:ext cx="128" cy="6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4395" name="Oval 59"/>
            <p:cNvSpPr>
              <a:spLocks noChangeArrowheads="1"/>
            </p:cNvSpPr>
            <p:nvPr/>
          </p:nvSpPr>
          <p:spPr bwMode="auto">
            <a:xfrm>
              <a:off x="1499" y="1914"/>
              <a:ext cx="128" cy="6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4396" name="Oval 60"/>
            <p:cNvSpPr>
              <a:spLocks noChangeArrowheads="1"/>
            </p:cNvSpPr>
            <p:nvPr/>
          </p:nvSpPr>
          <p:spPr bwMode="auto">
            <a:xfrm>
              <a:off x="1803" y="1803"/>
              <a:ext cx="128" cy="6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4397" name="Oval 61"/>
            <p:cNvSpPr>
              <a:spLocks noChangeArrowheads="1"/>
            </p:cNvSpPr>
            <p:nvPr/>
          </p:nvSpPr>
          <p:spPr bwMode="auto">
            <a:xfrm>
              <a:off x="2158" y="1907"/>
              <a:ext cx="128" cy="6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4398" name="Oval 62"/>
            <p:cNvSpPr>
              <a:spLocks noChangeArrowheads="1"/>
            </p:cNvSpPr>
            <p:nvPr/>
          </p:nvSpPr>
          <p:spPr bwMode="auto">
            <a:xfrm>
              <a:off x="2431" y="1789"/>
              <a:ext cx="128" cy="6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4399" name="Oval 63"/>
            <p:cNvSpPr>
              <a:spLocks noChangeArrowheads="1"/>
            </p:cNvSpPr>
            <p:nvPr/>
          </p:nvSpPr>
          <p:spPr bwMode="auto">
            <a:xfrm>
              <a:off x="469" y="2034"/>
              <a:ext cx="134" cy="73"/>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00" name="Oval 64"/>
            <p:cNvSpPr>
              <a:spLocks noChangeArrowheads="1"/>
            </p:cNvSpPr>
            <p:nvPr/>
          </p:nvSpPr>
          <p:spPr bwMode="auto">
            <a:xfrm>
              <a:off x="67" y="2168"/>
              <a:ext cx="134" cy="73"/>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01" name="Oval 65"/>
            <p:cNvSpPr>
              <a:spLocks noChangeArrowheads="1"/>
            </p:cNvSpPr>
            <p:nvPr/>
          </p:nvSpPr>
          <p:spPr bwMode="auto">
            <a:xfrm>
              <a:off x="797" y="1918"/>
              <a:ext cx="128" cy="61"/>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02" name="Oval 66"/>
            <p:cNvSpPr>
              <a:spLocks noChangeArrowheads="1"/>
            </p:cNvSpPr>
            <p:nvPr/>
          </p:nvSpPr>
          <p:spPr bwMode="auto">
            <a:xfrm>
              <a:off x="454" y="1799"/>
              <a:ext cx="128" cy="61"/>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4403" name="Oval 67"/>
            <p:cNvSpPr>
              <a:spLocks noChangeArrowheads="1"/>
            </p:cNvSpPr>
            <p:nvPr/>
          </p:nvSpPr>
          <p:spPr bwMode="auto">
            <a:xfrm>
              <a:off x="112" y="1903"/>
              <a:ext cx="128" cy="61"/>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4404" name="Oval 68"/>
            <p:cNvSpPr>
              <a:spLocks noChangeArrowheads="1"/>
            </p:cNvSpPr>
            <p:nvPr/>
          </p:nvSpPr>
          <p:spPr bwMode="auto">
            <a:xfrm>
              <a:off x="431" y="2325"/>
              <a:ext cx="139" cy="6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4405" name="Oval 69"/>
            <p:cNvSpPr>
              <a:spLocks noChangeArrowheads="1"/>
            </p:cNvSpPr>
            <p:nvPr/>
          </p:nvSpPr>
          <p:spPr bwMode="auto">
            <a:xfrm>
              <a:off x="813" y="2180"/>
              <a:ext cx="134" cy="6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4406" name="Oval 70"/>
            <p:cNvSpPr>
              <a:spLocks noChangeArrowheads="1"/>
            </p:cNvSpPr>
            <p:nvPr/>
          </p:nvSpPr>
          <p:spPr bwMode="auto">
            <a:xfrm>
              <a:off x="788" y="2474"/>
              <a:ext cx="156" cy="89"/>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4407" name="Oval 71"/>
            <p:cNvSpPr>
              <a:spLocks noChangeArrowheads="1"/>
            </p:cNvSpPr>
            <p:nvPr/>
          </p:nvSpPr>
          <p:spPr bwMode="auto">
            <a:xfrm>
              <a:off x="2543" y="2017"/>
              <a:ext cx="140" cy="72"/>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4408" name="Oval 72"/>
            <p:cNvSpPr>
              <a:spLocks noChangeArrowheads="1"/>
            </p:cNvSpPr>
            <p:nvPr/>
          </p:nvSpPr>
          <p:spPr bwMode="auto">
            <a:xfrm>
              <a:off x="1456" y="1702"/>
              <a:ext cx="123" cy="51"/>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09" name="Oval 73"/>
            <p:cNvSpPr>
              <a:spLocks noChangeArrowheads="1"/>
            </p:cNvSpPr>
            <p:nvPr/>
          </p:nvSpPr>
          <p:spPr bwMode="auto">
            <a:xfrm>
              <a:off x="1746" y="1601"/>
              <a:ext cx="123"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10" name="Oval 74"/>
            <p:cNvSpPr>
              <a:spLocks noChangeArrowheads="1"/>
            </p:cNvSpPr>
            <p:nvPr/>
          </p:nvSpPr>
          <p:spPr bwMode="auto">
            <a:xfrm>
              <a:off x="1384" y="1508"/>
              <a:ext cx="123"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11" name="Oval 75"/>
            <p:cNvSpPr>
              <a:spLocks noChangeArrowheads="1"/>
            </p:cNvSpPr>
            <p:nvPr/>
          </p:nvSpPr>
          <p:spPr bwMode="auto">
            <a:xfrm>
              <a:off x="1092" y="1597"/>
              <a:ext cx="123" cy="51"/>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12" name="Oval 76"/>
            <p:cNvSpPr>
              <a:spLocks noChangeArrowheads="1"/>
            </p:cNvSpPr>
            <p:nvPr/>
          </p:nvSpPr>
          <p:spPr bwMode="auto">
            <a:xfrm>
              <a:off x="791" y="1692"/>
              <a:ext cx="124" cy="51"/>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4413" name="Oval 77"/>
            <p:cNvSpPr>
              <a:spLocks noChangeArrowheads="1"/>
            </p:cNvSpPr>
            <p:nvPr/>
          </p:nvSpPr>
          <p:spPr bwMode="auto">
            <a:xfrm>
              <a:off x="2010" y="1514"/>
              <a:ext cx="123"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14" name="Oval 78"/>
            <p:cNvSpPr>
              <a:spLocks noChangeArrowheads="1"/>
            </p:cNvSpPr>
            <p:nvPr/>
          </p:nvSpPr>
          <p:spPr bwMode="auto">
            <a:xfrm>
              <a:off x="2086" y="1698"/>
              <a:ext cx="123"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15" name="Oval 79"/>
            <p:cNvSpPr>
              <a:spLocks noChangeArrowheads="1"/>
            </p:cNvSpPr>
            <p:nvPr/>
          </p:nvSpPr>
          <p:spPr bwMode="auto">
            <a:xfrm>
              <a:off x="2344" y="1603"/>
              <a:ext cx="123"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16" name="Oval 80"/>
            <p:cNvSpPr>
              <a:spLocks noChangeArrowheads="1"/>
            </p:cNvSpPr>
            <p:nvPr/>
          </p:nvSpPr>
          <p:spPr bwMode="auto">
            <a:xfrm>
              <a:off x="2683" y="1688"/>
              <a:ext cx="123" cy="51"/>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17" name="Oval 81"/>
            <p:cNvSpPr>
              <a:spLocks noChangeArrowheads="1"/>
            </p:cNvSpPr>
            <p:nvPr/>
          </p:nvSpPr>
          <p:spPr bwMode="auto">
            <a:xfrm>
              <a:off x="805" y="1514"/>
              <a:ext cx="123" cy="50"/>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4418" name="Oval 82"/>
            <p:cNvSpPr>
              <a:spLocks noChangeArrowheads="1"/>
            </p:cNvSpPr>
            <p:nvPr/>
          </p:nvSpPr>
          <p:spPr bwMode="auto">
            <a:xfrm>
              <a:off x="494" y="1599"/>
              <a:ext cx="123" cy="50"/>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4419" name="Oval 83"/>
            <p:cNvSpPr>
              <a:spLocks noChangeArrowheads="1"/>
            </p:cNvSpPr>
            <p:nvPr/>
          </p:nvSpPr>
          <p:spPr bwMode="auto">
            <a:xfrm>
              <a:off x="227" y="1510"/>
              <a:ext cx="123" cy="50"/>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20" name="Oval 84"/>
            <p:cNvSpPr>
              <a:spLocks noChangeArrowheads="1"/>
            </p:cNvSpPr>
            <p:nvPr/>
          </p:nvSpPr>
          <p:spPr bwMode="auto">
            <a:xfrm>
              <a:off x="156" y="1700"/>
              <a:ext cx="123" cy="50"/>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4421" name="Oval 85"/>
            <p:cNvSpPr>
              <a:spLocks noChangeArrowheads="1"/>
            </p:cNvSpPr>
            <p:nvPr/>
          </p:nvSpPr>
          <p:spPr bwMode="auto">
            <a:xfrm>
              <a:off x="2886" y="1597"/>
              <a:ext cx="124" cy="50"/>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4422" name="Oval 86"/>
            <p:cNvSpPr>
              <a:spLocks noChangeArrowheads="1"/>
            </p:cNvSpPr>
            <p:nvPr/>
          </p:nvSpPr>
          <p:spPr bwMode="auto">
            <a:xfrm>
              <a:off x="3078" y="1513"/>
              <a:ext cx="124" cy="51"/>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4423" name="Oval 87"/>
            <p:cNvSpPr>
              <a:spLocks noChangeArrowheads="1"/>
            </p:cNvSpPr>
            <p:nvPr/>
          </p:nvSpPr>
          <p:spPr bwMode="auto">
            <a:xfrm>
              <a:off x="3269" y="1690"/>
              <a:ext cx="124" cy="51"/>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24" name="Oval 88"/>
            <p:cNvSpPr>
              <a:spLocks noChangeArrowheads="1"/>
            </p:cNvSpPr>
            <p:nvPr/>
          </p:nvSpPr>
          <p:spPr bwMode="auto">
            <a:xfrm>
              <a:off x="3452" y="1601"/>
              <a:ext cx="123"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25" name="Oval 89"/>
            <p:cNvSpPr>
              <a:spLocks noChangeArrowheads="1"/>
            </p:cNvSpPr>
            <p:nvPr/>
          </p:nvSpPr>
          <p:spPr bwMode="auto">
            <a:xfrm>
              <a:off x="3650" y="1508"/>
              <a:ext cx="123"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26" name="Oval 90"/>
            <p:cNvSpPr>
              <a:spLocks noChangeArrowheads="1"/>
            </p:cNvSpPr>
            <p:nvPr/>
          </p:nvSpPr>
          <p:spPr bwMode="auto">
            <a:xfrm>
              <a:off x="4250" y="1515"/>
              <a:ext cx="124" cy="51"/>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27" name="Oval 91"/>
            <p:cNvSpPr>
              <a:spLocks noChangeArrowheads="1"/>
            </p:cNvSpPr>
            <p:nvPr/>
          </p:nvSpPr>
          <p:spPr bwMode="auto">
            <a:xfrm>
              <a:off x="3900" y="1703"/>
              <a:ext cx="128" cy="50"/>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4428" name="Oval 92"/>
            <p:cNvSpPr>
              <a:spLocks noChangeArrowheads="1"/>
            </p:cNvSpPr>
            <p:nvPr/>
          </p:nvSpPr>
          <p:spPr bwMode="auto">
            <a:xfrm>
              <a:off x="4085" y="1610"/>
              <a:ext cx="128" cy="50"/>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4429" name="Oval 93"/>
            <p:cNvSpPr>
              <a:spLocks noChangeArrowheads="1"/>
            </p:cNvSpPr>
            <p:nvPr/>
          </p:nvSpPr>
          <p:spPr bwMode="auto">
            <a:xfrm>
              <a:off x="1281" y="3655"/>
              <a:ext cx="196" cy="111"/>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4430" name="Oval 94"/>
            <p:cNvSpPr>
              <a:spLocks noChangeArrowheads="1"/>
            </p:cNvSpPr>
            <p:nvPr/>
          </p:nvSpPr>
          <p:spPr bwMode="auto">
            <a:xfrm>
              <a:off x="706" y="4016"/>
              <a:ext cx="191" cy="112"/>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4431" name="Oval 95"/>
            <p:cNvSpPr>
              <a:spLocks noChangeArrowheads="1"/>
            </p:cNvSpPr>
            <p:nvPr/>
          </p:nvSpPr>
          <p:spPr bwMode="auto">
            <a:xfrm>
              <a:off x="2228" y="3092"/>
              <a:ext cx="168" cy="95"/>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4432" name="Oval 96"/>
            <p:cNvSpPr>
              <a:spLocks noChangeArrowheads="1"/>
            </p:cNvSpPr>
            <p:nvPr/>
          </p:nvSpPr>
          <p:spPr bwMode="auto">
            <a:xfrm>
              <a:off x="2603" y="2869"/>
              <a:ext cx="156" cy="89"/>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4433" name="Oval 97"/>
            <p:cNvSpPr>
              <a:spLocks noChangeArrowheads="1"/>
            </p:cNvSpPr>
            <p:nvPr/>
          </p:nvSpPr>
          <p:spPr bwMode="auto">
            <a:xfrm>
              <a:off x="2906" y="2670"/>
              <a:ext cx="156" cy="84"/>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4434" name="Oval 98"/>
            <p:cNvSpPr>
              <a:spLocks noChangeArrowheads="1"/>
            </p:cNvSpPr>
            <p:nvPr/>
          </p:nvSpPr>
          <p:spPr bwMode="auto">
            <a:xfrm>
              <a:off x="3247" y="2456"/>
              <a:ext cx="150" cy="90"/>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4435" name="Oval 99"/>
            <p:cNvSpPr>
              <a:spLocks noChangeArrowheads="1"/>
            </p:cNvSpPr>
            <p:nvPr/>
          </p:nvSpPr>
          <p:spPr bwMode="auto">
            <a:xfrm>
              <a:off x="1800" y="3362"/>
              <a:ext cx="168" cy="95"/>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4436" name="Oval 100"/>
            <p:cNvSpPr>
              <a:spLocks noChangeArrowheads="1"/>
            </p:cNvSpPr>
            <p:nvPr/>
          </p:nvSpPr>
          <p:spPr bwMode="auto">
            <a:xfrm>
              <a:off x="3511" y="2304"/>
              <a:ext cx="134" cy="73"/>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4437" name="Oval 101"/>
            <p:cNvSpPr>
              <a:spLocks noChangeArrowheads="1"/>
            </p:cNvSpPr>
            <p:nvPr/>
          </p:nvSpPr>
          <p:spPr bwMode="auto">
            <a:xfrm>
              <a:off x="3979" y="2016"/>
              <a:ext cx="134" cy="72"/>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4438" name="Oval 102"/>
            <p:cNvSpPr>
              <a:spLocks noChangeArrowheads="1"/>
            </p:cNvSpPr>
            <p:nvPr/>
          </p:nvSpPr>
          <p:spPr bwMode="auto">
            <a:xfrm>
              <a:off x="3752" y="2160"/>
              <a:ext cx="134" cy="61"/>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4439" name="Oval 103"/>
            <p:cNvSpPr>
              <a:spLocks noChangeArrowheads="1"/>
            </p:cNvSpPr>
            <p:nvPr/>
          </p:nvSpPr>
          <p:spPr bwMode="auto">
            <a:xfrm>
              <a:off x="4175" y="1900"/>
              <a:ext cx="128" cy="61"/>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4440" name="Oval 104"/>
            <p:cNvSpPr>
              <a:spLocks noChangeArrowheads="1"/>
            </p:cNvSpPr>
            <p:nvPr/>
          </p:nvSpPr>
          <p:spPr bwMode="auto">
            <a:xfrm>
              <a:off x="4337" y="1799"/>
              <a:ext cx="129" cy="61"/>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4441" name="Oval 105"/>
            <p:cNvSpPr>
              <a:spLocks noChangeArrowheads="1"/>
            </p:cNvSpPr>
            <p:nvPr/>
          </p:nvSpPr>
          <p:spPr bwMode="auto">
            <a:xfrm>
              <a:off x="4504" y="1702"/>
              <a:ext cx="124" cy="51"/>
            </a:xfrm>
            <a:prstGeom prst="ellipse">
              <a:avLst/>
            </a:prstGeom>
            <a:gradFill rotWithShape="0">
              <a:gsLst>
                <a:gs pos="0">
                  <a:srgbClr val="4A4A6F"/>
                </a:gs>
                <a:gs pos="100000">
                  <a:srgbClr val="5B5B89"/>
                </a:gs>
              </a:gsLst>
              <a:lin ang="13500000" scaled="1"/>
            </a:gradFill>
            <a:ln w="9525">
              <a:noFill/>
              <a:round/>
              <a:headEnd/>
              <a:tailEnd/>
            </a:ln>
            <a:effectLst/>
          </p:spPr>
          <p:txBody>
            <a:bodyPr wrap="none" anchor="ctr"/>
            <a:lstStyle/>
            <a:p>
              <a:pPr>
                <a:defRPr/>
              </a:pPr>
              <a:endParaRPr lang="ru-RU"/>
            </a:p>
          </p:txBody>
        </p:sp>
        <p:sp>
          <p:nvSpPr>
            <p:cNvPr id="14442" name="Oval 106"/>
            <p:cNvSpPr>
              <a:spLocks noChangeArrowheads="1"/>
            </p:cNvSpPr>
            <p:nvPr/>
          </p:nvSpPr>
          <p:spPr bwMode="auto">
            <a:xfrm>
              <a:off x="4660" y="1605"/>
              <a:ext cx="123" cy="50"/>
            </a:xfrm>
            <a:prstGeom prst="ellipse">
              <a:avLst/>
            </a:prstGeom>
            <a:gradFill rotWithShape="0">
              <a:gsLst>
                <a:gs pos="0">
                  <a:srgbClr val="4A4A6F"/>
                </a:gs>
                <a:gs pos="100000">
                  <a:srgbClr val="5B5B89"/>
                </a:gs>
              </a:gsLst>
              <a:lin ang="13500000" scaled="1"/>
            </a:gradFill>
            <a:ln w="9525">
              <a:noFill/>
              <a:round/>
              <a:headEnd/>
              <a:tailEnd/>
            </a:ln>
            <a:effectLst/>
          </p:spPr>
          <p:txBody>
            <a:bodyPr wrap="none" anchor="ctr"/>
            <a:lstStyle/>
            <a:p>
              <a:pPr>
                <a:defRPr/>
              </a:pPr>
              <a:endParaRPr lang="ru-RU"/>
            </a:p>
          </p:txBody>
        </p:sp>
        <p:sp>
          <p:nvSpPr>
            <p:cNvPr id="14443" name="Oval 107"/>
            <p:cNvSpPr>
              <a:spLocks noChangeArrowheads="1"/>
            </p:cNvSpPr>
            <p:nvPr/>
          </p:nvSpPr>
          <p:spPr bwMode="auto">
            <a:xfrm>
              <a:off x="4802" y="1514"/>
              <a:ext cx="128" cy="51"/>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4444" name="Oval 108"/>
            <p:cNvSpPr>
              <a:spLocks noChangeArrowheads="1"/>
            </p:cNvSpPr>
            <p:nvPr/>
          </p:nvSpPr>
          <p:spPr bwMode="auto">
            <a:xfrm>
              <a:off x="4929" y="1433"/>
              <a:ext cx="111" cy="50"/>
            </a:xfrm>
            <a:prstGeom prst="ellipse">
              <a:avLst/>
            </a:prstGeom>
            <a:gradFill rotWithShape="0">
              <a:gsLst>
                <a:gs pos="0">
                  <a:srgbClr val="373752"/>
                </a:gs>
                <a:gs pos="100000">
                  <a:srgbClr val="5B5B89"/>
                </a:gs>
              </a:gsLst>
              <a:lin ang="13500000" scaled="1"/>
            </a:gradFill>
            <a:ln w="9525">
              <a:noFill/>
              <a:round/>
              <a:headEnd/>
              <a:tailEnd/>
            </a:ln>
            <a:effectLst/>
          </p:spPr>
          <p:txBody>
            <a:bodyPr wrap="none" anchor="ctr"/>
            <a:lstStyle/>
            <a:p>
              <a:pPr>
                <a:defRPr/>
              </a:pPr>
              <a:endParaRPr lang="ru-RU"/>
            </a:p>
          </p:txBody>
        </p:sp>
        <p:sp>
          <p:nvSpPr>
            <p:cNvPr id="14445" name="Oval 109"/>
            <p:cNvSpPr>
              <a:spLocks noChangeArrowheads="1"/>
            </p:cNvSpPr>
            <p:nvPr/>
          </p:nvSpPr>
          <p:spPr bwMode="auto">
            <a:xfrm>
              <a:off x="3834" y="1432"/>
              <a:ext cx="112" cy="50"/>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4446" name="Oval 110"/>
            <p:cNvSpPr>
              <a:spLocks noChangeArrowheads="1"/>
            </p:cNvSpPr>
            <p:nvPr/>
          </p:nvSpPr>
          <p:spPr bwMode="auto">
            <a:xfrm>
              <a:off x="3285" y="1432"/>
              <a:ext cx="112" cy="50"/>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4447" name="Oval 111"/>
            <p:cNvSpPr>
              <a:spLocks noChangeArrowheads="1"/>
            </p:cNvSpPr>
            <p:nvPr/>
          </p:nvSpPr>
          <p:spPr bwMode="auto">
            <a:xfrm>
              <a:off x="2971" y="1368"/>
              <a:ext cx="111" cy="5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4448" name="Oval 112"/>
            <p:cNvSpPr>
              <a:spLocks noChangeArrowheads="1"/>
            </p:cNvSpPr>
            <p:nvPr/>
          </p:nvSpPr>
          <p:spPr bwMode="auto">
            <a:xfrm>
              <a:off x="3151" y="1294"/>
              <a:ext cx="112" cy="50"/>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4449" name="Oval 113"/>
            <p:cNvSpPr>
              <a:spLocks noChangeArrowheads="1"/>
            </p:cNvSpPr>
            <p:nvPr/>
          </p:nvSpPr>
          <p:spPr bwMode="auto">
            <a:xfrm>
              <a:off x="3019" y="1172"/>
              <a:ext cx="112"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50" name="Oval 114"/>
            <p:cNvSpPr>
              <a:spLocks noChangeArrowheads="1"/>
            </p:cNvSpPr>
            <p:nvPr/>
          </p:nvSpPr>
          <p:spPr bwMode="auto">
            <a:xfrm>
              <a:off x="2442" y="1370"/>
              <a:ext cx="112" cy="51"/>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51" name="Oval 115"/>
            <p:cNvSpPr>
              <a:spLocks noChangeArrowheads="1"/>
            </p:cNvSpPr>
            <p:nvPr/>
          </p:nvSpPr>
          <p:spPr bwMode="auto">
            <a:xfrm>
              <a:off x="2300" y="1222"/>
              <a:ext cx="112" cy="51"/>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4452" name="Oval 116"/>
            <p:cNvSpPr>
              <a:spLocks noChangeArrowheads="1"/>
            </p:cNvSpPr>
            <p:nvPr/>
          </p:nvSpPr>
          <p:spPr bwMode="auto">
            <a:xfrm>
              <a:off x="2094" y="1286"/>
              <a:ext cx="112" cy="51"/>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4453" name="Oval 117"/>
            <p:cNvSpPr>
              <a:spLocks noChangeArrowheads="1"/>
            </p:cNvSpPr>
            <p:nvPr/>
          </p:nvSpPr>
          <p:spPr bwMode="auto">
            <a:xfrm>
              <a:off x="2227" y="1444"/>
              <a:ext cx="111" cy="50"/>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54" name="Oval 118"/>
            <p:cNvSpPr>
              <a:spLocks noChangeArrowheads="1"/>
            </p:cNvSpPr>
            <p:nvPr/>
          </p:nvSpPr>
          <p:spPr bwMode="auto">
            <a:xfrm>
              <a:off x="1108" y="1426"/>
              <a:ext cx="112" cy="50"/>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4455" name="Oval 119"/>
            <p:cNvSpPr>
              <a:spLocks noChangeArrowheads="1"/>
            </p:cNvSpPr>
            <p:nvPr/>
          </p:nvSpPr>
          <p:spPr bwMode="auto">
            <a:xfrm>
              <a:off x="610" y="1286"/>
              <a:ext cx="111" cy="51"/>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56" name="Oval 120"/>
            <p:cNvSpPr>
              <a:spLocks noChangeArrowheads="1"/>
            </p:cNvSpPr>
            <p:nvPr/>
          </p:nvSpPr>
          <p:spPr bwMode="auto">
            <a:xfrm>
              <a:off x="304" y="1360"/>
              <a:ext cx="111" cy="51"/>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57" name="Oval 121"/>
            <p:cNvSpPr>
              <a:spLocks noChangeArrowheads="1"/>
            </p:cNvSpPr>
            <p:nvPr/>
          </p:nvSpPr>
          <p:spPr bwMode="auto">
            <a:xfrm>
              <a:off x="155" y="1156"/>
              <a:ext cx="112" cy="50"/>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58" name="Oval 122"/>
            <p:cNvSpPr>
              <a:spLocks noChangeArrowheads="1"/>
            </p:cNvSpPr>
            <p:nvPr/>
          </p:nvSpPr>
          <p:spPr bwMode="auto">
            <a:xfrm>
              <a:off x="4537" y="1367"/>
              <a:ext cx="106" cy="45"/>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4459" name="Oval 123"/>
            <p:cNvSpPr>
              <a:spLocks noChangeArrowheads="1"/>
            </p:cNvSpPr>
            <p:nvPr/>
          </p:nvSpPr>
          <p:spPr bwMode="auto">
            <a:xfrm>
              <a:off x="4406" y="1442"/>
              <a:ext cx="105" cy="44"/>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4460" name="Oval 124"/>
            <p:cNvSpPr>
              <a:spLocks noChangeArrowheads="1"/>
            </p:cNvSpPr>
            <p:nvPr/>
          </p:nvSpPr>
          <p:spPr bwMode="auto">
            <a:xfrm>
              <a:off x="3991" y="1358"/>
              <a:ext cx="106" cy="45"/>
            </a:xfrm>
            <a:prstGeom prst="ellipse">
              <a:avLst/>
            </a:prstGeom>
            <a:gradFill rotWithShape="0">
              <a:gsLst>
                <a:gs pos="0">
                  <a:srgbClr val="434365"/>
                </a:gs>
                <a:gs pos="100000">
                  <a:srgbClr val="666699"/>
                </a:gs>
              </a:gsLst>
              <a:lin ang="13500000" scaled="1"/>
            </a:gradFill>
            <a:ln w="9525">
              <a:noFill/>
              <a:round/>
              <a:headEnd/>
              <a:tailEnd/>
            </a:ln>
            <a:effectLst/>
          </p:spPr>
          <p:txBody>
            <a:bodyPr wrap="none" anchor="ctr"/>
            <a:lstStyle/>
            <a:p>
              <a:pPr>
                <a:defRPr/>
              </a:pPr>
              <a:endParaRPr lang="ru-RU"/>
            </a:p>
          </p:txBody>
        </p:sp>
        <p:sp>
          <p:nvSpPr>
            <p:cNvPr id="14461" name="Oval 125"/>
            <p:cNvSpPr>
              <a:spLocks noChangeArrowheads="1"/>
            </p:cNvSpPr>
            <p:nvPr/>
          </p:nvSpPr>
          <p:spPr bwMode="auto">
            <a:xfrm>
              <a:off x="3465" y="1358"/>
              <a:ext cx="106" cy="45"/>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4462" name="Oval 126"/>
            <p:cNvSpPr>
              <a:spLocks noChangeArrowheads="1"/>
            </p:cNvSpPr>
            <p:nvPr/>
          </p:nvSpPr>
          <p:spPr bwMode="auto">
            <a:xfrm>
              <a:off x="2851" y="1230"/>
              <a:ext cx="106" cy="44"/>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63" name="Oval 127"/>
            <p:cNvSpPr>
              <a:spLocks noChangeArrowheads="1"/>
            </p:cNvSpPr>
            <p:nvPr/>
          </p:nvSpPr>
          <p:spPr bwMode="auto">
            <a:xfrm>
              <a:off x="2677" y="1111"/>
              <a:ext cx="106" cy="44"/>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4464" name="Oval 128"/>
            <p:cNvSpPr>
              <a:spLocks noChangeArrowheads="1"/>
            </p:cNvSpPr>
            <p:nvPr/>
          </p:nvSpPr>
          <p:spPr bwMode="auto">
            <a:xfrm>
              <a:off x="2858" y="1047"/>
              <a:ext cx="106" cy="45"/>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4465" name="Oval 129"/>
            <p:cNvSpPr>
              <a:spLocks noChangeArrowheads="1"/>
            </p:cNvSpPr>
            <p:nvPr/>
          </p:nvSpPr>
          <p:spPr bwMode="auto">
            <a:xfrm>
              <a:off x="1941" y="1042"/>
              <a:ext cx="106"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66" name="Oval 130"/>
            <p:cNvSpPr>
              <a:spLocks noChangeArrowheads="1"/>
            </p:cNvSpPr>
            <p:nvPr/>
          </p:nvSpPr>
          <p:spPr bwMode="auto">
            <a:xfrm>
              <a:off x="1087" y="1279"/>
              <a:ext cx="106" cy="4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67" name="Oval 131"/>
            <p:cNvSpPr>
              <a:spLocks noChangeArrowheads="1"/>
            </p:cNvSpPr>
            <p:nvPr/>
          </p:nvSpPr>
          <p:spPr bwMode="auto">
            <a:xfrm>
              <a:off x="826" y="1352"/>
              <a:ext cx="106"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68" name="Oval 132"/>
            <p:cNvSpPr>
              <a:spLocks noChangeArrowheads="1"/>
            </p:cNvSpPr>
            <p:nvPr/>
          </p:nvSpPr>
          <p:spPr bwMode="auto">
            <a:xfrm>
              <a:off x="536" y="1430"/>
              <a:ext cx="106"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69" name="Oval 133"/>
            <p:cNvSpPr>
              <a:spLocks noChangeArrowheads="1"/>
            </p:cNvSpPr>
            <p:nvPr/>
          </p:nvSpPr>
          <p:spPr bwMode="auto">
            <a:xfrm>
              <a:off x="634" y="1062"/>
              <a:ext cx="106"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70" name="Oval 134"/>
            <p:cNvSpPr>
              <a:spLocks noChangeArrowheads="1"/>
            </p:cNvSpPr>
            <p:nvPr/>
          </p:nvSpPr>
          <p:spPr bwMode="auto">
            <a:xfrm>
              <a:off x="1539" y="1052"/>
              <a:ext cx="106"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71" name="Oval 135"/>
            <p:cNvSpPr>
              <a:spLocks noChangeArrowheads="1"/>
            </p:cNvSpPr>
            <p:nvPr/>
          </p:nvSpPr>
          <p:spPr bwMode="auto">
            <a:xfrm>
              <a:off x="1119" y="1065"/>
              <a:ext cx="105"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72" name="Oval 136"/>
            <p:cNvSpPr>
              <a:spLocks noChangeArrowheads="1"/>
            </p:cNvSpPr>
            <p:nvPr/>
          </p:nvSpPr>
          <p:spPr bwMode="auto">
            <a:xfrm>
              <a:off x="4130" y="1286"/>
              <a:ext cx="111" cy="45"/>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4473" name="Oval 137"/>
            <p:cNvSpPr>
              <a:spLocks noChangeArrowheads="1"/>
            </p:cNvSpPr>
            <p:nvPr/>
          </p:nvSpPr>
          <p:spPr bwMode="auto">
            <a:xfrm>
              <a:off x="3476" y="1165"/>
              <a:ext cx="112" cy="45"/>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4474" name="Oval 138"/>
            <p:cNvSpPr>
              <a:spLocks noChangeArrowheads="1"/>
            </p:cNvSpPr>
            <p:nvPr/>
          </p:nvSpPr>
          <p:spPr bwMode="auto">
            <a:xfrm>
              <a:off x="3314" y="1231"/>
              <a:ext cx="112" cy="45"/>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4475" name="Oval 139"/>
            <p:cNvSpPr>
              <a:spLocks noChangeArrowheads="1"/>
            </p:cNvSpPr>
            <p:nvPr/>
          </p:nvSpPr>
          <p:spPr bwMode="auto">
            <a:xfrm>
              <a:off x="3173" y="1114"/>
              <a:ext cx="112" cy="44"/>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76" name="Oval 140"/>
            <p:cNvSpPr>
              <a:spLocks noChangeArrowheads="1"/>
            </p:cNvSpPr>
            <p:nvPr/>
          </p:nvSpPr>
          <p:spPr bwMode="auto">
            <a:xfrm>
              <a:off x="2395" y="1053"/>
              <a:ext cx="112" cy="45"/>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4477" name="Oval 141"/>
            <p:cNvSpPr>
              <a:spLocks noChangeArrowheads="1"/>
            </p:cNvSpPr>
            <p:nvPr/>
          </p:nvSpPr>
          <p:spPr bwMode="auto">
            <a:xfrm>
              <a:off x="2768" y="1448"/>
              <a:ext cx="111" cy="44"/>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4478" name="Oval 142"/>
            <p:cNvSpPr>
              <a:spLocks noChangeArrowheads="1"/>
            </p:cNvSpPr>
            <p:nvPr/>
          </p:nvSpPr>
          <p:spPr bwMode="auto">
            <a:xfrm>
              <a:off x="2655" y="1296"/>
              <a:ext cx="112" cy="45"/>
            </a:xfrm>
            <a:prstGeom prst="ellipse">
              <a:avLst/>
            </a:prstGeom>
            <a:gradFill rotWithShape="0">
              <a:gsLst>
                <a:gs pos="0">
                  <a:srgbClr val="53537C"/>
                </a:gs>
                <a:gs pos="100000">
                  <a:srgbClr val="666699"/>
                </a:gs>
              </a:gsLst>
              <a:lin ang="13500000" scaled="1"/>
            </a:gradFill>
            <a:ln w="9525">
              <a:noFill/>
              <a:round/>
              <a:headEnd/>
              <a:tailEnd/>
            </a:ln>
            <a:effectLst/>
          </p:spPr>
          <p:txBody>
            <a:bodyPr wrap="none" anchor="ctr"/>
            <a:lstStyle/>
            <a:p>
              <a:pPr>
                <a:defRPr/>
              </a:pPr>
              <a:endParaRPr lang="ru-RU"/>
            </a:p>
          </p:txBody>
        </p:sp>
        <p:sp>
          <p:nvSpPr>
            <p:cNvPr id="14479" name="Oval 143"/>
            <p:cNvSpPr>
              <a:spLocks noChangeArrowheads="1"/>
            </p:cNvSpPr>
            <p:nvPr/>
          </p:nvSpPr>
          <p:spPr bwMode="auto">
            <a:xfrm>
              <a:off x="2500" y="1161"/>
              <a:ext cx="111" cy="45"/>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4480" name="Oval 144"/>
            <p:cNvSpPr>
              <a:spLocks noChangeArrowheads="1"/>
            </p:cNvSpPr>
            <p:nvPr/>
          </p:nvSpPr>
          <p:spPr bwMode="auto">
            <a:xfrm>
              <a:off x="2221" y="1103"/>
              <a:ext cx="112" cy="44"/>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4481" name="Oval 145"/>
            <p:cNvSpPr>
              <a:spLocks noChangeArrowheads="1"/>
            </p:cNvSpPr>
            <p:nvPr/>
          </p:nvSpPr>
          <p:spPr bwMode="auto">
            <a:xfrm>
              <a:off x="2028" y="1164"/>
              <a:ext cx="111" cy="45"/>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4482" name="Oval 146"/>
            <p:cNvSpPr>
              <a:spLocks noChangeArrowheads="1"/>
            </p:cNvSpPr>
            <p:nvPr/>
          </p:nvSpPr>
          <p:spPr bwMode="auto">
            <a:xfrm>
              <a:off x="1874" y="1358"/>
              <a:ext cx="112" cy="45"/>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4483" name="Oval 147"/>
            <p:cNvSpPr>
              <a:spLocks noChangeArrowheads="1"/>
            </p:cNvSpPr>
            <p:nvPr/>
          </p:nvSpPr>
          <p:spPr bwMode="auto">
            <a:xfrm>
              <a:off x="1808" y="1225"/>
              <a:ext cx="111" cy="45"/>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4484" name="Oval 148"/>
            <p:cNvSpPr>
              <a:spLocks noChangeArrowheads="1"/>
            </p:cNvSpPr>
            <p:nvPr/>
          </p:nvSpPr>
          <p:spPr bwMode="auto">
            <a:xfrm>
              <a:off x="1737" y="1100"/>
              <a:ext cx="112"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85" name="Oval 149"/>
            <p:cNvSpPr>
              <a:spLocks noChangeArrowheads="1"/>
            </p:cNvSpPr>
            <p:nvPr/>
          </p:nvSpPr>
          <p:spPr bwMode="auto">
            <a:xfrm>
              <a:off x="1582" y="1291"/>
              <a:ext cx="112" cy="45"/>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4486" name="Oval 150"/>
            <p:cNvSpPr>
              <a:spLocks noChangeArrowheads="1"/>
            </p:cNvSpPr>
            <p:nvPr/>
          </p:nvSpPr>
          <p:spPr bwMode="auto">
            <a:xfrm>
              <a:off x="1378" y="1345"/>
              <a:ext cx="112" cy="45"/>
            </a:xfrm>
            <a:prstGeom prst="ellipse">
              <a:avLst/>
            </a:prstGeom>
            <a:gradFill rotWithShape="0">
              <a:gsLst>
                <a:gs pos="0">
                  <a:srgbClr val="595985"/>
                </a:gs>
                <a:gs pos="100000">
                  <a:srgbClr val="666699"/>
                </a:gs>
              </a:gsLst>
              <a:lin ang="13500000" scaled="1"/>
            </a:gradFill>
            <a:ln w="9525">
              <a:noFill/>
              <a:round/>
              <a:headEnd/>
              <a:tailEnd/>
            </a:ln>
            <a:effectLst/>
          </p:spPr>
          <p:txBody>
            <a:bodyPr wrap="none" anchor="ctr"/>
            <a:lstStyle/>
            <a:p>
              <a:pPr>
                <a:defRPr/>
              </a:pPr>
              <a:endParaRPr lang="ru-RU"/>
            </a:p>
          </p:txBody>
        </p:sp>
        <p:sp>
          <p:nvSpPr>
            <p:cNvPr id="14487" name="Oval 151"/>
            <p:cNvSpPr>
              <a:spLocks noChangeArrowheads="1"/>
            </p:cNvSpPr>
            <p:nvPr/>
          </p:nvSpPr>
          <p:spPr bwMode="auto">
            <a:xfrm>
              <a:off x="1528" y="1158"/>
              <a:ext cx="112"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88" name="Oval 152"/>
            <p:cNvSpPr>
              <a:spLocks noChangeArrowheads="1"/>
            </p:cNvSpPr>
            <p:nvPr/>
          </p:nvSpPr>
          <p:spPr bwMode="auto">
            <a:xfrm>
              <a:off x="1293" y="1224"/>
              <a:ext cx="112"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89" name="Oval 153"/>
            <p:cNvSpPr>
              <a:spLocks noChangeArrowheads="1"/>
            </p:cNvSpPr>
            <p:nvPr/>
          </p:nvSpPr>
          <p:spPr bwMode="auto">
            <a:xfrm>
              <a:off x="1313" y="1114"/>
              <a:ext cx="112" cy="4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90" name="Oval 154"/>
            <p:cNvSpPr>
              <a:spLocks noChangeArrowheads="1"/>
            </p:cNvSpPr>
            <p:nvPr/>
          </p:nvSpPr>
          <p:spPr bwMode="auto">
            <a:xfrm>
              <a:off x="1081" y="1168"/>
              <a:ext cx="111"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91" name="Oval 155"/>
            <p:cNvSpPr>
              <a:spLocks noChangeArrowheads="1"/>
            </p:cNvSpPr>
            <p:nvPr/>
          </p:nvSpPr>
          <p:spPr bwMode="auto">
            <a:xfrm>
              <a:off x="876" y="1123"/>
              <a:ext cx="112"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92" name="Oval 156"/>
            <p:cNvSpPr>
              <a:spLocks noChangeArrowheads="1"/>
            </p:cNvSpPr>
            <p:nvPr/>
          </p:nvSpPr>
          <p:spPr bwMode="auto">
            <a:xfrm>
              <a:off x="874" y="1218"/>
              <a:ext cx="111"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93" name="Oval 157"/>
            <p:cNvSpPr>
              <a:spLocks noChangeArrowheads="1"/>
            </p:cNvSpPr>
            <p:nvPr/>
          </p:nvSpPr>
          <p:spPr bwMode="auto">
            <a:xfrm>
              <a:off x="679" y="1172"/>
              <a:ext cx="112" cy="4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94" name="Oval 158"/>
            <p:cNvSpPr>
              <a:spLocks noChangeArrowheads="1"/>
            </p:cNvSpPr>
            <p:nvPr/>
          </p:nvSpPr>
          <p:spPr bwMode="auto">
            <a:xfrm>
              <a:off x="410" y="1234"/>
              <a:ext cx="111" cy="4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95" name="Oval 159"/>
            <p:cNvSpPr>
              <a:spLocks noChangeArrowheads="1"/>
            </p:cNvSpPr>
            <p:nvPr/>
          </p:nvSpPr>
          <p:spPr bwMode="auto">
            <a:xfrm>
              <a:off x="433" y="1102"/>
              <a:ext cx="112" cy="4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96" name="Oval 160"/>
            <p:cNvSpPr>
              <a:spLocks noChangeArrowheads="1"/>
            </p:cNvSpPr>
            <p:nvPr/>
          </p:nvSpPr>
          <p:spPr bwMode="auto">
            <a:xfrm>
              <a:off x="118" y="1314"/>
              <a:ext cx="111" cy="4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97" name="Oval 161"/>
            <p:cNvSpPr>
              <a:spLocks noChangeArrowheads="1"/>
            </p:cNvSpPr>
            <p:nvPr/>
          </p:nvSpPr>
          <p:spPr bwMode="auto">
            <a:xfrm>
              <a:off x="857" y="1003"/>
              <a:ext cx="101" cy="38"/>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98" name="Oval 162"/>
            <p:cNvSpPr>
              <a:spLocks noChangeArrowheads="1"/>
            </p:cNvSpPr>
            <p:nvPr/>
          </p:nvSpPr>
          <p:spPr bwMode="auto">
            <a:xfrm>
              <a:off x="1340" y="1015"/>
              <a:ext cx="101" cy="39"/>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499" name="Oval 163"/>
            <p:cNvSpPr>
              <a:spLocks noChangeArrowheads="1"/>
            </p:cNvSpPr>
            <p:nvPr/>
          </p:nvSpPr>
          <p:spPr bwMode="auto">
            <a:xfrm>
              <a:off x="1738" y="1010"/>
              <a:ext cx="101" cy="38"/>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500" name="Oval 164"/>
            <p:cNvSpPr>
              <a:spLocks noChangeArrowheads="1"/>
            </p:cNvSpPr>
            <p:nvPr/>
          </p:nvSpPr>
          <p:spPr bwMode="auto">
            <a:xfrm>
              <a:off x="2115" y="1003"/>
              <a:ext cx="100" cy="39"/>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501" name="Oval 165"/>
            <p:cNvSpPr>
              <a:spLocks noChangeArrowheads="1"/>
            </p:cNvSpPr>
            <p:nvPr/>
          </p:nvSpPr>
          <p:spPr bwMode="auto">
            <a:xfrm>
              <a:off x="2319" y="943"/>
              <a:ext cx="101" cy="39"/>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502" name="Oval 166"/>
            <p:cNvSpPr>
              <a:spLocks noChangeArrowheads="1"/>
            </p:cNvSpPr>
            <p:nvPr/>
          </p:nvSpPr>
          <p:spPr bwMode="auto">
            <a:xfrm>
              <a:off x="2600" y="997"/>
              <a:ext cx="101" cy="39"/>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503" name="Oval 167"/>
            <p:cNvSpPr>
              <a:spLocks noChangeArrowheads="1"/>
            </p:cNvSpPr>
            <p:nvPr/>
          </p:nvSpPr>
          <p:spPr bwMode="auto">
            <a:xfrm>
              <a:off x="1666" y="1422"/>
              <a:ext cx="106" cy="51"/>
            </a:xfrm>
            <a:prstGeom prst="ellipse">
              <a:avLst/>
            </a:prstGeom>
            <a:gradFill rotWithShape="0">
              <a:gsLst>
                <a:gs pos="0">
                  <a:srgbClr val="565681"/>
                </a:gs>
                <a:gs pos="100000">
                  <a:srgbClr val="666699"/>
                </a:gs>
              </a:gsLst>
              <a:lin ang="13500000" scaled="1"/>
            </a:gradFill>
            <a:ln w="9525">
              <a:noFill/>
              <a:round/>
              <a:headEnd/>
              <a:tailEnd/>
            </a:ln>
            <a:effectLst/>
          </p:spPr>
          <p:txBody>
            <a:bodyPr wrap="none" anchor="ctr"/>
            <a:lstStyle/>
            <a:p>
              <a:pPr>
                <a:defRPr/>
              </a:pPr>
              <a:endParaRPr lang="ru-RU"/>
            </a:p>
          </p:txBody>
        </p:sp>
        <p:sp>
          <p:nvSpPr>
            <p:cNvPr id="14504" name="Oval 168"/>
            <p:cNvSpPr>
              <a:spLocks noChangeArrowheads="1"/>
            </p:cNvSpPr>
            <p:nvPr/>
          </p:nvSpPr>
          <p:spPr bwMode="auto">
            <a:xfrm>
              <a:off x="2556" y="1518"/>
              <a:ext cx="123" cy="51"/>
            </a:xfrm>
            <a:prstGeom prst="ellipse">
              <a:avLst/>
            </a:prstGeom>
            <a:gradFill rotWithShape="0">
              <a:gsLst>
                <a:gs pos="0">
                  <a:srgbClr val="505078"/>
                </a:gs>
                <a:gs pos="100000">
                  <a:srgbClr val="666699"/>
                </a:gs>
              </a:gsLst>
              <a:lin ang="13500000" scaled="1"/>
            </a:gradFill>
            <a:ln w="9525">
              <a:noFill/>
              <a:round/>
              <a:headEnd/>
              <a:tailEnd/>
            </a:ln>
            <a:effectLst/>
          </p:spPr>
          <p:txBody>
            <a:bodyPr wrap="none" anchor="ctr"/>
            <a:lstStyle/>
            <a:p>
              <a:pPr>
                <a:defRPr/>
              </a:pPr>
              <a:endParaRPr lang="ru-RU"/>
            </a:p>
          </p:txBody>
        </p:sp>
        <p:sp>
          <p:nvSpPr>
            <p:cNvPr id="14505" name="Oval 169"/>
            <p:cNvSpPr>
              <a:spLocks noChangeArrowheads="1"/>
            </p:cNvSpPr>
            <p:nvPr/>
          </p:nvSpPr>
          <p:spPr bwMode="auto">
            <a:xfrm>
              <a:off x="3618" y="1289"/>
              <a:ext cx="112" cy="51"/>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4506" name="Oval 170"/>
            <p:cNvSpPr>
              <a:spLocks noChangeArrowheads="1"/>
            </p:cNvSpPr>
            <p:nvPr/>
          </p:nvSpPr>
          <p:spPr bwMode="auto">
            <a:xfrm>
              <a:off x="3790" y="1214"/>
              <a:ext cx="111" cy="51"/>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4507" name="Oval 171"/>
            <p:cNvSpPr>
              <a:spLocks noChangeArrowheads="1"/>
            </p:cNvSpPr>
            <p:nvPr/>
          </p:nvSpPr>
          <p:spPr bwMode="auto">
            <a:xfrm>
              <a:off x="2133" y="910"/>
              <a:ext cx="79" cy="3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508" name="Oval 172"/>
            <p:cNvSpPr>
              <a:spLocks noChangeArrowheads="1"/>
            </p:cNvSpPr>
            <p:nvPr/>
          </p:nvSpPr>
          <p:spPr bwMode="auto">
            <a:xfrm>
              <a:off x="1263" y="910"/>
              <a:ext cx="79" cy="3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509" name="Oval 173"/>
            <p:cNvSpPr>
              <a:spLocks noChangeArrowheads="1"/>
            </p:cNvSpPr>
            <p:nvPr/>
          </p:nvSpPr>
          <p:spPr bwMode="auto">
            <a:xfrm>
              <a:off x="1470" y="871"/>
              <a:ext cx="79" cy="3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510" name="Oval 174"/>
            <p:cNvSpPr>
              <a:spLocks noChangeArrowheads="1"/>
            </p:cNvSpPr>
            <p:nvPr/>
          </p:nvSpPr>
          <p:spPr bwMode="auto">
            <a:xfrm>
              <a:off x="1649" y="826"/>
              <a:ext cx="83" cy="3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511" name="Oval 175"/>
            <p:cNvSpPr>
              <a:spLocks noChangeArrowheads="1"/>
            </p:cNvSpPr>
            <p:nvPr/>
          </p:nvSpPr>
          <p:spPr bwMode="auto">
            <a:xfrm>
              <a:off x="1917" y="871"/>
              <a:ext cx="84" cy="3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512" name="Oval 176"/>
            <p:cNvSpPr>
              <a:spLocks noChangeArrowheads="1"/>
            </p:cNvSpPr>
            <p:nvPr/>
          </p:nvSpPr>
          <p:spPr bwMode="auto">
            <a:xfrm>
              <a:off x="1719" y="925"/>
              <a:ext cx="83" cy="3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513" name="Oval 177"/>
            <p:cNvSpPr>
              <a:spLocks noChangeArrowheads="1"/>
            </p:cNvSpPr>
            <p:nvPr/>
          </p:nvSpPr>
          <p:spPr bwMode="auto">
            <a:xfrm>
              <a:off x="1912" y="959"/>
              <a:ext cx="95"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514" name="Oval 178"/>
            <p:cNvSpPr>
              <a:spLocks noChangeArrowheads="1"/>
            </p:cNvSpPr>
            <p:nvPr/>
          </p:nvSpPr>
          <p:spPr bwMode="auto">
            <a:xfrm>
              <a:off x="1540" y="964"/>
              <a:ext cx="89"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515" name="Oval 179"/>
            <p:cNvSpPr>
              <a:spLocks noChangeArrowheads="1"/>
            </p:cNvSpPr>
            <p:nvPr/>
          </p:nvSpPr>
          <p:spPr bwMode="auto">
            <a:xfrm>
              <a:off x="1075" y="955"/>
              <a:ext cx="101" cy="45"/>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516" name="Oval 180"/>
            <p:cNvSpPr>
              <a:spLocks noChangeArrowheads="1"/>
            </p:cNvSpPr>
            <p:nvPr/>
          </p:nvSpPr>
          <p:spPr bwMode="auto">
            <a:xfrm>
              <a:off x="1982" y="4029"/>
              <a:ext cx="195" cy="105"/>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4517" name="Oval 181"/>
            <p:cNvSpPr>
              <a:spLocks noChangeArrowheads="1"/>
            </p:cNvSpPr>
            <p:nvPr/>
          </p:nvSpPr>
          <p:spPr bwMode="auto">
            <a:xfrm>
              <a:off x="2459" y="3673"/>
              <a:ext cx="196" cy="112"/>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4518" name="Oval 182"/>
            <p:cNvSpPr>
              <a:spLocks noChangeArrowheads="1"/>
            </p:cNvSpPr>
            <p:nvPr/>
          </p:nvSpPr>
          <p:spPr bwMode="auto">
            <a:xfrm>
              <a:off x="3237" y="3123"/>
              <a:ext cx="168" cy="95"/>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4519" name="Oval 183"/>
            <p:cNvSpPr>
              <a:spLocks noChangeArrowheads="1"/>
            </p:cNvSpPr>
            <p:nvPr/>
          </p:nvSpPr>
          <p:spPr bwMode="auto">
            <a:xfrm>
              <a:off x="3549" y="2882"/>
              <a:ext cx="157" cy="89"/>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4520" name="Oval 184"/>
            <p:cNvSpPr>
              <a:spLocks noChangeArrowheads="1"/>
            </p:cNvSpPr>
            <p:nvPr/>
          </p:nvSpPr>
          <p:spPr bwMode="auto">
            <a:xfrm>
              <a:off x="2891" y="3379"/>
              <a:ext cx="168" cy="95"/>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4521" name="Oval 185"/>
            <p:cNvSpPr>
              <a:spLocks noChangeArrowheads="1"/>
            </p:cNvSpPr>
            <p:nvPr/>
          </p:nvSpPr>
          <p:spPr bwMode="auto">
            <a:xfrm>
              <a:off x="3868" y="2659"/>
              <a:ext cx="151" cy="84"/>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4522" name="Oval 186"/>
            <p:cNvSpPr>
              <a:spLocks noChangeArrowheads="1"/>
            </p:cNvSpPr>
            <p:nvPr/>
          </p:nvSpPr>
          <p:spPr bwMode="auto">
            <a:xfrm>
              <a:off x="4089" y="2477"/>
              <a:ext cx="156" cy="89"/>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4523" name="Oval 187"/>
            <p:cNvSpPr>
              <a:spLocks noChangeArrowheads="1"/>
            </p:cNvSpPr>
            <p:nvPr/>
          </p:nvSpPr>
          <p:spPr bwMode="auto">
            <a:xfrm>
              <a:off x="4326" y="2316"/>
              <a:ext cx="134" cy="72"/>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4524" name="Oval 188"/>
            <p:cNvSpPr>
              <a:spLocks noChangeArrowheads="1"/>
            </p:cNvSpPr>
            <p:nvPr/>
          </p:nvSpPr>
          <p:spPr bwMode="auto">
            <a:xfrm>
              <a:off x="4711" y="2024"/>
              <a:ext cx="134" cy="73"/>
            </a:xfrm>
            <a:prstGeom prst="ellipse">
              <a:avLst/>
            </a:prstGeom>
            <a:gradFill rotWithShape="0">
              <a:gsLst>
                <a:gs pos="0">
                  <a:srgbClr val="31314A"/>
                </a:gs>
                <a:gs pos="100000">
                  <a:srgbClr val="5B5B89"/>
                </a:gs>
              </a:gsLst>
              <a:lin ang="13500000" scaled="1"/>
            </a:gradFill>
            <a:ln w="9525">
              <a:noFill/>
              <a:round/>
              <a:headEnd/>
              <a:tailEnd/>
            </a:ln>
            <a:effectLst/>
          </p:spPr>
          <p:txBody>
            <a:bodyPr wrap="none" anchor="ctr"/>
            <a:lstStyle/>
            <a:p>
              <a:pPr>
                <a:defRPr/>
              </a:pPr>
              <a:endParaRPr lang="ru-RU"/>
            </a:p>
          </p:txBody>
        </p:sp>
        <p:sp>
          <p:nvSpPr>
            <p:cNvPr id="14525" name="Oval 189"/>
            <p:cNvSpPr>
              <a:spLocks noChangeArrowheads="1"/>
            </p:cNvSpPr>
            <p:nvPr/>
          </p:nvSpPr>
          <p:spPr bwMode="auto">
            <a:xfrm>
              <a:off x="4532" y="2164"/>
              <a:ext cx="139" cy="61"/>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4526" name="Oval 190"/>
            <p:cNvSpPr>
              <a:spLocks noChangeArrowheads="1"/>
            </p:cNvSpPr>
            <p:nvPr/>
          </p:nvSpPr>
          <p:spPr bwMode="auto">
            <a:xfrm>
              <a:off x="4862" y="1922"/>
              <a:ext cx="128" cy="61"/>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4527" name="Oval 191"/>
            <p:cNvSpPr>
              <a:spLocks noChangeArrowheads="1"/>
            </p:cNvSpPr>
            <p:nvPr/>
          </p:nvSpPr>
          <p:spPr bwMode="auto">
            <a:xfrm>
              <a:off x="5008" y="1809"/>
              <a:ext cx="128" cy="61"/>
            </a:xfrm>
            <a:prstGeom prst="ellipse">
              <a:avLst/>
            </a:prstGeom>
            <a:gradFill rotWithShape="0">
              <a:gsLst>
                <a:gs pos="0">
                  <a:srgbClr val="34344E"/>
                </a:gs>
                <a:gs pos="100000">
                  <a:srgbClr val="5B5B89"/>
                </a:gs>
              </a:gsLst>
              <a:lin ang="13500000" scaled="1"/>
            </a:gradFill>
            <a:ln w="9525">
              <a:noFill/>
              <a:round/>
              <a:headEnd/>
              <a:tailEnd/>
            </a:ln>
            <a:effectLst/>
          </p:spPr>
          <p:txBody>
            <a:bodyPr wrap="none" anchor="ctr"/>
            <a:lstStyle/>
            <a:p>
              <a:pPr>
                <a:defRPr/>
              </a:pPr>
              <a:endParaRPr lang="ru-RU"/>
            </a:p>
          </p:txBody>
        </p:sp>
        <p:sp>
          <p:nvSpPr>
            <p:cNvPr id="14528" name="Oval 192"/>
            <p:cNvSpPr>
              <a:spLocks noChangeArrowheads="1"/>
            </p:cNvSpPr>
            <p:nvPr/>
          </p:nvSpPr>
          <p:spPr bwMode="auto">
            <a:xfrm>
              <a:off x="5160" y="1704"/>
              <a:ext cx="123" cy="50"/>
            </a:xfrm>
            <a:prstGeom prst="ellipse">
              <a:avLst/>
            </a:prstGeom>
            <a:gradFill rotWithShape="0">
              <a:gsLst>
                <a:gs pos="0">
                  <a:srgbClr val="4A4A6F"/>
                </a:gs>
                <a:gs pos="100000">
                  <a:srgbClr val="5B5B89"/>
                </a:gs>
              </a:gsLst>
              <a:lin ang="13500000" scaled="1"/>
            </a:gradFill>
            <a:ln w="9525">
              <a:noFill/>
              <a:round/>
              <a:headEnd/>
              <a:tailEnd/>
            </a:ln>
            <a:effectLst/>
          </p:spPr>
          <p:txBody>
            <a:bodyPr wrap="none" anchor="ctr"/>
            <a:lstStyle/>
            <a:p>
              <a:pPr>
                <a:defRPr/>
              </a:pPr>
              <a:endParaRPr lang="ru-RU"/>
            </a:p>
          </p:txBody>
        </p:sp>
        <p:sp>
          <p:nvSpPr>
            <p:cNvPr id="14529" name="Oval 193"/>
            <p:cNvSpPr>
              <a:spLocks noChangeArrowheads="1"/>
            </p:cNvSpPr>
            <p:nvPr/>
          </p:nvSpPr>
          <p:spPr bwMode="auto">
            <a:xfrm>
              <a:off x="5276" y="1616"/>
              <a:ext cx="124" cy="51"/>
            </a:xfrm>
            <a:prstGeom prst="ellipse">
              <a:avLst/>
            </a:prstGeom>
            <a:gradFill rotWithShape="0">
              <a:gsLst>
                <a:gs pos="0">
                  <a:srgbClr val="4A4A6F"/>
                </a:gs>
                <a:gs pos="100000">
                  <a:srgbClr val="5B5B89"/>
                </a:gs>
              </a:gsLst>
              <a:lin ang="13500000" scaled="1"/>
            </a:gradFill>
            <a:ln w="9525">
              <a:noFill/>
              <a:round/>
              <a:headEnd/>
              <a:tailEnd/>
            </a:ln>
            <a:effectLst/>
          </p:spPr>
          <p:txBody>
            <a:bodyPr wrap="none" anchor="ctr"/>
            <a:lstStyle/>
            <a:p>
              <a:pPr>
                <a:defRPr/>
              </a:pPr>
              <a:endParaRPr lang="ru-RU"/>
            </a:p>
          </p:txBody>
        </p:sp>
        <p:sp>
          <p:nvSpPr>
            <p:cNvPr id="14530" name="Oval 194"/>
            <p:cNvSpPr>
              <a:spLocks noChangeArrowheads="1"/>
            </p:cNvSpPr>
            <p:nvPr/>
          </p:nvSpPr>
          <p:spPr bwMode="auto">
            <a:xfrm>
              <a:off x="5397" y="1523"/>
              <a:ext cx="123" cy="51"/>
            </a:xfrm>
            <a:prstGeom prst="ellipse">
              <a:avLst/>
            </a:prstGeom>
            <a:gradFill rotWithShape="0">
              <a:gsLst>
                <a:gs pos="0">
                  <a:srgbClr val="4A4A6F"/>
                </a:gs>
                <a:gs pos="100000">
                  <a:srgbClr val="5B5B89"/>
                </a:gs>
              </a:gsLst>
              <a:lin ang="13500000" scaled="1"/>
            </a:gradFill>
            <a:ln w="9525">
              <a:noFill/>
              <a:round/>
              <a:headEnd/>
              <a:tailEnd/>
            </a:ln>
            <a:effectLst/>
          </p:spPr>
          <p:txBody>
            <a:bodyPr wrap="none" anchor="ctr"/>
            <a:lstStyle/>
            <a:p>
              <a:pPr>
                <a:defRPr/>
              </a:pPr>
              <a:endParaRPr lang="ru-RU"/>
            </a:p>
          </p:txBody>
        </p:sp>
        <p:sp>
          <p:nvSpPr>
            <p:cNvPr id="14531" name="Oval 195"/>
            <p:cNvSpPr>
              <a:spLocks noChangeArrowheads="1"/>
            </p:cNvSpPr>
            <p:nvPr/>
          </p:nvSpPr>
          <p:spPr bwMode="auto">
            <a:xfrm>
              <a:off x="3254" y="4073"/>
              <a:ext cx="196" cy="106"/>
            </a:xfrm>
            <a:prstGeom prst="ellipse">
              <a:avLst/>
            </a:prstGeom>
            <a:gradFill rotWithShape="0">
              <a:gsLst>
                <a:gs pos="0">
                  <a:srgbClr val="373753"/>
                </a:gs>
                <a:gs pos="100000">
                  <a:srgbClr val="666699"/>
                </a:gs>
              </a:gsLst>
              <a:lin ang="13500000" scaled="1"/>
            </a:gradFill>
            <a:ln w="9525">
              <a:noFill/>
              <a:round/>
              <a:headEnd/>
              <a:tailEnd/>
            </a:ln>
            <a:effectLst/>
          </p:spPr>
          <p:txBody>
            <a:bodyPr wrap="none" anchor="ctr"/>
            <a:lstStyle/>
            <a:p>
              <a:pPr>
                <a:defRPr/>
              </a:pPr>
              <a:endParaRPr lang="ru-RU"/>
            </a:p>
          </p:txBody>
        </p:sp>
        <p:sp>
          <p:nvSpPr>
            <p:cNvPr id="14532" name="Oval 196"/>
            <p:cNvSpPr>
              <a:spLocks noChangeArrowheads="1"/>
            </p:cNvSpPr>
            <p:nvPr/>
          </p:nvSpPr>
          <p:spPr bwMode="auto">
            <a:xfrm>
              <a:off x="3650" y="3695"/>
              <a:ext cx="196" cy="111"/>
            </a:xfrm>
            <a:prstGeom prst="ellipse">
              <a:avLst/>
            </a:prstGeom>
            <a:gradFill rotWithShape="0">
              <a:gsLst>
                <a:gs pos="0">
                  <a:srgbClr val="373753"/>
                </a:gs>
                <a:gs pos="100000">
                  <a:srgbClr val="666699"/>
                </a:gs>
              </a:gsLst>
              <a:lin ang="13500000" scaled="1"/>
            </a:gradFill>
            <a:ln w="9525">
              <a:noFill/>
              <a:round/>
              <a:headEnd/>
              <a:tailEnd/>
            </a:ln>
            <a:effectLst/>
          </p:spPr>
          <p:txBody>
            <a:bodyPr wrap="none" anchor="ctr"/>
            <a:lstStyle/>
            <a:p>
              <a:pPr>
                <a:defRPr/>
              </a:pPr>
              <a:endParaRPr lang="ru-RU"/>
            </a:p>
          </p:txBody>
        </p:sp>
        <p:sp>
          <p:nvSpPr>
            <p:cNvPr id="14533" name="Oval 197"/>
            <p:cNvSpPr>
              <a:spLocks noChangeArrowheads="1"/>
            </p:cNvSpPr>
            <p:nvPr/>
          </p:nvSpPr>
          <p:spPr bwMode="auto">
            <a:xfrm>
              <a:off x="4772" y="3707"/>
              <a:ext cx="201" cy="106"/>
            </a:xfrm>
            <a:prstGeom prst="ellipse">
              <a:avLst/>
            </a:prstGeom>
            <a:gradFill rotWithShape="0">
              <a:gsLst>
                <a:gs pos="0">
                  <a:srgbClr val="27273B"/>
                </a:gs>
                <a:gs pos="100000">
                  <a:srgbClr val="666699"/>
                </a:gs>
              </a:gsLst>
              <a:lin ang="13500000" scaled="1"/>
            </a:gradFill>
            <a:ln w="9525">
              <a:noFill/>
              <a:round/>
              <a:headEnd/>
              <a:tailEnd/>
            </a:ln>
            <a:effectLst/>
          </p:spPr>
          <p:txBody>
            <a:bodyPr wrap="none" anchor="ctr"/>
            <a:lstStyle/>
            <a:p>
              <a:pPr>
                <a:defRPr/>
              </a:pPr>
              <a:endParaRPr lang="ru-RU"/>
            </a:p>
          </p:txBody>
        </p:sp>
        <p:sp>
          <p:nvSpPr>
            <p:cNvPr id="14534" name="Oval 198"/>
            <p:cNvSpPr>
              <a:spLocks noChangeArrowheads="1"/>
            </p:cNvSpPr>
            <p:nvPr/>
          </p:nvSpPr>
          <p:spPr bwMode="auto">
            <a:xfrm>
              <a:off x="4490" y="4051"/>
              <a:ext cx="196" cy="105"/>
            </a:xfrm>
            <a:prstGeom prst="ellipse">
              <a:avLst/>
            </a:prstGeom>
            <a:gradFill rotWithShape="0">
              <a:gsLst>
                <a:gs pos="0">
                  <a:srgbClr val="27273B"/>
                </a:gs>
                <a:gs pos="100000">
                  <a:srgbClr val="666699"/>
                </a:gs>
              </a:gsLst>
              <a:lin ang="13500000" scaled="1"/>
            </a:gradFill>
            <a:ln w="9525">
              <a:noFill/>
              <a:round/>
              <a:headEnd/>
              <a:tailEnd/>
            </a:ln>
            <a:effectLst/>
          </p:spPr>
          <p:txBody>
            <a:bodyPr wrap="none" anchor="ctr"/>
            <a:lstStyle/>
            <a:p>
              <a:pPr>
                <a:defRPr/>
              </a:pPr>
              <a:endParaRPr lang="ru-RU"/>
            </a:p>
          </p:txBody>
        </p:sp>
        <p:sp>
          <p:nvSpPr>
            <p:cNvPr id="14535" name="Oval 199"/>
            <p:cNvSpPr>
              <a:spLocks noChangeArrowheads="1"/>
            </p:cNvSpPr>
            <p:nvPr/>
          </p:nvSpPr>
          <p:spPr bwMode="auto">
            <a:xfrm>
              <a:off x="3988" y="3398"/>
              <a:ext cx="168" cy="96"/>
            </a:xfrm>
            <a:prstGeom prst="ellipse">
              <a:avLst/>
            </a:prstGeom>
            <a:gradFill rotWithShape="0">
              <a:gsLst>
                <a:gs pos="0">
                  <a:srgbClr val="373753"/>
                </a:gs>
                <a:gs pos="100000">
                  <a:srgbClr val="666699"/>
                </a:gs>
              </a:gsLst>
              <a:lin ang="13500000" scaled="1"/>
            </a:gradFill>
            <a:ln w="9525">
              <a:noFill/>
              <a:round/>
              <a:headEnd/>
              <a:tailEnd/>
            </a:ln>
            <a:effectLst/>
          </p:spPr>
          <p:txBody>
            <a:bodyPr wrap="none" anchor="ctr"/>
            <a:lstStyle/>
            <a:p>
              <a:pPr>
                <a:defRPr/>
              </a:pPr>
              <a:endParaRPr lang="ru-RU"/>
            </a:p>
          </p:txBody>
        </p:sp>
        <p:sp>
          <p:nvSpPr>
            <p:cNvPr id="14536" name="Oval 200"/>
            <p:cNvSpPr>
              <a:spLocks noChangeArrowheads="1"/>
            </p:cNvSpPr>
            <p:nvPr/>
          </p:nvSpPr>
          <p:spPr bwMode="auto">
            <a:xfrm>
              <a:off x="4262" y="3143"/>
              <a:ext cx="167" cy="95"/>
            </a:xfrm>
            <a:prstGeom prst="ellipse">
              <a:avLst/>
            </a:prstGeom>
            <a:gradFill rotWithShape="0">
              <a:gsLst>
                <a:gs pos="0">
                  <a:srgbClr val="373753"/>
                </a:gs>
                <a:gs pos="100000">
                  <a:srgbClr val="666699"/>
                </a:gs>
              </a:gsLst>
              <a:lin ang="13500000" scaled="1"/>
            </a:gradFill>
            <a:ln w="9525">
              <a:noFill/>
              <a:round/>
              <a:headEnd/>
              <a:tailEnd/>
            </a:ln>
            <a:effectLst/>
          </p:spPr>
          <p:txBody>
            <a:bodyPr wrap="none" anchor="ctr"/>
            <a:lstStyle/>
            <a:p>
              <a:pPr>
                <a:defRPr/>
              </a:pPr>
              <a:endParaRPr lang="ru-RU"/>
            </a:p>
          </p:txBody>
        </p:sp>
        <p:sp>
          <p:nvSpPr>
            <p:cNvPr id="14537" name="Oval 201"/>
            <p:cNvSpPr>
              <a:spLocks noChangeArrowheads="1"/>
            </p:cNvSpPr>
            <p:nvPr/>
          </p:nvSpPr>
          <p:spPr bwMode="auto">
            <a:xfrm>
              <a:off x="5043" y="3420"/>
              <a:ext cx="167" cy="95"/>
            </a:xfrm>
            <a:prstGeom prst="ellipse">
              <a:avLst/>
            </a:prstGeom>
            <a:gradFill rotWithShape="0">
              <a:gsLst>
                <a:gs pos="0">
                  <a:srgbClr val="27273B"/>
                </a:gs>
                <a:gs pos="100000">
                  <a:srgbClr val="666699"/>
                </a:gs>
              </a:gsLst>
              <a:lin ang="13500000" scaled="1"/>
            </a:gradFill>
            <a:ln w="9525">
              <a:noFill/>
              <a:round/>
              <a:headEnd/>
              <a:tailEnd/>
            </a:ln>
            <a:effectLst/>
          </p:spPr>
          <p:txBody>
            <a:bodyPr wrap="none" anchor="ctr"/>
            <a:lstStyle/>
            <a:p>
              <a:pPr>
                <a:defRPr/>
              </a:pPr>
              <a:endParaRPr lang="ru-RU"/>
            </a:p>
          </p:txBody>
        </p:sp>
        <p:sp>
          <p:nvSpPr>
            <p:cNvPr id="14538" name="Oval 202"/>
            <p:cNvSpPr>
              <a:spLocks noChangeArrowheads="1"/>
            </p:cNvSpPr>
            <p:nvPr/>
          </p:nvSpPr>
          <p:spPr bwMode="auto">
            <a:xfrm>
              <a:off x="4552" y="2875"/>
              <a:ext cx="156" cy="83"/>
            </a:xfrm>
            <a:prstGeom prst="ellipse">
              <a:avLst/>
            </a:prstGeom>
            <a:gradFill rotWithShape="0">
              <a:gsLst>
                <a:gs pos="0">
                  <a:srgbClr val="373753"/>
                </a:gs>
                <a:gs pos="100000">
                  <a:srgbClr val="666699"/>
                </a:gs>
              </a:gsLst>
              <a:lin ang="13500000" scaled="1"/>
            </a:gradFill>
            <a:ln w="9525">
              <a:noFill/>
              <a:round/>
              <a:headEnd/>
              <a:tailEnd/>
            </a:ln>
            <a:effectLst/>
          </p:spPr>
          <p:txBody>
            <a:bodyPr wrap="none" anchor="ctr"/>
            <a:lstStyle/>
            <a:p>
              <a:pPr>
                <a:defRPr/>
              </a:pPr>
              <a:endParaRPr lang="ru-RU"/>
            </a:p>
          </p:txBody>
        </p:sp>
        <p:sp>
          <p:nvSpPr>
            <p:cNvPr id="14539" name="Oval 203"/>
            <p:cNvSpPr>
              <a:spLocks noChangeArrowheads="1"/>
            </p:cNvSpPr>
            <p:nvPr/>
          </p:nvSpPr>
          <p:spPr bwMode="auto">
            <a:xfrm>
              <a:off x="5292" y="3118"/>
              <a:ext cx="168" cy="95"/>
            </a:xfrm>
            <a:prstGeom prst="ellipse">
              <a:avLst/>
            </a:prstGeom>
            <a:gradFill rotWithShape="0">
              <a:gsLst>
                <a:gs pos="0">
                  <a:srgbClr val="373753"/>
                </a:gs>
                <a:gs pos="100000">
                  <a:srgbClr val="666699"/>
                </a:gs>
              </a:gsLst>
              <a:lin ang="13500000" scaled="1"/>
            </a:gradFill>
            <a:ln w="9525">
              <a:noFill/>
              <a:round/>
              <a:headEnd/>
              <a:tailEnd/>
            </a:ln>
            <a:effectLst/>
          </p:spPr>
          <p:txBody>
            <a:bodyPr wrap="none" anchor="ctr"/>
            <a:lstStyle/>
            <a:p>
              <a:pPr>
                <a:defRPr/>
              </a:pPr>
              <a:endParaRPr lang="ru-RU"/>
            </a:p>
          </p:txBody>
        </p:sp>
        <p:sp>
          <p:nvSpPr>
            <p:cNvPr id="14540" name="Oval 204"/>
            <p:cNvSpPr>
              <a:spLocks noChangeArrowheads="1"/>
            </p:cNvSpPr>
            <p:nvPr/>
          </p:nvSpPr>
          <p:spPr bwMode="auto">
            <a:xfrm>
              <a:off x="5496" y="2881"/>
              <a:ext cx="156" cy="89"/>
            </a:xfrm>
            <a:prstGeom prst="ellipse">
              <a:avLst/>
            </a:prstGeom>
            <a:gradFill rotWithShape="0">
              <a:gsLst>
                <a:gs pos="0">
                  <a:srgbClr val="27273B"/>
                </a:gs>
                <a:gs pos="100000">
                  <a:srgbClr val="666699"/>
                </a:gs>
              </a:gsLst>
              <a:lin ang="13500000" scaled="1"/>
            </a:gradFill>
            <a:ln w="9525">
              <a:noFill/>
              <a:round/>
              <a:headEnd/>
              <a:tailEnd/>
            </a:ln>
            <a:effectLst/>
          </p:spPr>
          <p:txBody>
            <a:bodyPr wrap="none" anchor="ctr"/>
            <a:lstStyle/>
            <a:p>
              <a:pPr>
                <a:defRPr/>
              </a:pPr>
              <a:endParaRPr lang="ru-RU"/>
            </a:p>
          </p:txBody>
        </p:sp>
        <p:sp>
          <p:nvSpPr>
            <p:cNvPr id="14541" name="Oval 205"/>
            <p:cNvSpPr>
              <a:spLocks noChangeArrowheads="1"/>
            </p:cNvSpPr>
            <p:nvPr/>
          </p:nvSpPr>
          <p:spPr bwMode="auto">
            <a:xfrm>
              <a:off x="4771" y="2675"/>
              <a:ext cx="156" cy="83"/>
            </a:xfrm>
            <a:prstGeom prst="ellipse">
              <a:avLst/>
            </a:prstGeom>
            <a:gradFill rotWithShape="0">
              <a:gsLst>
                <a:gs pos="0">
                  <a:srgbClr val="373753"/>
                </a:gs>
                <a:gs pos="100000">
                  <a:srgbClr val="666699"/>
                </a:gs>
              </a:gsLst>
              <a:lin ang="13500000" scaled="1"/>
            </a:gradFill>
            <a:ln w="9525">
              <a:noFill/>
              <a:round/>
              <a:headEnd/>
              <a:tailEnd/>
            </a:ln>
            <a:effectLst/>
          </p:spPr>
          <p:txBody>
            <a:bodyPr wrap="none" anchor="ctr"/>
            <a:lstStyle/>
            <a:p>
              <a:pPr>
                <a:defRPr/>
              </a:pPr>
              <a:endParaRPr lang="ru-RU"/>
            </a:p>
          </p:txBody>
        </p:sp>
        <p:sp>
          <p:nvSpPr>
            <p:cNvPr id="14542" name="Oval 206"/>
            <p:cNvSpPr>
              <a:spLocks noChangeArrowheads="1"/>
            </p:cNvSpPr>
            <p:nvPr/>
          </p:nvSpPr>
          <p:spPr bwMode="auto">
            <a:xfrm>
              <a:off x="4965" y="2490"/>
              <a:ext cx="156" cy="84"/>
            </a:xfrm>
            <a:prstGeom prst="ellipse">
              <a:avLst/>
            </a:prstGeom>
            <a:gradFill rotWithShape="0">
              <a:gsLst>
                <a:gs pos="0">
                  <a:srgbClr val="373753"/>
                </a:gs>
                <a:gs pos="100000">
                  <a:srgbClr val="666699"/>
                </a:gs>
              </a:gsLst>
              <a:lin ang="13500000" scaled="1"/>
            </a:gradFill>
            <a:ln w="9525">
              <a:noFill/>
              <a:round/>
              <a:headEnd/>
              <a:tailEnd/>
            </a:ln>
            <a:effectLst/>
          </p:spPr>
          <p:txBody>
            <a:bodyPr wrap="none" anchor="ctr"/>
            <a:lstStyle/>
            <a:p>
              <a:pPr>
                <a:defRPr/>
              </a:pPr>
              <a:endParaRPr lang="ru-RU"/>
            </a:p>
          </p:txBody>
        </p:sp>
        <p:sp>
          <p:nvSpPr>
            <p:cNvPr id="14543" name="Oval 207"/>
            <p:cNvSpPr>
              <a:spLocks noChangeArrowheads="1"/>
            </p:cNvSpPr>
            <p:nvPr/>
          </p:nvSpPr>
          <p:spPr bwMode="auto">
            <a:xfrm>
              <a:off x="5443" y="2054"/>
              <a:ext cx="134" cy="73"/>
            </a:xfrm>
            <a:prstGeom prst="ellipse">
              <a:avLst/>
            </a:prstGeom>
            <a:gradFill rotWithShape="0">
              <a:gsLst>
                <a:gs pos="0">
                  <a:srgbClr val="373753"/>
                </a:gs>
                <a:gs pos="100000">
                  <a:srgbClr val="666699"/>
                </a:gs>
              </a:gsLst>
              <a:lin ang="13500000" scaled="1"/>
            </a:gradFill>
            <a:ln w="9525">
              <a:noFill/>
              <a:round/>
              <a:headEnd/>
              <a:tailEnd/>
            </a:ln>
            <a:effectLst/>
          </p:spPr>
          <p:txBody>
            <a:bodyPr wrap="none" anchor="ctr"/>
            <a:lstStyle/>
            <a:p>
              <a:pPr>
                <a:defRPr/>
              </a:pPr>
              <a:endParaRPr lang="ru-RU"/>
            </a:p>
          </p:txBody>
        </p:sp>
        <p:sp>
          <p:nvSpPr>
            <p:cNvPr id="14544" name="Oval 208"/>
            <p:cNvSpPr>
              <a:spLocks noChangeArrowheads="1"/>
            </p:cNvSpPr>
            <p:nvPr/>
          </p:nvSpPr>
          <p:spPr bwMode="auto">
            <a:xfrm>
              <a:off x="5160" y="2316"/>
              <a:ext cx="140" cy="73"/>
            </a:xfrm>
            <a:prstGeom prst="ellipse">
              <a:avLst/>
            </a:prstGeom>
            <a:gradFill rotWithShape="0">
              <a:gsLst>
                <a:gs pos="0">
                  <a:srgbClr val="373753"/>
                </a:gs>
                <a:gs pos="100000">
                  <a:srgbClr val="666699"/>
                </a:gs>
              </a:gsLst>
              <a:lin ang="13500000" scaled="1"/>
            </a:gradFill>
            <a:ln w="9525">
              <a:noFill/>
              <a:round/>
              <a:headEnd/>
              <a:tailEnd/>
            </a:ln>
            <a:effectLst/>
          </p:spPr>
          <p:txBody>
            <a:bodyPr wrap="none" anchor="ctr"/>
            <a:lstStyle/>
            <a:p>
              <a:pPr>
                <a:defRPr/>
              </a:pPr>
              <a:endParaRPr lang="ru-RU"/>
            </a:p>
          </p:txBody>
        </p:sp>
        <p:sp>
          <p:nvSpPr>
            <p:cNvPr id="14545" name="Oval 209"/>
            <p:cNvSpPr>
              <a:spLocks noChangeArrowheads="1"/>
            </p:cNvSpPr>
            <p:nvPr/>
          </p:nvSpPr>
          <p:spPr bwMode="auto">
            <a:xfrm>
              <a:off x="5317" y="2178"/>
              <a:ext cx="134" cy="61"/>
            </a:xfrm>
            <a:prstGeom prst="ellipse">
              <a:avLst/>
            </a:prstGeom>
            <a:gradFill rotWithShape="0">
              <a:gsLst>
                <a:gs pos="0">
                  <a:srgbClr val="373753"/>
                </a:gs>
                <a:gs pos="100000">
                  <a:srgbClr val="666699"/>
                </a:gs>
              </a:gsLst>
              <a:lin ang="13500000" scaled="1"/>
            </a:gradFill>
            <a:ln w="9525">
              <a:noFill/>
              <a:round/>
              <a:headEnd/>
              <a:tailEnd/>
            </a:ln>
            <a:effectLst/>
          </p:spPr>
          <p:txBody>
            <a:bodyPr wrap="none" anchor="ctr"/>
            <a:lstStyle/>
            <a:p>
              <a:pPr>
                <a:defRPr/>
              </a:pPr>
              <a:endParaRPr lang="ru-RU"/>
            </a:p>
          </p:txBody>
        </p:sp>
        <p:sp>
          <p:nvSpPr>
            <p:cNvPr id="14546" name="Oval 210"/>
            <p:cNvSpPr>
              <a:spLocks noChangeArrowheads="1"/>
            </p:cNvSpPr>
            <p:nvPr/>
          </p:nvSpPr>
          <p:spPr bwMode="auto">
            <a:xfrm>
              <a:off x="5580" y="1935"/>
              <a:ext cx="128" cy="61"/>
            </a:xfrm>
            <a:prstGeom prst="ellipse">
              <a:avLst/>
            </a:prstGeom>
            <a:gradFill rotWithShape="0">
              <a:gsLst>
                <a:gs pos="0">
                  <a:srgbClr val="3A3A57"/>
                </a:gs>
                <a:gs pos="100000">
                  <a:srgbClr val="666699"/>
                </a:gs>
              </a:gsLst>
              <a:lin ang="13500000" scaled="1"/>
            </a:gradFill>
            <a:ln w="9525">
              <a:noFill/>
              <a:round/>
              <a:headEnd/>
              <a:tailEnd/>
            </a:ln>
            <a:effectLst/>
          </p:spPr>
          <p:txBody>
            <a:bodyPr wrap="none" anchor="ctr"/>
            <a:lstStyle/>
            <a:p>
              <a:pPr>
                <a:defRPr/>
              </a:pPr>
              <a:endParaRPr lang="ru-RU"/>
            </a:p>
          </p:txBody>
        </p:sp>
        <p:sp>
          <p:nvSpPr>
            <p:cNvPr id="14547" name="Oval 211"/>
            <p:cNvSpPr>
              <a:spLocks noChangeArrowheads="1"/>
            </p:cNvSpPr>
            <p:nvPr/>
          </p:nvSpPr>
          <p:spPr bwMode="auto">
            <a:xfrm>
              <a:off x="5688" y="1813"/>
              <a:ext cx="128" cy="61"/>
            </a:xfrm>
            <a:prstGeom prst="ellipse">
              <a:avLst/>
            </a:prstGeom>
            <a:gradFill rotWithShape="0">
              <a:gsLst>
                <a:gs pos="0">
                  <a:srgbClr val="3A3A57"/>
                </a:gs>
                <a:gs pos="100000">
                  <a:srgbClr val="666699"/>
                </a:gs>
              </a:gsLst>
              <a:lin ang="13500000" scaled="1"/>
            </a:gradFill>
            <a:ln w="9525">
              <a:noFill/>
              <a:round/>
              <a:headEnd/>
              <a:tailEnd/>
            </a:ln>
            <a:effectLst/>
          </p:spPr>
          <p:txBody>
            <a:bodyPr wrap="none" anchor="ctr"/>
            <a:lstStyle/>
            <a:p>
              <a:pPr>
                <a:defRPr/>
              </a:pPr>
              <a:endParaRPr lang="ru-RU"/>
            </a:p>
          </p:txBody>
        </p:sp>
        <p:sp>
          <p:nvSpPr>
            <p:cNvPr id="14548" name="Oval 212"/>
            <p:cNvSpPr>
              <a:spLocks noChangeArrowheads="1"/>
            </p:cNvSpPr>
            <p:nvPr/>
          </p:nvSpPr>
          <p:spPr bwMode="auto">
            <a:xfrm>
              <a:off x="5662" y="2682"/>
              <a:ext cx="156" cy="83"/>
            </a:xfrm>
            <a:prstGeom prst="ellipse">
              <a:avLst/>
            </a:prstGeom>
            <a:gradFill rotWithShape="0">
              <a:gsLst>
                <a:gs pos="0">
                  <a:srgbClr val="373753"/>
                </a:gs>
                <a:gs pos="100000">
                  <a:srgbClr val="666699"/>
                </a:gs>
              </a:gsLst>
              <a:lin ang="13500000" scaled="1"/>
            </a:gradFill>
            <a:ln w="9525">
              <a:noFill/>
              <a:round/>
              <a:headEnd/>
              <a:tailEnd/>
            </a:ln>
            <a:effectLst/>
          </p:spPr>
          <p:txBody>
            <a:bodyPr wrap="none" anchor="ctr"/>
            <a:lstStyle/>
            <a:p>
              <a:pPr>
                <a:defRPr/>
              </a:pPr>
              <a:endParaRPr lang="ru-RU"/>
            </a:p>
          </p:txBody>
        </p:sp>
        <p:sp>
          <p:nvSpPr>
            <p:cNvPr id="14549" name="Oval 213"/>
            <p:cNvSpPr>
              <a:spLocks noChangeArrowheads="1"/>
            </p:cNvSpPr>
            <p:nvPr/>
          </p:nvSpPr>
          <p:spPr bwMode="auto">
            <a:xfrm>
              <a:off x="-66" y="2867"/>
              <a:ext cx="150" cy="89"/>
            </a:xfrm>
            <a:prstGeom prst="ellipse">
              <a:avLst/>
            </a:prstGeom>
            <a:gradFill rotWithShape="0">
              <a:gsLst>
                <a:gs pos="0">
                  <a:srgbClr val="46466A"/>
                </a:gs>
                <a:gs pos="100000">
                  <a:srgbClr val="666699"/>
                </a:gs>
              </a:gsLst>
              <a:lin ang="13500000" scaled="1"/>
            </a:gradFill>
            <a:ln w="9525">
              <a:noFill/>
              <a:round/>
              <a:headEnd/>
              <a:tailEnd/>
            </a:ln>
            <a:effectLst/>
          </p:spPr>
          <p:txBody>
            <a:bodyPr wrap="none" anchor="ctr"/>
            <a:lstStyle/>
            <a:p>
              <a:pPr>
                <a:defRPr/>
              </a:pPr>
              <a:endParaRPr lang="ru-RU"/>
            </a:p>
          </p:txBody>
        </p:sp>
        <p:sp>
          <p:nvSpPr>
            <p:cNvPr id="14550" name="Oval 214"/>
            <p:cNvSpPr>
              <a:spLocks noChangeArrowheads="1"/>
            </p:cNvSpPr>
            <p:nvPr/>
          </p:nvSpPr>
          <p:spPr bwMode="auto">
            <a:xfrm>
              <a:off x="1" y="2479"/>
              <a:ext cx="156" cy="89"/>
            </a:xfrm>
            <a:prstGeom prst="ellipse">
              <a:avLst/>
            </a:prstGeom>
            <a:gradFill rotWithShape="0">
              <a:gsLst>
                <a:gs pos="0">
                  <a:srgbClr val="4C4C73"/>
                </a:gs>
                <a:gs pos="100000">
                  <a:srgbClr val="666699"/>
                </a:gs>
              </a:gsLst>
              <a:lin ang="13500000" scaled="1"/>
            </a:gradFill>
            <a:ln w="9525">
              <a:noFill/>
              <a:round/>
              <a:headEnd/>
              <a:tailEnd/>
            </a:ln>
            <a:effectLst/>
          </p:spPr>
          <p:txBody>
            <a:bodyPr wrap="none" anchor="ctr"/>
            <a:lstStyle/>
            <a:p>
              <a:pPr>
                <a:defRPr/>
              </a:pPr>
              <a:endParaRPr lang="ru-RU"/>
            </a:p>
          </p:txBody>
        </p:sp>
        <p:sp>
          <p:nvSpPr>
            <p:cNvPr id="14551" name="Oval 215"/>
            <p:cNvSpPr>
              <a:spLocks noChangeArrowheads="1"/>
            </p:cNvSpPr>
            <p:nvPr/>
          </p:nvSpPr>
          <p:spPr bwMode="auto">
            <a:xfrm>
              <a:off x="-10" y="1438"/>
              <a:ext cx="106" cy="44"/>
            </a:xfrm>
            <a:prstGeom prst="ellipse">
              <a:avLst/>
            </a:prstGeom>
            <a:gradFill rotWithShape="0">
              <a:gsLst>
                <a:gs pos="0">
                  <a:srgbClr val="5C5C8A"/>
                </a:gs>
                <a:gs pos="100000">
                  <a:srgbClr val="666699"/>
                </a:gs>
              </a:gsLst>
              <a:lin ang="13500000" scaled="1"/>
            </a:gradFill>
            <a:ln w="9525">
              <a:noFill/>
              <a:round/>
              <a:headEnd/>
              <a:tailEnd/>
            </a:ln>
            <a:effectLst/>
          </p:spPr>
          <p:txBody>
            <a:bodyPr wrap="none" anchor="ctr"/>
            <a:lstStyle/>
            <a:p>
              <a:pPr>
                <a:defRPr/>
              </a:pPr>
              <a:endParaRPr lang="ru-RU"/>
            </a:p>
          </p:txBody>
        </p:sp>
        <p:sp>
          <p:nvSpPr>
            <p:cNvPr id="14552" name="Oval 216"/>
            <p:cNvSpPr>
              <a:spLocks noChangeArrowheads="1"/>
            </p:cNvSpPr>
            <p:nvPr/>
          </p:nvSpPr>
          <p:spPr bwMode="auto">
            <a:xfrm>
              <a:off x="5623" y="4012"/>
              <a:ext cx="201" cy="106"/>
            </a:xfrm>
            <a:prstGeom prst="ellipse">
              <a:avLst/>
            </a:prstGeom>
            <a:gradFill rotWithShape="0">
              <a:gsLst>
                <a:gs pos="0">
                  <a:srgbClr val="27273B"/>
                </a:gs>
                <a:gs pos="100000">
                  <a:srgbClr val="666699"/>
                </a:gs>
              </a:gsLst>
              <a:lin ang="13500000" scaled="1"/>
            </a:gradFill>
            <a:ln w="9525">
              <a:noFill/>
              <a:round/>
              <a:headEnd/>
              <a:tailEnd/>
            </a:ln>
            <a:effectLst/>
          </p:spPr>
          <p:txBody>
            <a:bodyPr wrap="none" anchor="ctr"/>
            <a:lstStyle/>
            <a:p>
              <a:pPr>
                <a:defRPr/>
              </a:pPr>
              <a:endParaRPr lang="ru-RU"/>
            </a:p>
          </p:txBody>
        </p:sp>
      </p:grpSp>
      <p:sp>
        <p:nvSpPr>
          <p:cNvPr id="14553" name="Rectangle 217"/>
          <p:cNvSpPr>
            <a:spLocks noGrp="1" noChangeArrowheads="1"/>
          </p:cNvSpPr>
          <p:nvPr>
            <p:ph type="title"/>
          </p:nvPr>
        </p:nvSpPr>
        <p:spPr bwMode="auto">
          <a:xfrm>
            <a:off x="685800" y="1844675"/>
            <a:ext cx="7767638" cy="1731963"/>
          </a:xfrm>
          <a:prstGeom prst="rect">
            <a:avLst/>
          </a:prstGeom>
          <a:noFill/>
          <a:ln w="9525">
            <a:noFill/>
            <a:round/>
            <a:headEnd/>
            <a:tailEnd/>
          </a:ln>
          <a:effectLst/>
        </p:spPr>
        <p:txBody>
          <a:bodyPr vert="horz" wrap="square" lIns="90000" tIns="46800" rIns="90000" bIns="46800" numCol="1" anchor="b" anchorCtr="1" compatLnSpc="1">
            <a:prstTxWarp prst="textNoShape">
              <a:avLst/>
            </a:prstTxWarp>
          </a:bodyPr>
          <a:lstStyle/>
          <a:p>
            <a:pPr lvl="0"/>
            <a:r>
              <a:rPr lang="en-GB" smtClean="0"/>
              <a:t>Для правки текста заголовка щелкните мышью</a:t>
            </a:r>
          </a:p>
        </p:txBody>
      </p:sp>
      <p:sp>
        <p:nvSpPr>
          <p:cNvPr id="14554" name="Rectangle 218"/>
          <p:cNvSpPr>
            <a:spLocks noGrp="1" noChangeArrowheads="1"/>
          </p:cNvSpPr>
          <p:nvPr>
            <p:ph type="dt"/>
          </p:nvPr>
        </p:nvSpPr>
        <p:spPr bwMode="auto">
          <a:xfrm>
            <a:off x="457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SzPct val="45000"/>
              <a:buFontTx/>
              <a:buNone/>
              <a:tabLst>
                <a:tab pos="723900" algn="l"/>
                <a:tab pos="1447800" algn="l"/>
              </a:tabLst>
              <a:defRPr sz="12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endParaRPr lang="ru-RU"/>
          </a:p>
        </p:txBody>
      </p:sp>
      <p:sp>
        <p:nvSpPr>
          <p:cNvPr id="14555" name="Rectangle 219"/>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SzPct val="45000"/>
              <a:buFontTx/>
              <a:buNone/>
              <a:tabLst>
                <a:tab pos="723900" algn="l"/>
                <a:tab pos="1447800" algn="l"/>
                <a:tab pos="2171700" algn="l"/>
              </a:tabLst>
              <a:defRPr sz="12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endParaRPr lang="ru-RU"/>
          </a:p>
        </p:txBody>
      </p:sp>
      <p:sp>
        <p:nvSpPr>
          <p:cNvPr id="14556" name="Rectangle 220"/>
          <p:cNvSpPr>
            <a:spLocks noGrp="1" noChangeArrowheads="1"/>
          </p:cNvSpPr>
          <p:nvPr>
            <p:ph type="sldNum"/>
          </p:nvPr>
        </p:nvSpPr>
        <p:spPr bwMode="auto">
          <a:xfrm>
            <a:off x="6553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SzPct val="45000"/>
              <a:buFontTx/>
              <a:buNone/>
              <a:tabLst>
                <a:tab pos="723900" algn="l"/>
                <a:tab pos="1447800" algn="l"/>
              </a:tabLst>
              <a:defRPr sz="12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fld id="{8C8E03FC-20ED-4B88-91DB-A78AD90C1CE4}"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Arial"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Arial"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Arial"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Arial"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Arial"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Arial"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Arial"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DFDEF6"/>
          </a:solidFill>
          <a:effectLst>
            <a:outerShdw blurRad="38100" dist="38100" dir="2700000" algn="tl">
              <a:srgbClr val="000000"/>
            </a:outerShdw>
          </a:effectLst>
          <a:latin typeface="Arial"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00000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00000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BB5F03"/>
            </a:gs>
            <a:gs pos="100000">
              <a:srgbClr val="993300"/>
            </a:gs>
          </a:gsLst>
          <a:lin ang="5400000" scaled="1"/>
        </a:gradFill>
        <a:effectLst/>
      </p:bgPr>
    </p:bg>
    <p:spTree>
      <p:nvGrpSpPr>
        <p:cNvPr id="1" name=""/>
        <p:cNvGrpSpPr/>
        <p:nvPr/>
      </p:nvGrpSpPr>
      <p:grpSpPr>
        <a:xfrm>
          <a:off x="0" y="0"/>
          <a:ext cx="0" cy="0"/>
          <a:chOff x="0" y="0"/>
          <a:chExt cx="0" cy="0"/>
        </a:xfrm>
      </p:grpSpPr>
      <p:grpSp>
        <p:nvGrpSpPr>
          <p:cNvPr id="15362" name="Group 1"/>
          <p:cNvGrpSpPr>
            <a:grpSpLocks/>
          </p:cNvGrpSpPr>
          <p:nvPr/>
        </p:nvGrpSpPr>
        <p:grpSpPr bwMode="auto">
          <a:xfrm>
            <a:off x="0" y="0"/>
            <a:ext cx="9142413" cy="6932613"/>
            <a:chOff x="0" y="0"/>
            <a:chExt cx="5759" cy="4367"/>
          </a:xfrm>
        </p:grpSpPr>
        <p:sp>
          <p:nvSpPr>
            <p:cNvPr id="2" name="Freeform 2"/>
            <p:cNvSpPr>
              <a:spLocks noChangeArrowheads="1"/>
            </p:cNvSpPr>
            <p:nvPr/>
          </p:nvSpPr>
          <p:spPr bwMode="auto">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rgbClr val="993300"/>
                </a:gs>
                <a:gs pos="50000">
                  <a:srgbClr val="BB5F03"/>
                </a:gs>
                <a:gs pos="100000">
                  <a:srgbClr val="993300"/>
                </a:gs>
              </a:gsLst>
              <a:lin ang="13500000" scaled="1"/>
            </a:gradFill>
            <a:ln w="9525">
              <a:noFill/>
              <a:round/>
              <a:headEnd/>
              <a:tailEnd/>
            </a:ln>
            <a:effectLst/>
          </p:spPr>
          <p:txBody>
            <a:bodyPr wrap="none" anchor="ctr"/>
            <a:lstStyle/>
            <a:p>
              <a:pPr>
                <a:defRPr/>
              </a:pPr>
              <a:endParaRPr lang="ru-RU"/>
            </a:p>
          </p:txBody>
        </p:sp>
        <p:sp>
          <p:nvSpPr>
            <p:cNvPr id="15363" name="Freeform 3"/>
            <p:cNvSpPr>
              <a:spLocks noChangeArrowheads="1"/>
            </p:cNvSpPr>
            <p:nvPr/>
          </p:nvSpPr>
          <p:spPr bwMode="auto">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rgbClr val="993300"/>
                </a:gs>
                <a:gs pos="100000">
                  <a:srgbClr val="B76A03"/>
                </a:gs>
              </a:gsLst>
              <a:lin ang="5400000" scaled="1"/>
            </a:gradFill>
            <a:ln w="9525">
              <a:noFill/>
              <a:round/>
              <a:headEnd/>
              <a:tailEnd/>
            </a:ln>
            <a:effectLst/>
          </p:spPr>
          <p:txBody>
            <a:bodyPr wrap="none" anchor="ctr"/>
            <a:lstStyle/>
            <a:p>
              <a:pPr>
                <a:defRPr/>
              </a:pPr>
              <a:endParaRPr lang="ru-RU"/>
            </a:p>
          </p:txBody>
        </p:sp>
        <p:sp>
          <p:nvSpPr>
            <p:cNvPr id="15364" name="Freeform 4"/>
            <p:cNvSpPr>
              <a:spLocks noChangeArrowheads="1"/>
            </p:cNvSpPr>
            <p:nvPr/>
          </p:nvSpPr>
          <p:spPr bwMode="auto">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rgbClr val="993300"/>
                </a:gs>
                <a:gs pos="100000">
                  <a:srgbClr val="BB5F03"/>
                </a:gs>
              </a:gsLst>
              <a:lin ang="5400000" scaled="1"/>
            </a:gradFill>
            <a:ln w="9525">
              <a:noFill/>
              <a:round/>
              <a:headEnd/>
              <a:tailEnd/>
            </a:ln>
            <a:effectLst/>
          </p:spPr>
          <p:txBody>
            <a:bodyPr wrap="none" anchor="ctr"/>
            <a:lstStyle/>
            <a:p>
              <a:pPr>
                <a:defRPr/>
              </a:pPr>
              <a:endParaRPr lang="ru-RU"/>
            </a:p>
          </p:txBody>
        </p:sp>
        <p:sp>
          <p:nvSpPr>
            <p:cNvPr id="15365" name="Freeform 5"/>
            <p:cNvSpPr>
              <a:spLocks noChangeArrowheads="1"/>
            </p:cNvSpPr>
            <p:nvPr/>
          </p:nvSpPr>
          <p:spPr bwMode="auto">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rgbClr val="993300"/>
                </a:gs>
                <a:gs pos="100000">
                  <a:srgbClr val="BB5F03"/>
                </a:gs>
              </a:gsLst>
              <a:lin ang="5400000" scaled="1"/>
            </a:gradFill>
            <a:ln w="9525">
              <a:noFill/>
              <a:round/>
              <a:headEnd/>
              <a:tailEnd/>
            </a:ln>
            <a:effectLst/>
          </p:spPr>
          <p:txBody>
            <a:bodyPr wrap="none" anchor="ctr"/>
            <a:lstStyle/>
            <a:p>
              <a:pPr>
                <a:defRPr/>
              </a:pPr>
              <a:endParaRPr lang="ru-RU"/>
            </a:p>
          </p:txBody>
        </p:sp>
        <p:sp>
          <p:nvSpPr>
            <p:cNvPr id="15366" name="Freeform 6"/>
            <p:cNvSpPr>
              <a:spLocks noChangeArrowheads="1"/>
            </p:cNvSpPr>
            <p:nvPr/>
          </p:nvSpPr>
          <p:spPr bwMode="auto">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rgbClr val="993300"/>
                </a:gs>
                <a:gs pos="100000">
                  <a:srgbClr val="BB5F03"/>
                </a:gs>
              </a:gsLst>
              <a:lin ang="5400000" scaled="1"/>
            </a:gradFill>
            <a:ln w="9525">
              <a:noFill/>
              <a:round/>
              <a:headEnd/>
              <a:tailEnd/>
            </a:ln>
            <a:effectLst/>
          </p:spPr>
          <p:txBody>
            <a:bodyPr wrap="none" anchor="ctr"/>
            <a:lstStyle/>
            <a:p>
              <a:pPr>
                <a:defRPr/>
              </a:pPr>
              <a:endParaRPr lang="ru-RU"/>
            </a:p>
          </p:txBody>
        </p:sp>
        <p:sp>
          <p:nvSpPr>
            <p:cNvPr id="15367" name="Freeform 7"/>
            <p:cNvSpPr>
              <a:spLocks noChangeArrowheads="1"/>
            </p:cNvSpPr>
            <p:nvPr/>
          </p:nvSpPr>
          <p:spPr bwMode="auto">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rgbClr val="993300"/>
                </a:gs>
                <a:gs pos="100000">
                  <a:srgbClr val="B76A03"/>
                </a:gs>
              </a:gsLst>
              <a:lin ang="5400000" scaled="1"/>
            </a:gradFill>
            <a:ln w="9525">
              <a:noFill/>
              <a:round/>
              <a:headEnd/>
              <a:tailEnd/>
            </a:ln>
            <a:effectLst/>
          </p:spPr>
          <p:txBody>
            <a:bodyPr wrap="none" anchor="ctr"/>
            <a:lstStyle/>
            <a:p>
              <a:pPr>
                <a:defRPr/>
              </a:pPr>
              <a:endParaRPr lang="ru-RU"/>
            </a:p>
          </p:txBody>
        </p:sp>
        <p:sp>
          <p:nvSpPr>
            <p:cNvPr id="15368" name="Freeform 8"/>
            <p:cNvSpPr>
              <a:spLocks noChangeArrowheads="1"/>
            </p:cNvSpPr>
            <p:nvPr/>
          </p:nvSpPr>
          <p:spPr bwMode="auto">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rgbClr val="993300"/>
                </a:gs>
                <a:gs pos="100000">
                  <a:srgbClr val="B76A03"/>
                </a:gs>
              </a:gsLst>
              <a:lin ang="5400000" scaled="1"/>
            </a:gradFill>
            <a:ln w="9525">
              <a:noFill/>
              <a:round/>
              <a:headEnd/>
              <a:tailEnd/>
            </a:ln>
            <a:effectLst/>
          </p:spPr>
          <p:txBody>
            <a:bodyPr wrap="none" anchor="ctr"/>
            <a:lstStyle/>
            <a:p>
              <a:pPr>
                <a:defRPr/>
              </a:pPr>
              <a:endParaRPr lang="ru-RU"/>
            </a:p>
          </p:txBody>
        </p:sp>
        <p:sp>
          <p:nvSpPr>
            <p:cNvPr id="15369" name="Freeform 9"/>
            <p:cNvSpPr>
              <a:spLocks noChangeArrowheads="1"/>
            </p:cNvSpPr>
            <p:nvPr/>
          </p:nvSpPr>
          <p:spPr bwMode="auto">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rgbClr val="993300"/>
                </a:gs>
                <a:gs pos="100000">
                  <a:srgbClr val="B76A03"/>
                </a:gs>
              </a:gsLst>
              <a:lin ang="5400000" scaled="1"/>
            </a:gradFill>
            <a:ln w="9525">
              <a:noFill/>
              <a:round/>
              <a:headEnd/>
              <a:tailEnd/>
            </a:ln>
            <a:effectLst/>
          </p:spPr>
          <p:txBody>
            <a:bodyPr wrap="none" anchor="ctr"/>
            <a:lstStyle/>
            <a:p>
              <a:pPr>
                <a:defRPr/>
              </a:pPr>
              <a:endParaRPr lang="ru-RU"/>
            </a:p>
          </p:txBody>
        </p:sp>
        <p:sp>
          <p:nvSpPr>
            <p:cNvPr id="15370" name="Freeform 10"/>
            <p:cNvSpPr>
              <a:spLocks noChangeArrowheads="1"/>
            </p:cNvSpPr>
            <p:nvPr/>
          </p:nvSpPr>
          <p:spPr bwMode="auto">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rgbClr val="993300"/>
                </a:gs>
                <a:gs pos="100000">
                  <a:srgbClr val="B76A03"/>
                </a:gs>
              </a:gsLst>
              <a:lin ang="13500000" scaled="1"/>
            </a:gradFill>
            <a:ln w="9525">
              <a:noFill/>
              <a:round/>
              <a:headEnd/>
              <a:tailEnd/>
            </a:ln>
            <a:effectLst/>
          </p:spPr>
          <p:txBody>
            <a:bodyPr wrap="none" anchor="ctr"/>
            <a:lstStyle/>
            <a:p>
              <a:pPr>
                <a:defRPr/>
              </a:pPr>
              <a:endParaRPr lang="ru-RU"/>
            </a:p>
          </p:txBody>
        </p:sp>
        <p:sp>
          <p:nvSpPr>
            <p:cNvPr id="15371" name="Rectangle 11"/>
            <p:cNvSpPr>
              <a:spLocks noChangeArrowheads="1"/>
            </p:cNvSpPr>
            <p:nvPr/>
          </p:nvSpPr>
          <p:spPr bwMode="auto">
            <a:xfrm>
              <a:off x="192" y="127"/>
              <a:ext cx="1" cy="1"/>
            </a:xfrm>
            <a:prstGeom prst="rect">
              <a:avLst/>
            </a:prstGeom>
            <a:solidFill>
              <a:srgbClr val="9A1E8D"/>
            </a:solidFill>
            <a:ln w="9525">
              <a:noFill/>
              <a:round/>
              <a:headEnd/>
              <a:tailEnd/>
            </a:ln>
            <a:effectLst/>
          </p:spPr>
          <p:txBody>
            <a:bodyPr wrap="none" anchor="ctr"/>
            <a:lstStyle/>
            <a:p>
              <a:pPr>
                <a:defRPr/>
              </a:pPr>
              <a:endParaRPr lang="ru-RU"/>
            </a:p>
          </p:txBody>
        </p:sp>
        <p:sp>
          <p:nvSpPr>
            <p:cNvPr id="15372" name="Rectangle 12"/>
            <p:cNvSpPr>
              <a:spLocks noChangeArrowheads="1"/>
            </p:cNvSpPr>
            <p:nvPr/>
          </p:nvSpPr>
          <p:spPr bwMode="auto">
            <a:xfrm>
              <a:off x="204" y="131"/>
              <a:ext cx="1" cy="1"/>
            </a:xfrm>
            <a:prstGeom prst="rect">
              <a:avLst/>
            </a:prstGeom>
            <a:solidFill>
              <a:srgbClr val="9A1E8D"/>
            </a:solidFill>
            <a:ln w="9525">
              <a:noFill/>
              <a:round/>
              <a:headEnd/>
              <a:tailEnd/>
            </a:ln>
            <a:effectLst/>
          </p:spPr>
          <p:txBody>
            <a:bodyPr wrap="none" anchor="ctr"/>
            <a:lstStyle/>
            <a:p>
              <a:pPr>
                <a:defRPr/>
              </a:pPr>
              <a:endParaRPr lang="ru-RU"/>
            </a:p>
          </p:txBody>
        </p:sp>
        <p:sp>
          <p:nvSpPr>
            <p:cNvPr id="15373" name="Freeform 13"/>
            <p:cNvSpPr>
              <a:spLocks noChangeArrowheads="1"/>
            </p:cNvSpPr>
            <p:nvPr/>
          </p:nvSpPr>
          <p:spPr bwMode="auto">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rgbClr val="461700"/>
                </a:gs>
                <a:gs pos="100000">
                  <a:srgbClr val="993300"/>
                </a:gs>
              </a:gsLst>
              <a:lin ang="5400000" scaled="1"/>
            </a:gradFill>
            <a:ln w="9525">
              <a:noFill/>
              <a:round/>
              <a:headEnd/>
              <a:tailEnd/>
            </a:ln>
            <a:effectLst/>
          </p:spPr>
          <p:txBody>
            <a:bodyPr wrap="none" anchor="ctr"/>
            <a:lstStyle/>
            <a:p>
              <a:pPr>
                <a:defRPr/>
              </a:pPr>
              <a:endParaRPr lang="ru-RU"/>
            </a:p>
          </p:txBody>
        </p:sp>
        <p:sp>
          <p:nvSpPr>
            <p:cNvPr id="15374" name="Freeform 14"/>
            <p:cNvSpPr>
              <a:spLocks noChangeArrowheads="1"/>
            </p:cNvSpPr>
            <p:nvPr/>
          </p:nvSpPr>
          <p:spPr bwMode="auto">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rgbClr val="461700"/>
                </a:gs>
                <a:gs pos="100000">
                  <a:srgbClr val="993300"/>
                </a:gs>
              </a:gsLst>
              <a:lin ang="5400000" scaled="1"/>
            </a:gradFill>
            <a:ln w="9525">
              <a:noFill/>
              <a:round/>
              <a:headEnd/>
              <a:tailEnd/>
            </a:ln>
            <a:effectLst/>
          </p:spPr>
          <p:txBody>
            <a:bodyPr wrap="none" anchor="ctr"/>
            <a:lstStyle/>
            <a:p>
              <a:pPr>
                <a:defRPr/>
              </a:pPr>
              <a:endParaRPr lang="ru-RU"/>
            </a:p>
          </p:txBody>
        </p:sp>
        <p:sp>
          <p:nvSpPr>
            <p:cNvPr id="15375" name="Freeform 15"/>
            <p:cNvSpPr>
              <a:spLocks noChangeArrowheads="1"/>
            </p:cNvSpPr>
            <p:nvPr/>
          </p:nvSpPr>
          <p:spPr bwMode="auto">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rgbClr val="683501"/>
                </a:gs>
                <a:gs pos="100000">
                  <a:srgbClr val="BB5F03"/>
                </a:gs>
              </a:gsLst>
              <a:lin ang="5400000" scaled="1"/>
            </a:gradFill>
            <a:ln w="9525">
              <a:noFill/>
              <a:round/>
              <a:headEnd/>
              <a:tailEnd/>
            </a:ln>
            <a:effectLst/>
          </p:spPr>
          <p:txBody>
            <a:bodyPr wrap="none" anchor="ctr"/>
            <a:lstStyle/>
            <a:p>
              <a:pPr>
                <a:defRPr/>
              </a:pPr>
              <a:endParaRPr lang="ru-RU"/>
            </a:p>
          </p:txBody>
        </p:sp>
        <p:sp>
          <p:nvSpPr>
            <p:cNvPr id="15376" name="Freeform 16"/>
            <p:cNvSpPr>
              <a:spLocks noChangeArrowheads="1"/>
            </p:cNvSpPr>
            <p:nvPr/>
          </p:nvSpPr>
          <p:spPr bwMode="auto">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rgbClr val="993300"/>
                </a:gs>
                <a:gs pos="100000">
                  <a:srgbClr val="BB5F03"/>
                </a:gs>
              </a:gsLst>
              <a:lin ang="13500000" scaled="1"/>
            </a:gradFill>
            <a:ln w="9525">
              <a:noFill/>
              <a:round/>
              <a:headEnd/>
              <a:tailEnd/>
            </a:ln>
            <a:effectLst/>
          </p:spPr>
          <p:txBody>
            <a:bodyPr wrap="none" anchor="ctr"/>
            <a:lstStyle/>
            <a:p>
              <a:pPr>
                <a:defRPr/>
              </a:pPr>
              <a:endParaRPr lang="ru-RU"/>
            </a:p>
          </p:txBody>
        </p:sp>
        <p:sp>
          <p:nvSpPr>
            <p:cNvPr id="15377" name="Freeform 17"/>
            <p:cNvSpPr>
              <a:spLocks noChangeArrowheads="1"/>
            </p:cNvSpPr>
            <p:nvPr/>
          </p:nvSpPr>
          <p:spPr bwMode="auto">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rgbClr val="993300"/>
                </a:gs>
                <a:gs pos="100000">
                  <a:srgbClr val="B76A03"/>
                </a:gs>
              </a:gsLst>
              <a:lin ang="5400000" scaled="1"/>
            </a:gradFill>
            <a:ln w="9525">
              <a:noFill/>
              <a:round/>
              <a:headEnd/>
              <a:tailEnd/>
            </a:ln>
            <a:effectLst/>
          </p:spPr>
          <p:txBody>
            <a:bodyPr wrap="none" anchor="ctr"/>
            <a:lstStyle/>
            <a:p>
              <a:pPr>
                <a:defRPr/>
              </a:pPr>
              <a:endParaRPr lang="ru-RU"/>
            </a:p>
          </p:txBody>
        </p:sp>
        <p:sp>
          <p:nvSpPr>
            <p:cNvPr id="15378" name="Freeform 18"/>
            <p:cNvSpPr>
              <a:spLocks noChangeArrowheads="1"/>
            </p:cNvSpPr>
            <p:nvPr/>
          </p:nvSpPr>
          <p:spPr bwMode="auto">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rgbClr val="993300"/>
                </a:gs>
                <a:gs pos="50000">
                  <a:srgbClr val="BB5F03"/>
                </a:gs>
                <a:gs pos="100000">
                  <a:srgbClr val="993300"/>
                </a:gs>
              </a:gsLst>
              <a:lin ang="13500000" scaled="1"/>
            </a:gradFill>
            <a:ln w="9525">
              <a:noFill/>
              <a:round/>
              <a:headEnd/>
              <a:tailEnd/>
            </a:ln>
            <a:effectLst/>
          </p:spPr>
          <p:txBody>
            <a:bodyPr wrap="none" anchor="ctr"/>
            <a:lstStyle/>
            <a:p>
              <a:pPr>
                <a:defRPr/>
              </a:pPr>
              <a:endParaRPr lang="ru-RU"/>
            </a:p>
          </p:txBody>
        </p:sp>
        <p:sp>
          <p:nvSpPr>
            <p:cNvPr id="15379" name="Freeform 19"/>
            <p:cNvSpPr>
              <a:spLocks noChangeArrowheads="1"/>
            </p:cNvSpPr>
            <p:nvPr/>
          </p:nvSpPr>
          <p:spPr bwMode="auto">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rgbClr val="993300"/>
                </a:gs>
                <a:gs pos="100000">
                  <a:srgbClr val="B76A03"/>
                </a:gs>
              </a:gsLst>
              <a:lin ang="5400000" scaled="1"/>
            </a:gradFill>
            <a:ln w="9525">
              <a:noFill/>
              <a:round/>
              <a:headEnd/>
              <a:tailEnd/>
            </a:ln>
            <a:effectLst/>
          </p:spPr>
          <p:txBody>
            <a:bodyPr wrap="none" anchor="ctr"/>
            <a:lstStyle/>
            <a:p>
              <a:pPr>
                <a:defRPr/>
              </a:pPr>
              <a:endParaRPr lang="ru-RU"/>
            </a:p>
          </p:txBody>
        </p:sp>
      </p:grpSp>
      <p:sp>
        <p:nvSpPr>
          <p:cNvPr id="15380" name="Rectangle 20"/>
          <p:cNvSpPr>
            <a:spLocks noGrp="1" noChangeArrowheads="1"/>
          </p:cNvSpPr>
          <p:nvPr>
            <p:ph type="title"/>
          </p:nvPr>
        </p:nvSpPr>
        <p:spPr bwMode="auto">
          <a:xfrm>
            <a:off x="457200" y="131763"/>
            <a:ext cx="8224838" cy="1433512"/>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
        <p:nvSpPr>
          <p:cNvPr id="15381" name="Rectangle 21"/>
          <p:cNvSpPr>
            <a:spLocks noGrp="1" noChangeArrowheads="1"/>
          </p:cNvSpPr>
          <p:nvPr>
            <p:ph type="body" idx="1"/>
          </p:nvPr>
        </p:nvSpPr>
        <p:spPr bwMode="auto">
          <a:xfrm>
            <a:off x="457200" y="1600200"/>
            <a:ext cx="8224838" cy="45259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15382" name="Rectangle 22"/>
          <p:cNvSpPr>
            <a:spLocks noGrp="1" noChangeArrowheads="1"/>
          </p:cNvSpPr>
          <p:nvPr>
            <p:ph type="dt"/>
          </p:nvPr>
        </p:nvSpPr>
        <p:spPr bwMode="auto">
          <a:xfrm>
            <a:off x="457200" y="6248400"/>
            <a:ext cx="21288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FontTx/>
              <a:buNone/>
              <a:tabLst>
                <a:tab pos="723900" algn="l"/>
                <a:tab pos="1447800" algn="l"/>
              </a:tabLst>
              <a:defRPr sz="1400" smtClean="0">
                <a:solidFill>
                  <a:srgbClr val="000000"/>
                </a:solidFill>
                <a:effectLst>
                  <a:outerShdw blurRad="38100" dist="38100" dir="2700000" algn="tl">
                    <a:srgbClr val="FFFFFF"/>
                  </a:outerShdw>
                </a:effectLst>
                <a:latin typeface="+mn-lt"/>
                <a:ea typeface="+mn-ea"/>
                <a:cs typeface="+mn-cs"/>
              </a:defRPr>
            </a:lvl1pPr>
          </a:lstStyle>
          <a:p>
            <a:pPr>
              <a:defRPr/>
            </a:pPr>
            <a:endParaRPr lang="ru-RU"/>
          </a:p>
        </p:txBody>
      </p:sp>
      <p:sp>
        <p:nvSpPr>
          <p:cNvPr id="15383" name="Rectangle 23"/>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buClrTx/>
              <a:buFontTx/>
              <a:buNone/>
              <a:tabLst>
                <a:tab pos="723900" algn="l"/>
                <a:tab pos="1447800" algn="l"/>
                <a:tab pos="2171700" algn="l"/>
              </a:tabLst>
              <a:defRPr sz="1400" smtClean="0">
                <a:solidFill>
                  <a:srgbClr val="000000"/>
                </a:solidFill>
                <a:effectLst>
                  <a:outerShdw blurRad="38100" dist="38100" dir="2700000" algn="tl">
                    <a:srgbClr val="FFFFFF"/>
                  </a:outerShdw>
                </a:effectLst>
                <a:latin typeface="+mn-lt"/>
                <a:ea typeface="+mn-ea"/>
                <a:cs typeface="+mn-cs"/>
              </a:defRPr>
            </a:lvl1pPr>
          </a:lstStyle>
          <a:p>
            <a:pPr>
              <a:defRPr/>
            </a:pPr>
            <a:endParaRPr lang="ru-RU"/>
          </a:p>
        </p:txBody>
      </p:sp>
      <p:sp>
        <p:nvSpPr>
          <p:cNvPr id="15384" name="Rectangle 24"/>
          <p:cNvSpPr>
            <a:spLocks noGrp="1" noChangeArrowheads="1"/>
          </p:cNvSpPr>
          <p:nvPr>
            <p:ph type="sldNum"/>
          </p:nvPr>
        </p:nvSpPr>
        <p:spPr bwMode="auto">
          <a:xfrm>
            <a:off x="6553200" y="6248400"/>
            <a:ext cx="21288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ClrTx/>
              <a:buFontTx/>
              <a:buNone/>
              <a:tabLst>
                <a:tab pos="723900" algn="l"/>
                <a:tab pos="1447800" algn="l"/>
              </a:tabLst>
              <a:defRPr sz="1400" smtClean="0">
                <a:solidFill>
                  <a:srgbClr val="000000"/>
                </a:solidFill>
                <a:effectLst>
                  <a:outerShdw blurRad="38100" dist="38100" dir="2700000" algn="tl">
                    <a:srgbClr val="FFFFFF"/>
                  </a:outerShdw>
                </a:effectLst>
                <a:latin typeface="+mn-lt"/>
                <a:ea typeface="+mn-ea"/>
                <a:cs typeface="+mn-cs"/>
              </a:defRPr>
            </a:lvl1pPr>
          </a:lstStyle>
          <a:p>
            <a:pPr>
              <a:defRPr/>
            </a:pPr>
            <a:fld id="{961C48D3-1CCC-4945-B095-AA0F831CF4C6}"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Times New Roman" pitchFamily="16"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Times New Roman" pitchFamily="16"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Times New Roman" pitchFamily="16"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Times New Roman" pitchFamily="16"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Times New Roman" pitchFamily="16"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Times New Roman" pitchFamily="16"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Times New Roman" pitchFamily="16"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Times New Roman" pitchFamily="16"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00000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00000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BB5F03"/>
            </a:gs>
            <a:gs pos="100000">
              <a:srgbClr val="993300"/>
            </a:gs>
          </a:gsLst>
          <a:lin ang="5400000" scaled="1"/>
        </a:gradFill>
        <a:effectLst/>
      </p:bgPr>
    </p:bg>
    <p:spTree>
      <p:nvGrpSpPr>
        <p:cNvPr id="1" name=""/>
        <p:cNvGrpSpPr/>
        <p:nvPr/>
      </p:nvGrpSpPr>
      <p:grpSpPr>
        <a:xfrm>
          <a:off x="0" y="0"/>
          <a:ext cx="0" cy="0"/>
          <a:chOff x="0" y="0"/>
          <a:chExt cx="0" cy="0"/>
        </a:xfrm>
      </p:grpSpPr>
      <p:grpSp>
        <p:nvGrpSpPr>
          <p:cNvPr id="16386" name="Group 1"/>
          <p:cNvGrpSpPr>
            <a:grpSpLocks/>
          </p:cNvGrpSpPr>
          <p:nvPr/>
        </p:nvGrpSpPr>
        <p:grpSpPr bwMode="auto">
          <a:xfrm>
            <a:off x="0" y="0"/>
            <a:ext cx="9142413" cy="6932613"/>
            <a:chOff x="0" y="0"/>
            <a:chExt cx="5759" cy="4367"/>
          </a:xfrm>
        </p:grpSpPr>
        <p:sp>
          <p:nvSpPr>
            <p:cNvPr id="2" name="Freeform 2"/>
            <p:cNvSpPr>
              <a:spLocks noChangeArrowheads="1"/>
            </p:cNvSpPr>
            <p:nvPr/>
          </p:nvSpPr>
          <p:spPr bwMode="auto">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rgbClr val="993300"/>
                </a:gs>
                <a:gs pos="50000">
                  <a:srgbClr val="BB5F03"/>
                </a:gs>
                <a:gs pos="100000">
                  <a:srgbClr val="993300"/>
                </a:gs>
              </a:gsLst>
              <a:lin ang="13500000" scaled="1"/>
            </a:gradFill>
            <a:ln w="9525">
              <a:noFill/>
              <a:round/>
              <a:headEnd/>
              <a:tailEnd/>
            </a:ln>
            <a:effectLst/>
          </p:spPr>
          <p:txBody>
            <a:bodyPr wrap="none" anchor="ctr"/>
            <a:lstStyle/>
            <a:p>
              <a:pPr>
                <a:defRPr/>
              </a:pPr>
              <a:endParaRPr lang="ru-RU"/>
            </a:p>
          </p:txBody>
        </p:sp>
        <p:sp>
          <p:nvSpPr>
            <p:cNvPr id="16387" name="Freeform 3"/>
            <p:cNvSpPr>
              <a:spLocks noChangeArrowheads="1"/>
            </p:cNvSpPr>
            <p:nvPr/>
          </p:nvSpPr>
          <p:spPr bwMode="auto">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rgbClr val="993300"/>
                </a:gs>
                <a:gs pos="100000">
                  <a:srgbClr val="B76A03"/>
                </a:gs>
              </a:gsLst>
              <a:lin ang="5400000" scaled="1"/>
            </a:gradFill>
            <a:ln w="9525">
              <a:noFill/>
              <a:round/>
              <a:headEnd/>
              <a:tailEnd/>
            </a:ln>
            <a:effectLst/>
          </p:spPr>
          <p:txBody>
            <a:bodyPr wrap="none" anchor="ctr"/>
            <a:lstStyle/>
            <a:p>
              <a:pPr>
                <a:defRPr/>
              </a:pPr>
              <a:endParaRPr lang="ru-RU"/>
            </a:p>
          </p:txBody>
        </p:sp>
        <p:sp>
          <p:nvSpPr>
            <p:cNvPr id="16388" name="Freeform 4"/>
            <p:cNvSpPr>
              <a:spLocks noChangeArrowheads="1"/>
            </p:cNvSpPr>
            <p:nvPr/>
          </p:nvSpPr>
          <p:spPr bwMode="auto">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rgbClr val="993300"/>
                </a:gs>
                <a:gs pos="100000">
                  <a:srgbClr val="BB5F03"/>
                </a:gs>
              </a:gsLst>
              <a:lin ang="5400000" scaled="1"/>
            </a:gradFill>
            <a:ln w="9525">
              <a:noFill/>
              <a:round/>
              <a:headEnd/>
              <a:tailEnd/>
            </a:ln>
            <a:effectLst/>
          </p:spPr>
          <p:txBody>
            <a:bodyPr wrap="none" anchor="ctr"/>
            <a:lstStyle/>
            <a:p>
              <a:pPr>
                <a:defRPr/>
              </a:pPr>
              <a:endParaRPr lang="ru-RU"/>
            </a:p>
          </p:txBody>
        </p:sp>
        <p:sp>
          <p:nvSpPr>
            <p:cNvPr id="16389" name="Freeform 5"/>
            <p:cNvSpPr>
              <a:spLocks noChangeArrowheads="1"/>
            </p:cNvSpPr>
            <p:nvPr/>
          </p:nvSpPr>
          <p:spPr bwMode="auto">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rgbClr val="993300"/>
                </a:gs>
                <a:gs pos="100000">
                  <a:srgbClr val="BB5F03"/>
                </a:gs>
              </a:gsLst>
              <a:lin ang="5400000" scaled="1"/>
            </a:gradFill>
            <a:ln w="9525">
              <a:noFill/>
              <a:round/>
              <a:headEnd/>
              <a:tailEnd/>
            </a:ln>
            <a:effectLst/>
          </p:spPr>
          <p:txBody>
            <a:bodyPr wrap="none" anchor="ctr"/>
            <a:lstStyle/>
            <a:p>
              <a:pPr>
                <a:defRPr/>
              </a:pPr>
              <a:endParaRPr lang="ru-RU"/>
            </a:p>
          </p:txBody>
        </p:sp>
        <p:sp>
          <p:nvSpPr>
            <p:cNvPr id="16390" name="Freeform 6"/>
            <p:cNvSpPr>
              <a:spLocks noChangeArrowheads="1"/>
            </p:cNvSpPr>
            <p:nvPr/>
          </p:nvSpPr>
          <p:spPr bwMode="auto">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rgbClr val="993300"/>
                </a:gs>
                <a:gs pos="100000">
                  <a:srgbClr val="BB5F03"/>
                </a:gs>
              </a:gsLst>
              <a:lin ang="5400000" scaled="1"/>
            </a:gradFill>
            <a:ln w="9525">
              <a:noFill/>
              <a:round/>
              <a:headEnd/>
              <a:tailEnd/>
            </a:ln>
            <a:effectLst/>
          </p:spPr>
          <p:txBody>
            <a:bodyPr wrap="none" anchor="ctr"/>
            <a:lstStyle/>
            <a:p>
              <a:pPr>
                <a:defRPr/>
              </a:pPr>
              <a:endParaRPr lang="ru-RU"/>
            </a:p>
          </p:txBody>
        </p:sp>
        <p:sp>
          <p:nvSpPr>
            <p:cNvPr id="16391" name="Freeform 7"/>
            <p:cNvSpPr>
              <a:spLocks noChangeArrowheads="1"/>
            </p:cNvSpPr>
            <p:nvPr/>
          </p:nvSpPr>
          <p:spPr bwMode="auto">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rgbClr val="993300"/>
                </a:gs>
                <a:gs pos="100000">
                  <a:srgbClr val="B76A03"/>
                </a:gs>
              </a:gsLst>
              <a:lin ang="5400000" scaled="1"/>
            </a:gradFill>
            <a:ln w="9525">
              <a:noFill/>
              <a:round/>
              <a:headEnd/>
              <a:tailEnd/>
            </a:ln>
            <a:effectLst/>
          </p:spPr>
          <p:txBody>
            <a:bodyPr wrap="none" anchor="ctr"/>
            <a:lstStyle/>
            <a:p>
              <a:pPr>
                <a:defRPr/>
              </a:pPr>
              <a:endParaRPr lang="ru-RU"/>
            </a:p>
          </p:txBody>
        </p:sp>
        <p:sp>
          <p:nvSpPr>
            <p:cNvPr id="16392" name="Freeform 8"/>
            <p:cNvSpPr>
              <a:spLocks noChangeArrowheads="1"/>
            </p:cNvSpPr>
            <p:nvPr/>
          </p:nvSpPr>
          <p:spPr bwMode="auto">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rgbClr val="993300"/>
                </a:gs>
                <a:gs pos="100000">
                  <a:srgbClr val="B76A03"/>
                </a:gs>
              </a:gsLst>
              <a:lin ang="5400000" scaled="1"/>
            </a:gradFill>
            <a:ln w="9525">
              <a:noFill/>
              <a:round/>
              <a:headEnd/>
              <a:tailEnd/>
            </a:ln>
            <a:effectLst/>
          </p:spPr>
          <p:txBody>
            <a:bodyPr wrap="none" anchor="ctr"/>
            <a:lstStyle/>
            <a:p>
              <a:pPr>
                <a:defRPr/>
              </a:pPr>
              <a:endParaRPr lang="ru-RU"/>
            </a:p>
          </p:txBody>
        </p:sp>
        <p:sp>
          <p:nvSpPr>
            <p:cNvPr id="16393" name="Freeform 9"/>
            <p:cNvSpPr>
              <a:spLocks noChangeArrowheads="1"/>
            </p:cNvSpPr>
            <p:nvPr/>
          </p:nvSpPr>
          <p:spPr bwMode="auto">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rgbClr val="993300"/>
                </a:gs>
                <a:gs pos="100000">
                  <a:srgbClr val="B76A03"/>
                </a:gs>
              </a:gsLst>
              <a:lin ang="5400000" scaled="1"/>
            </a:gradFill>
            <a:ln w="9525">
              <a:noFill/>
              <a:round/>
              <a:headEnd/>
              <a:tailEnd/>
            </a:ln>
            <a:effectLst/>
          </p:spPr>
          <p:txBody>
            <a:bodyPr wrap="none" anchor="ctr"/>
            <a:lstStyle/>
            <a:p>
              <a:pPr>
                <a:defRPr/>
              </a:pPr>
              <a:endParaRPr lang="ru-RU"/>
            </a:p>
          </p:txBody>
        </p:sp>
        <p:sp>
          <p:nvSpPr>
            <p:cNvPr id="16394" name="Freeform 10"/>
            <p:cNvSpPr>
              <a:spLocks noChangeArrowheads="1"/>
            </p:cNvSpPr>
            <p:nvPr/>
          </p:nvSpPr>
          <p:spPr bwMode="auto">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rgbClr val="993300"/>
                </a:gs>
                <a:gs pos="100000">
                  <a:srgbClr val="B76A03"/>
                </a:gs>
              </a:gsLst>
              <a:lin ang="13500000" scaled="1"/>
            </a:gradFill>
            <a:ln w="9525">
              <a:noFill/>
              <a:round/>
              <a:headEnd/>
              <a:tailEnd/>
            </a:ln>
            <a:effectLst/>
          </p:spPr>
          <p:txBody>
            <a:bodyPr wrap="none" anchor="ctr"/>
            <a:lstStyle/>
            <a:p>
              <a:pPr>
                <a:defRPr/>
              </a:pPr>
              <a:endParaRPr lang="ru-RU"/>
            </a:p>
          </p:txBody>
        </p:sp>
        <p:sp>
          <p:nvSpPr>
            <p:cNvPr id="16395" name="Rectangle 11"/>
            <p:cNvSpPr>
              <a:spLocks noChangeArrowheads="1"/>
            </p:cNvSpPr>
            <p:nvPr/>
          </p:nvSpPr>
          <p:spPr bwMode="auto">
            <a:xfrm>
              <a:off x="192" y="127"/>
              <a:ext cx="1" cy="1"/>
            </a:xfrm>
            <a:prstGeom prst="rect">
              <a:avLst/>
            </a:prstGeom>
            <a:solidFill>
              <a:srgbClr val="9A1E8D"/>
            </a:solidFill>
            <a:ln w="9525">
              <a:noFill/>
              <a:round/>
              <a:headEnd/>
              <a:tailEnd/>
            </a:ln>
            <a:effectLst/>
          </p:spPr>
          <p:txBody>
            <a:bodyPr wrap="none" anchor="ctr"/>
            <a:lstStyle/>
            <a:p>
              <a:pPr>
                <a:defRPr/>
              </a:pPr>
              <a:endParaRPr lang="ru-RU"/>
            </a:p>
          </p:txBody>
        </p:sp>
        <p:sp>
          <p:nvSpPr>
            <p:cNvPr id="16396" name="Rectangle 12"/>
            <p:cNvSpPr>
              <a:spLocks noChangeArrowheads="1"/>
            </p:cNvSpPr>
            <p:nvPr/>
          </p:nvSpPr>
          <p:spPr bwMode="auto">
            <a:xfrm>
              <a:off x="204" y="131"/>
              <a:ext cx="1" cy="1"/>
            </a:xfrm>
            <a:prstGeom prst="rect">
              <a:avLst/>
            </a:prstGeom>
            <a:solidFill>
              <a:srgbClr val="9A1E8D"/>
            </a:solidFill>
            <a:ln w="9525">
              <a:noFill/>
              <a:round/>
              <a:headEnd/>
              <a:tailEnd/>
            </a:ln>
            <a:effectLst/>
          </p:spPr>
          <p:txBody>
            <a:bodyPr wrap="none" anchor="ctr"/>
            <a:lstStyle/>
            <a:p>
              <a:pPr>
                <a:defRPr/>
              </a:pPr>
              <a:endParaRPr lang="ru-RU"/>
            </a:p>
          </p:txBody>
        </p:sp>
        <p:sp>
          <p:nvSpPr>
            <p:cNvPr id="16397" name="Freeform 13"/>
            <p:cNvSpPr>
              <a:spLocks noChangeArrowheads="1"/>
            </p:cNvSpPr>
            <p:nvPr/>
          </p:nvSpPr>
          <p:spPr bwMode="auto">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rgbClr val="461700"/>
                </a:gs>
                <a:gs pos="100000">
                  <a:srgbClr val="993300"/>
                </a:gs>
              </a:gsLst>
              <a:lin ang="5400000" scaled="1"/>
            </a:gradFill>
            <a:ln w="9525">
              <a:noFill/>
              <a:round/>
              <a:headEnd/>
              <a:tailEnd/>
            </a:ln>
            <a:effectLst/>
          </p:spPr>
          <p:txBody>
            <a:bodyPr wrap="none" anchor="ctr"/>
            <a:lstStyle/>
            <a:p>
              <a:pPr>
                <a:defRPr/>
              </a:pPr>
              <a:endParaRPr lang="ru-RU"/>
            </a:p>
          </p:txBody>
        </p:sp>
        <p:sp>
          <p:nvSpPr>
            <p:cNvPr id="16398" name="Freeform 14"/>
            <p:cNvSpPr>
              <a:spLocks noChangeArrowheads="1"/>
            </p:cNvSpPr>
            <p:nvPr/>
          </p:nvSpPr>
          <p:spPr bwMode="auto">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rgbClr val="461700"/>
                </a:gs>
                <a:gs pos="100000">
                  <a:srgbClr val="993300"/>
                </a:gs>
              </a:gsLst>
              <a:lin ang="5400000" scaled="1"/>
            </a:gradFill>
            <a:ln w="9525">
              <a:noFill/>
              <a:round/>
              <a:headEnd/>
              <a:tailEnd/>
            </a:ln>
            <a:effectLst/>
          </p:spPr>
          <p:txBody>
            <a:bodyPr wrap="none" anchor="ctr"/>
            <a:lstStyle/>
            <a:p>
              <a:pPr>
                <a:defRPr/>
              </a:pPr>
              <a:endParaRPr lang="ru-RU"/>
            </a:p>
          </p:txBody>
        </p:sp>
        <p:sp>
          <p:nvSpPr>
            <p:cNvPr id="16399" name="Freeform 15"/>
            <p:cNvSpPr>
              <a:spLocks noChangeArrowheads="1"/>
            </p:cNvSpPr>
            <p:nvPr/>
          </p:nvSpPr>
          <p:spPr bwMode="auto">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rgbClr val="683501"/>
                </a:gs>
                <a:gs pos="100000">
                  <a:srgbClr val="BB5F03"/>
                </a:gs>
              </a:gsLst>
              <a:lin ang="5400000" scaled="1"/>
            </a:gradFill>
            <a:ln w="9525">
              <a:noFill/>
              <a:round/>
              <a:headEnd/>
              <a:tailEnd/>
            </a:ln>
            <a:effectLst/>
          </p:spPr>
          <p:txBody>
            <a:bodyPr wrap="none" anchor="ctr"/>
            <a:lstStyle/>
            <a:p>
              <a:pPr>
                <a:defRPr/>
              </a:pPr>
              <a:endParaRPr lang="ru-RU"/>
            </a:p>
          </p:txBody>
        </p:sp>
        <p:sp>
          <p:nvSpPr>
            <p:cNvPr id="16400" name="Freeform 16"/>
            <p:cNvSpPr>
              <a:spLocks noChangeArrowheads="1"/>
            </p:cNvSpPr>
            <p:nvPr/>
          </p:nvSpPr>
          <p:spPr bwMode="auto">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rgbClr val="993300"/>
                </a:gs>
                <a:gs pos="100000">
                  <a:srgbClr val="BB5F03"/>
                </a:gs>
              </a:gsLst>
              <a:lin ang="13500000" scaled="1"/>
            </a:gradFill>
            <a:ln w="9525">
              <a:noFill/>
              <a:round/>
              <a:headEnd/>
              <a:tailEnd/>
            </a:ln>
            <a:effectLst/>
          </p:spPr>
          <p:txBody>
            <a:bodyPr wrap="none" anchor="ctr"/>
            <a:lstStyle/>
            <a:p>
              <a:pPr>
                <a:defRPr/>
              </a:pPr>
              <a:endParaRPr lang="ru-RU"/>
            </a:p>
          </p:txBody>
        </p:sp>
        <p:sp>
          <p:nvSpPr>
            <p:cNvPr id="16401" name="Freeform 17"/>
            <p:cNvSpPr>
              <a:spLocks noChangeArrowheads="1"/>
            </p:cNvSpPr>
            <p:nvPr/>
          </p:nvSpPr>
          <p:spPr bwMode="auto">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rgbClr val="993300"/>
                </a:gs>
                <a:gs pos="100000">
                  <a:srgbClr val="B76A03"/>
                </a:gs>
              </a:gsLst>
              <a:lin ang="5400000" scaled="1"/>
            </a:gradFill>
            <a:ln w="9525">
              <a:noFill/>
              <a:round/>
              <a:headEnd/>
              <a:tailEnd/>
            </a:ln>
            <a:effectLst/>
          </p:spPr>
          <p:txBody>
            <a:bodyPr wrap="none" anchor="ctr"/>
            <a:lstStyle/>
            <a:p>
              <a:pPr>
                <a:defRPr/>
              </a:pPr>
              <a:endParaRPr lang="ru-RU"/>
            </a:p>
          </p:txBody>
        </p:sp>
        <p:sp>
          <p:nvSpPr>
            <p:cNvPr id="16402" name="Freeform 18"/>
            <p:cNvSpPr>
              <a:spLocks noChangeArrowheads="1"/>
            </p:cNvSpPr>
            <p:nvPr/>
          </p:nvSpPr>
          <p:spPr bwMode="auto">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rgbClr val="993300"/>
                </a:gs>
                <a:gs pos="50000">
                  <a:srgbClr val="BB5F03"/>
                </a:gs>
                <a:gs pos="100000">
                  <a:srgbClr val="993300"/>
                </a:gs>
              </a:gsLst>
              <a:lin ang="13500000" scaled="1"/>
            </a:gradFill>
            <a:ln w="9525">
              <a:noFill/>
              <a:round/>
              <a:headEnd/>
              <a:tailEnd/>
            </a:ln>
            <a:effectLst/>
          </p:spPr>
          <p:txBody>
            <a:bodyPr wrap="none" anchor="ctr"/>
            <a:lstStyle/>
            <a:p>
              <a:pPr>
                <a:defRPr/>
              </a:pPr>
              <a:endParaRPr lang="ru-RU"/>
            </a:p>
          </p:txBody>
        </p:sp>
        <p:sp>
          <p:nvSpPr>
            <p:cNvPr id="16403" name="Freeform 19"/>
            <p:cNvSpPr>
              <a:spLocks noChangeArrowheads="1"/>
            </p:cNvSpPr>
            <p:nvPr/>
          </p:nvSpPr>
          <p:spPr bwMode="auto">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rgbClr val="993300"/>
                </a:gs>
                <a:gs pos="100000">
                  <a:srgbClr val="B76A03"/>
                </a:gs>
              </a:gsLst>
              <a:lin ang="5400000" scaled="1"/>
            </a:gradFill>
            <a:ln w="9525">
              <a:noFill/>
              <a:round/>
              <a:headEnd/>
              <a:tailEnd/>
            </a:ln>
            <a:effectLst/>
          </p:spPr>
          <p:txBody>
            <a:bodyPr wrap="none" anchor="ctr"/>
            <a:lstStyle/>
            <a:p>
              <a:pPr>
                <a:defRPr/>
              </a:pPr>
              <a:endParaRPr lang="ru-RU"/>
            </a:p>
          </p:txBody>
        </p:sp>
      </p:grpSp>
      <p:sp>
        <p:nvSpPr>
          <p:cNvPr id="16404" name="Rectangle 20"/>
          <p:cNvSpPr>
            <a:spLocks noGrp="1" noChangeArrowheads="1"/>
          </p:cNvSpPr>
          <p:nvPr>
            <p:ph type="title"/>
          </p:nvPr>
        </p:nvSpPr>
        <p:spPr bwMode="auto">
          <a:xfrm>
            <a:off x="685800" y="1828800"/>
            <a:ext cx="7767638" cy="1731963"/>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
        <p:nvSpPr>
          <p:cNvPr id="16405" name="Rectangle 21"/>
          <p:cNvSpPr>
            <a:spLocks noGrp="1" noChangeArrowheads="1"/>
          </p:cNvSpPr>
          <p:nvPr>
            <p:ph type="dt"/>
          </p:nvPr>
        </p:nvSpPr>
        <p:spPr bwMode="auto">
          <a:xfrm>
            <a:off x="457200" y="6248400"/>
            <a:ext cx="21288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FontTx/>
              <a:buNone/>
              <a:tabLst>
                <a:tab pos="723900" algn="l"/>
                <a:tab pos="1447800" algn="l"/>
              </a:tabLst>
              <a:defRPr sz="1400" smtClean="0">
                <a:solidFill>
                  <a:srgbClr val="000000"/>
                </a:solidFill>
                <a:effectLst>
                  <a:outerShdw blurRad="38100" dist="38100" dir="2700000" algn="tl">
                    <a:srgbClr val="FFFFFF"/>
                  </a:outerShdw>
                </a:effectLst>
                <a:latin typeface="+mn-lt"/>
                <a:ea typeface="+mn-ea"/>
                <a:cs typeface="+mn-cs"/>
              </a:defRPr>
            </a:lvl1pPr>
          </a:lstStyle>
          <a:p>
            <a:pPr>
              <a:defRPr/>
            </a:pPr>
            <a:endParaRPr lang="ru-RU"/>
          </a:p>
        </p:txBody>
      </p:sp>
      <p:sp>
        <p:nvSpPr>
          <p:cNvPr id="16406" name="Rectangle 22"/>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buClrTx/>
              <a:buFontTx/>
              <a:buNone/>
              <a:tabLst>
                <a:tab pos="723900" algn="l"/>
                <a:tab pos="1447800" algn="l"/>
                <a:tab pos="2171700" algn="l"/>
              </a:tabLst>
              <a:defRPr sz="1400" smtClean="0">
                <a:solidFill>
                  <a:srgbClr val="000000"/>
                </a:solidFill>
                <a:effectLst>
                  <a:outerShdw blurRad="38100" dist="38100" dir="2700000" algn="tl">
                    <a:srgbClr val="FFFFFF"/>
                  </a:outerShdw>
                </a:effectLst>
                <a:latin typeface="+mn-lt"/>
                <a:ea typeface="+mn-ea"/>
                <a:cs typeface="+mn-cs"/>
              </a:defRPr>
            </a:lvl1pPr>
          </a:lstStyle>
          <a:p>
            <a:pPr>
              <a:defRPr/>
            </a:pPr>
            <a:endParaRPr lang="ru-RU"/>
          </a:p>
        </p:txBody>
      </p:sp>
      <p:sp>
        <p:nvSpPr>
          <p:cNvPr id="16407" name="Rectangle 23"/>
          <p:cNvSpPr>
            <a:spLocks noGrp="1" noChangeArrowheads="1"/>
          </p:cNvSpPr>
          <p:nvPr>
            <p:ph type="sldNum"/>
          </p:nvPr>
        </p:nvSpPr>
        <p:spPr bwMode="auto">
          <a:xfrm>
            <a:off x="6553200" y="6248400"/>
            <a:ext cx="21288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ClrTx/>
              <a:buFontTx/>
              <a:buNone/>
              <a:tabLst>
                <a:tab pos="723900" algn="l"/>
                <a:tab pos="1447800" algn="l"/>
              </a:tabLst>
              <a:defRPr sz="1400" smtClean="0">
                <a:solidFill>
                  <a:srgbClr val="000000"/>
                </a:solidFill>
                <a:effectLst>
                  <a:outerShdw blurRad="38100" dist="38100" dir="2700000" algn="tl">
                    <a:srgbClr val="FFFFFF"/>
                  </a:outerShdw>
                </a:effectLst>
                <a:latin typeface="+mn-lt"/>
                <a:ea typeface="+mn-ea"/>
                <a:cs typeface="+mn-cs"/>
              </a:defRPr>
            </a:lvl1pPr>
          </a:lstStyle>
          <a:p>
            <a:pPr>
              <a:defRPr/>
            </a:pPr>
            <a:fld id="{9DADFA9D-51E0-41A1-991A-D7ABC97D81C5}"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Times New Roman" pitchFamily="16"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Times New Roman" pitchFamily="16"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Times New Roman" pitchFamily="16"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Times New Roman" pitchFamily="16"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Times New Roman" pitchFamily="16"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Times New Roman" pitchFamily="16"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Times New Roman" pitchFamily="16"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b="1">
          <a:solidFill>
            <a:srgbClr val="FEEC94"/>
          </a:solidFill>
          <a:effectLst>
            <a:outerShdw blurRad="38100" dist="38100" dir="2700000" algn="tl">
              <a:srgbClr val="000000"/>
            </a:outerShdw>
          </a:effectLst>
          <a:latin typeface="Times New Roman" pitchFamily="16"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00000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00000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663300"/>
            </a:gs>
            <a:gs pos="50000">
              <a:srgbClr val="996600"/>
            </a:gs>
            <a:gs pos="100000">
              <a:srgbClr val="663300"/>
            </a:gs>
          </a:gsLst>
          <a:lin ang="5400000" scaled="1"/>
        </a:gradFill>
        <a:effectLst/>
      </p:bgPr>
    </p:bg>
    <p:spTree>
      <p:nvGrpSpPr>
        <p:cNvPr id="1" name=""/>
        <p:cNvGrpSpPr/>
        <p:nvPr/>
      </p:nvGrpSpPr>
      <p:grpSpPr>
        <a:xfrm>
          <a:off x="0" y="0"/>
          <a:ext cx="0" cy="0"/>
          <a:chOff x="0" y="0"/>
          <a:chExt cx="0" cy="0"/>
        </a:xfrm>
      </p:grpSpPr>
      <p:grpSp>
        <p:nvGrpSpPr>
          <p:cNvPr id="17410" name="Group 1"/>
          <p:cNvGrpSpPr>
            <a:grpSpLocks/>
          </p:cNvGrpSpPr>
          <p:nvPr/>
        </p:nvGrpSpPr>
        <p:grpSpPr bwMode="auto">
          <a:xfrm>
            <a:off x="3800475" y="1789113"/>
            <a:ext cx="5351463" cy="5054600"/>
            <a:chOff x="2394" y="1127"/>
            <a:chExt cx="3371" cy="3184"/>
          </a:xfrm>
        </p:grpSpPr>
        <p:sp>
          <p:nvSpPr>
            <p:cNvPr id="2" name="Rectangle 2"/>
            <p:cNvSpPr>
              <a:spLocks noChangeArrowheads="1"/>
            </p:cNvSpPr>
            <p:nvPr/>
          </p:nvSpPr>
          <p:spPr bwMode="auto">
            <a:xfrm>
              <a:off x="4230" y="1365"/>
              <a:ext cx="197" cy="102"/>
            </a:xfrm>
            <a:prstGeom prst="rect">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11" name="Oval 3"/>
            <p:cNvSpPr>
              <a:spLocks noChangeArrowheads="1"/>
            </p:cNvSpPr>
            <p:nvPr/>
          </p:nvSpPr>
          <p:spPr bwMode="auto">
            <a:xfrm>
              <a:off x="4299" y="1185"/>
              <a:ext cx="47" cy="47"/>
            </a:xfrm>
            <a:prstGeom prst="ellipse">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12" name="Rectangle 4"/>
            <p:cNvSpPr>
              <a:spLocks noChangeArrowheads="1"/>
            </p:cNvSpPr>
            <p:nvPr/>
          </p:nvSpPr>
          <p:spPr bwMode="auto">
            <a:xfrm rot="1020000">
              <a:off x="5206" y="1496"/>
              <a:ext cx="6" cy="2073"/>
            </a:xfrm>
            <a:prstGeom prst="rect">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13" name="Freeform 5"/>
            <p:cNvSpPr>
              <a:spLocks noChangeArrowheads="1"/>
            </p:cNvSpPr>
            <p:nvPr/>
          </p:nvSpPr>
          <p:spPr bwMode="auto">
            <a:xfrm>
              <a:off x="4871" y="3508"/>
              <a:ext cx="66" cy="96"/>
            </a:xfrm>
            <a:custGeom>
              <a:avLst/>
              <a:gdLst/>
              <a:ahLst/>
              <a:cxnLst>
                <a:cxn ang="0">
                  <a:pos x="18" y="96"/>
                </a:cxn>
                <a:cxn ang="0">
                  <a:pos x="42" y="78"/>
                </a:cxn>
                <a:cxn ang="0">
                  <a:pos x="60" y="60"/>
                </a:cxn>
                <a:cxn ang="0">
                  <a:pos x="66" y="36"/>
                </a:cxn>
                <a:cxn ang="0">
                  <a:pos x="60" y="12"/>
                </a:cxn>
                <a:cxn ang="0">
                  <a:pos x="36" y="0"/>
                </a:cxn>
                <a:cxn ang="0">
                  <a:pos x="24" y="6"/>
                </a:cxn>
                <a:cxn ang="0">
                  <a:pos x="12" y="12"/>
                </a:cxn>
                <a:cxn ang="0">
                  <a:pos x="0" y="36"/>
                </a:cxn>
                <a:cxn ang="0">
                  <a:pos x="0" y="60"/>
                </a:cxn>
                <a:cxn ang="0">
                  <a:pos x="12" y="84"/>
                </a:cxn>
                <a:cxn ang="0">
                  <a:pos x="18" y="96"/>
                </a:cxn>
                <a:cxn ang="0">
                  <a:pos x="18" y="96"/>
                </a:cxn>
                <a:cxn ang="0">
                  <a:pos x="42" y="18"/>
                </a:cxn>
                <a:cxn ang="0">
                  <a:pos x="54" y="24"/>
                </a:cxn>
                <a:cxn ang="0">
                  <a:pos x="60" y="36"/>
                </a:cxn>
                <a:cxn ang="0">
                  <a:pos x="60" y="48"/>
                </a:cxn>
                <a:cxn ang="0">
                  <a:pos x="54" y="54"/>
                </a:cxn>
                <a:cxn ang="0">
                  <a:pos x="36" y="72"/>
                </a:cxn>
                <a:cxn ang="0">
                  <a:pos x="24" y="78"/>
                </a:cxn>
                <a:cxn ang="0">
                  <a:pos x="24" y="78"/>
                </a:cxn>
                <a:cxn ang="0">
                  <a:pos x="12" y="48"/>
                </a:cxn>
                <a:cxn ang="0">
                  <a:pos x="18" y="24"/>
                </a:cxn>
                <a:cxn ang="0">
                  <a:pos x="30" y="18"/>
                </a:cxn>
                <a:cxn ang="0">
                  <a:pos x="42" y="18"/>
                </a:cxn>
                <a:cxn ang="0">
                  <a:pos x="42" y="18"/>
                </a:cxn>
              </a:cxnLst>
              <a:rect l="0" t="0" r="r" b="b"/>
              <a:pathLst>
                <a:path w="66" h="96">
                  <a:moveTo>
                    <a:pt x="18" y="96"/>
                  </a:moveTo>
                  <a:lnTo>
                    <a:pt x="42" y="78"/>
                  </a:lnTo>
                  <a:lnTo>
                    <a:pt x="60" y="60"/>
                  </a:lnTo>
                  <a:lnTo>
                    <a:pt x="66" y="36"/>
                  </a:lnTo>
                  <a:lnTo>
                    <a:pt x="60" y="12"/>
                  </a:lnTo>
                  <a:lnTo>
                    <a:pt x="36" y="0"/>
                  </a:lnTo>
                  <a:lnTo>
                    <a:pt x="24" y="6"/>
                  </a:lnTo>
                  <a:lnTo>
                    <a:pt x="12" y="12"/>
                  </a:lnTo>
                  <a:lnTo>
                    <a:pt x="0" y="36"/>
                  </a:lnTo>
                  <a:lnTo>
                    <a:pt x="0" y="60"/>
                  </a:lnTo>
                  <a:lnTo>
                    <a:pt x="12" y="84"/>
                  </a:lnTo>
                  <a:lnTo>
                    <a:pt x="18" y="96"/>
                  </a:lnTo>
                  <a:lnTo>
                    <a:pt x="18" y="96"/>
                  </a:lnTo>
                  <a:close/>
                  <a:moveTo>
                    <a:pt x="42" y="18"/>
                  </a:moveTo>
                  <a:lnTo>
                    <a:pt x="54" y="24"/>
                  </a:lnTo>
                  <a:lnTo>
                    <a:pt x="60" y="36"/>
                  </a:lnTo>
                  <a:lnTo>
                    <a:pt x="60" y="48"/>
                  </a:lnTo>
                  <a:lnTo>
                    <a:pt x="54" y="54"/>
                  </a:lnTo>
                  <a:lnTo>
                    <a:pt x="36" y="72"/>
                  </a:lnTo>
                  <a:lnTo>
                    <a:pt x="24" y="78"/>
                  </a:lnTo>
                  <a:lnTo>
                    <a:pt x="24" y="78"/>
                  </a:lnTo>
                  <a:lnTo>
                    <a:pt x="12" y="48"/>
                  </a:lnTo>
                  <a:lnTo>
                    <a:pt x="18" y="24"/>
                  </a:lnTo>
                  <a:lnTo>
                    <a:pt x="30" y="18"/>
                  </a:lnTo>
                  <a:lnTo>
                    <a:pt x="42" y="18"/>
                  </a:lnTo>
                  <a:lnTo>
                    <a:pt x="42" y="18"/>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14" name="Rectangle 6"/>
            <p:cNvSpPr>
              <a:spLocks noChangeArrowheads="1"/>
            </p:cNvSpPr>
            <p:nvPr/>
          </p:nvSpPr>
          <p:spPr bwMode="auto">
            <a:xfrm rot="120000">
              <a:off x="5489" y="1535"/>
              <a:ext cx="6" cy="1998"/>
            </a:xfrm>
            <a:prstGeom prst="rect">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15" name="Rectangle 7"/>
            <p:cNvSpPr>
              <a:spLocks noChangeArrowheads="1"/>
            </p:cNvSpPr>
            <p:nvPr/>
          </p:nvSpPr>
          <p:spPr bwMode="auto">
            <a:xfrm rot="20640000">
              <a:off x="5639" y="1524"/>
              <a:ext cx="6" cy="881"/>
            </a:xfrm>
            <a:prstGeom prst="rect">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16" name="Rectangle 8"/>
            <p:cNvSpPr>
              <a:spLocks noChangeArrowheads="1"/>
            </p:cNvSpPr>
            <p:nvPr/>
          </p:nvSpPr>
          <p:spPr bwMode="auto">
            <a:xfrm rot="20460000">
              <a:off x="3441" y="1816"/>
              <a:ext cx="6" cy="2033"/>
            </a:xfrm>
            <a:prstGeom prst="rect">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17" name="Rectangle 9"/>
            <p:cNvSpPr>
              <a:spLocks noChangeArrowheads="1"/>
            </p:cNvSpPr>
            <p:nvPr/>
          </p:nvSpPr>
          <p:spPr bwMode="auto">
            <a:xfrm rot="1140000">
              <a:off x="2760" y="1823"/>
              <a:ext cx="6" cy="2119"/>
            </a:xfrm>
            <a:prstGeom prst="rect">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18" name="Rectangle 10"/>
            <p:cNvSpPr>
              <a:spLocks noChangeArrowheads="1"/>
            </p:cNvSpPr>
            <p:nvPr/>
          </p:nvSpPr>
          <p:spPr bwMode="auto">
            <a:xfrm rot="240000">
              <a:off x="3036" y="1870"/>
              <a:ext cx="6" cy="1906"/>
            </a:xfrm>
            <a:prstGeom prst="rect">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19" name="Freeform 11"/>
            <p:cNvSpPr>
              <a:spLocks noChangeArrowheads="1"/>
            </p:cNvSpPr>
            <p:nvPr/>
          </p:nvSpPr>
          <p:spPr bwMode="auto">
            <a:xfrm>
              <a:off x="4007" y="3021"/>
              <a:ext cx="623" cy="156"/>
            </a:xfrm>
            <a:custGeom>
              <a:avLst/>
              <a:gdLst/>
              <a:ahLst/>
              <a:cxnLst>
                <a:cxn ang="0">
                  <a:pos x="6" y="18"/>
                </a:cxn>
                <a:cxn ang="0">
                  <a:pos x="162" y="36"/>
                </a:cxn>
                <a:cxn ang="0">
                  <a:pos x="251" y="36"/>
                </a:cxn>
                <a:cxn ang="0">
                  <a:pos x="354" y="30"/>
                </a:cxn>
                <a:cxn ang="0">
                  <a:pos x="473" y="18"/>
                </a:cxn>
                <a:cxn ang="0">
                  <a:pos x="611" y="0"/>
                </a:cxn>
                <a:cxn ang="0">
                  <a:pos x="623" y="114"/>
                </a:cxn>
                <a:cxn ang="0">
                  <a:pos x="497" y="138"/>
                </a:cxn>
                <a:cxn ang="0">
                  <a:pos x="414" y="150"/>
                </a:cxn>
                <a:cxn ang="0">
                  <a:pos x="318" y="156"/>
                </a:cxn>
                <a:cxn ang="0">
                  <a:pos x="215" y="156"/>
                </a:cxn>
                <a:cxn ang="0">
                  <a:pos x="108" y="150"/>
                </a:cxn>
                <a:cxn ang="0">
                  <a:pos x="0" y="132"/>
                </a:cxn>
                <a:cxn ang="0">
                  <a:pos x="6" y="18"/>
                </a:cxn>
                <a:cxn ang="0">
                  <a:pos x="6" y="18"/>
                </a:cxn>
              </a:cxnLst>
              <a:rect l="0" t="0" r="r" b="b"/>
              <a:pathLst>
                <a:path w="623" h="156">
                  <a:moveTo>
                    <a:pt x="6" y="18"/>
                  </a:moveTo>
                  <a:lnTo>
                    <a:pt x="162" y="36"/>
                  </a:lnTo>
                  <a:lnTo>
                    <a:pt x="251" y="36"/>
                  </a:lnTo>
                  <a:lnTo>
                    <a:pt x="354" y="30"/>
                  </a:lnTo>
                  <a:lnTo>
                    <a:pt x="473" y="18"/>
                  </a:lnTo>
                  <a:lnTo>
                    <a:pt x="611" y="0"/>
                  </a:lnTo>
                  <a:lnTo>
                    <a:pt x="623" y="114"/>
                  </a:lnTo>
                  <a:lnTo>
                    <a:pt x="497" y="138"/>
                  </a:lnTo>
                  <a:lnTo>
                    <a:pt x="414" y="150"/>
                  </a:lnTo>
                  <a:lnTo>
                    <a:pt x="318" y="156"/>
                  </a:lnTo>
                  <a:lnTo>
                    <a:pt x="215" y="156"/>
                  </a:lnTo>
                  <a:lnTo>
                    <a:pt x="108" y="150"/>
                  </a:lnTo>
                  <a:lnTo>
                    <a:pt x="0" y="132"/>
                  </a:lnTo>
                  <a:lnTo>
                    <a:pt x="6" y="18"/>
                  </a:lnTo>
                  <a:lnTo>
                    <a:pt x="6" y="18"/>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20" name="Freeform 12"/>
            <p:cNvSpPr>
              <a:spLocks noChangeArrowheads="1"/>
            </p:cNvSpPr>
            <p:nvPr/>
          </p:nvSpPr>
          <p:spPr bwMode="auto">
            <a:xfrm>
              <a:off x="4762" y="3591"/>
              <a:ext cx="996" cy="126"/>
            </a:xfrm>
            <a:custGeom>
              <a:avLst/>
              <a:gdLst/>
              <a:ahLst/>
              <a:cxnLst>
                <a:cxn ang="0">
                  <a:pos x="754" y="6"/>
                </a:cxn>
                <a:cxn ang="0">
                  <a:pos x="652" y="6"/>
                </a:cxn>
                <a:cxn ang="0">
                  <a:pos x="563" y="6"/>
                </a:cxn>
                <a:cxn ang="0">
                  <a:pos x="479" y="6"/>
                </a:cxn>
                <a:cxn ang="0">
                  <a:pos x="401" y="6"/>
                </a:cxn>
                <a:cxn ang="0">
                  <a:pos x="335" y="0"/>
                </a:cxn>
                <a:cxn ang="0">
                  <a:pos x="276" y="0"/>
                </a:cxn>
                <a:cxn ang="0">
                  <a:pos x="222" y="0"/>
                </a:cxn>
                <a:cxn ang="0">
                  <a:pos x="180" y="6"/>
                </a:cxn>
                <a:cxn ang="0">
                  <a:pos x="138" y="6"/>
                </a:cxn>
                <a:cxn ang="0">
                  <a:pos x="108" y="6"/>
                </a:cxn>
                <a:cxn ang="0">
                  <a:pos x="54" y="6"/>
                </a:cxn>
                <a:cxn ang="0">
                  <a:pos x="24" y="12"/>
                </a:cxn>
                <a:cxn ang="0">
                  <a:pos x="6" y="18"/>
                </a:cxn>
                <a:cxn ang="0">
                  <a:pos x="0" y="24"/>
                </a:cxn>
                <a:cxn ang="0">
                  <a:pos x="12" y="42"/>
                </a:cxn>
                <a:cxn ang="0">
                  <a:pos x="18" y="48"/>
                </a:cxn>
                <a:cxn ang="0">
                  <a:pos x="30" y="54"/>
                </a:cxn>
                <a:cxn ang="0">
                  <a:pos x="60" y="60"/>
                </a:cxn>
                <a:cxn ang="0">
                  <a:pos x="90" y="72"/>
                </a:cxn>
                <a:cxn ang="0">
                  <a:pos x="144" y="84"/>
                </a:cxn>
                <a:cxn ang="0">
                  <a:pos x="210" y="90"/>
                </a:cxn>
                <a:cxn ang="0">
                  <a:pos x="293" y="102"/>
                </a:cxn>
                <a:cxn ang="0">
                  <a:pos x="389" y="108"/>
                </a:cxn>
                <a:cxn ang="0">
                  <a:pos x="503" y="120"/>
                </a:cxn>
                <a:cxn ang="0">
                  <a:pos x="622" y="120"/>
                </a:cxn>
                <a:cxn ang="0">
                  <a:pos x="754" y="126"/>
                </a:cxn>
                <a:cxn ang="0">
                  <a:pos x="873" y="126"/>
                </a:cxn>
                <a:cxn ang="0">
                  <a:pos x="993" y="126"/>
                </a:cxn>
                <a:cxn ang="0">
                  <a:pos x="993" y="12"/>
                </a:cxn>
                <a:cxn ang="0">
                  <a:pos x="879" y="12"/>
                </a:cxn>
                <a:cxn ang="0">
                  <a:pos x="754" y="6"/>
                </a:cxn>
                <a:cxn ang="0">
                  <a:pos x="754" y="6"/>
                </a:cxn>
              </a:cxnLst>
              <a:rect l="0" t="0" r="r" b="b"/>
              <a:pathLst>
                <a:path w="993" h="126">
                  <a:moveTo>
                    <a:pt x="754" y="6"/>
                  </a:moveTo>
                  <a:lnTo>
                    <a:pt x="652" y="6"/>
                  </a:lnTo>
                  <a:lnTo>
                    <a:pt x="563" y="6"/>
                  </a:lnTo>
                  <a:lnTo>
                    <a:pt x="479" y="6"/>
                  </a:lnTo>
                  <a:lnTo>
                    <a:pt x="401" y="6"/>
                  </a:lnTo>
                  <a:lnTo>
                    <a:pt x="335" y="0"/>
                  </a:lnTo>
                  <a:lnTo>
                    <a:pt x="276" y="0"/>
                  </a:lnTo>
                  <a:lnTo>
                    <a:pt x="222" y="0"/>
                  </a:lnTo>
                  <a:lnTo>
                    <a:pt x="180" y="6"/>
                  </a:lnTo>
                  <a:lnTo>
                    <a:pt x="138" y="6"/>
                  </a:lnTo>
                  <a:lnTo>
                    <a:pt x="108" y="6"/>
                  </a:lnTo>
                  <a:lnTo>
                    <a:pt x="54" y="6"/>
                  </a:lnTo>
                  <a:lnTo>
                    <a:pt x="24" y="12"/>
                  </a:lnTo>
                  <a:lnTo>
                    <a:pt x="6" y="18"/>
                  </a:lnTo>
                  <a:lnTo>
                    <a:pt x="0" y="24"/>
                  </a:lnTo>
                  <a:lnTo>
                    <a:pt x="12" y="42"/>
                  </a:lnTo>
                  <a:lnTo>
                    <a:pt x="18" y="48"/>
                  </a:lnTo>
                  <a:lnTo>
                    <a:pt x="30" y="54"/>
                  </a:lnTo>
                  <a:lnTo>
                    <a:pt x="60" y="60"/>
                  </a:lnTo>
                  <a:lnTo>
                    <a:pt x="90" y="72"/>
                  </a:lnTo>
                  <a:lnTo>
                    <a:pt x="144" y="84"/>
                  </a:lnTo>
                  <a:lnTo>
                    <a:pt x="210" y="90"/>
                  </a:lnTo>
                  <a:lnTo>
                    <a:pt x="293" y="102"/>
                  </a:lnTo>
                  <a:lnTo>
                    <a:pt x="389" y="108"/>
                  </a:lnTo>
                  <a:lnTo>
                    <a:pt x="503" y="120"/>
                  </a:lnTo>
                  <a:lnTo>
                    <a:pt x="622" y="120"/>
                  </a:lnTo>
                  <a:lnTo>
                    <a:pt x="754" y="126"/>
                  </a:lnTo>
                  <a:lnTo>
                    <a:pt x="873" y="126"/>
                  </a:lnTo>
                  <a:lnTo>
                    <a:pt x="993" y="126"/>
                  </a:lnTo>
                  <a:lnTo>
                    <a:pt x="993" y="12"/>
                  </a:lnTo>
                  <a:lnTo>
                    <a:pt x="879" y="12"/>
                  </a:lnTo>
                  <a:lnTo>
                    <a:pt x="754" y="6"/>
                  </a:lnTo>
                  <a:lnTo>
                    <a:pt x="754" y="6"/>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21" name="Freeform 13"/>
            <p:cNvSpPr>
              <a:spLocks noChangeArrowheads="1"/>
            </p:cNvSpPr>
            <p:nvPr/>
          </p:nvSpPr>
          <p:spPr bwMode="auto">
            <a:xfrm>
              <a:off x="4786" y="3645"/>
              <a:ext cx="972" cy="245"/>
            </a:xfrm>
            <a:custGeom>
              <a:avLst/>
              <a:gdLst/>
              <a:ahLst/>
              <a:cxnLst>
                <a:cxn ang="0">
                  <a:pos x="0" y="0"/>
                </a:cxn>
                <a:cxn ang="0">
                  <a:pos x="24" y="54"/>
                </a:cxn>
                <a:cxn ang="0">
                  <a:pos x="66" y="96"/>
                </a:cxn>
                <a:cxn ang="0">
                  <a:pos x="120" y="137"/>
                </a:cxn>
                <a:cxn ang="0">
                  <a:pos x="198" y="173"/>
                </a:cxn>
                <a:cxn ang="0">
                  <a:pos x="293" y="203"/>
                </a:cxn>
                <a:cxn ang="0">
                  <a:pos x="353" y="215"/>
                </a:cxn>
                <a:cxn ang="0">
                  <a:pos x="413" y="227"/>
                </a:cxn>
                <a:cxn ang="0">
                  <a:pos x="479" y="233"/>
                </a:cxn>
                <a:cxn ang="0">
                  <a:pos x="556" y="239"/>
                </a:cxn>
                <a:cxn ang="0">
                  <a:pos x="634" y="245"/>
                </a:cxn>
                <a:cxn ang="0">
                  <a:pos x="724" y="245"/>
                </a:cxn>
                <a:cxn ang="0">
                  <a:pos x="855" y="245"/>
                </a:cxn>
                <a:cxn ang="0">
                  <a:pos x="969" y="239"/>
                </a:cxn>
                <a:cxn ang="0">
                  <a:pos x="969" y="60"/>
                </a:cxn>
                <a:cxn ang="0">
                  <a:pos x="700" y="60"/>
                </a:cxn>
                <a:cxn ang="0">
                  <a:pos x="503" y="54"/>
                </a:cxn>
                <a:cxn ang="0">
                  <a:pos x="317" y="42"/>
                </a:cxn>
                <a:cxn ang="0">
                  <a:pos x="150" y="24"/>
                </a:cxn>
                <a:cxn ang="0">
                  <a:pos x="72" y="12"/>
                </a:cxn>
                <a:cxn ang="0">
                  <a:pos x="0" y="0"/>
                </a:cxn>
                <a:cxn ang="0">
                  <a:pos x="0" y="0"/>
                </a:cxn>
              </a:cxnLst>
              <a:rect l="0" t="0" r="r" b="b"/>
              <a:pathLst>
                <a:path w="969" h="245">
                  <a:moveTo>
                    <a:pt x="0" y="0"/>
                  </a:moveTo>
                  <a:lnTo>
                    <a:pt x="24" y="54"/>
                  </a:lnTo>
                  <a:lnTo>
                    <a:pt x="66" y="96"/>
                  </a:lnTo>
                  <a:lnTo>
                    <a:pt x="120" y="137"/>
                  </a:lnTo>
                  <a:lnTo>
                    <a:pt x="198" y="173"/>
                  </a:lnTo>
                  <a:lnTo>
                    <a:pt x="293" y="203"/>
                  </a:lnTo>
                  <a:lnTo>
                    <a:pt x="353" y="215"/>
                  </a:lnTo>
                  <a:lnTo>
                    <a:pt x="413" y="227"/>
                  </a:lnTo>
                  <a:lnTo>
                    <a:pt x="479" y="233"/>
                  </a:lnTo>
                  <a:lnTo>
                    <a:pt x="556" y="239"/>
                  </a:lnTo>
                  <a:lnTo>
                    <a:pt x="634" y="245"/>
                  </a:lnTo>
                  <a:lnTo>
                    <a:pt x="724" y="245"/>
                  </a:lnTo>
                  <a:lnTo>
                    <a:pt x="855" y="245"/>
                  </a:lnTo>
                  <a:lnTo>
                    <a:pt x="969" y="239"/>
                  </a:lnTo>
                  <a:lnTo>
                    <a:pt x="969" y="60"/>
                  </a:lnTo>
                  <a:lnTo>
                    <a:pt x="700" y="60"/>
                  </a:lnTo>
                  <a:lnTo>
                    <a:pt x="503" y="54"/>
                  </a:lnTo>
                  <a:lnTo>
                    <a:pt x="317" y="42"/>
                  </a:lnTo>
                  <a:lnTo>
                    <a:pt x="150" y="24"/>
                  </a:lnTo>
                  <a:lnTo>
                    <a:pt x="72" y="12"/>
                  </a:lnTo>
                  <a:lnTo>
                    <a:pt x="0" y="0"/>
                  </a:lnTo>
                  <a:lnTo>
                    <a:pt x="0" y="0"/>
                  </a:lnTo>
                  <a:close/>
                </a:path>
              </a:pathLst>
            </a:custGeom>
            <a:gradFill rotWithShape="0">
              <a:gsLst>
                <a:gs pos="0">
                  <a:srgbClr val="81572D"/>
                </a:gs>
                <a:gs pos="100000">
                  <a:srgbClr val="663300"/>
                </a:gs>
              </a:gsLst>
              <a:lin ang="8100000" scaled="1"/>
            </a:gradFill>
            <a:ln w="9525">
              <a:noFill/>
              <a:round/>
              <a:headEnd/>
              <a:tailEnd/>
            </a:ln>
            <a:effectLst/>
          </p:spPr>
          <p:txBody>
            <a:bodyPr wrap="none" anchor="ctr"/>
            <a:lstStyle/>
            <a:p>
              <a:pPr>
                <a:defRPr/>
              </a:pPr>
              <a:endParaRPr lang="ru-RU"/>
            </a:p>
          </p:txBody>
        </p:sp>
        <p:sp>
          <p:nvSpPr>
            <p:cNvPr id="17422" name="Freeform 14"/>
            <p:cNvSpPr>
              <a:spLocks noChangeArrowheads="1"/>
            </p:cNvSpPr>
            <p:nvPr/>
          </p:nvSpPr>
          <p:spPr bwMode="auto">
            <a:xfrm>
              <a:off x="4804" y="3591"/>
              <a:ext cx="954" cy="90"/>
            </a:xfrm>
            <a:custGeom>
              <a:avLst/>
              <a:gdLst/>
              <a:ahLst/>
              <a:cxnLst>
                <a:cxn ang="0">
                  <a:pos x="700" y="0"/>
                </a:cxn>
                <a:cxn ang="0">
                  <a:pos x="598" y="0"/>
                </a:cxn>
                <a:cxn ang="0">
                  <a:pos x="515" y="0"/>
                </a:cxn>
                <a:cxn ang="0">
                  <a:pos x="431" y="0"/>
                </a:cxn>
                <a:cxn ang="0">
                  <a:pos x="365" y="0"/>
                </a:cxn>
                <a:cxn ang="0">
                  <a:pos x="299" y="0"/>
                </a:cxn>
                <a:cxn ang="0">
                  <a:pos x="245" y="0"/>
                </a:cxn>
                <a:cxn ang="0">
                  <a:pos x="198" y="0"/>
                </a:cxn>
                <a:cxn ang="0">
                  <a:pos x="162" y="0"/>
                </a:cxn>
                <a:cxn ang="0">
                  <a:pos x="126" y="6"/>
                </a:cxn>
                <a:cxn ang="0">
                  <a:pos x="96" y="6"/>
                </a:cxn>
                <a:cxn ang="0">
                  <a:pos x="54" y="12"/>
                </a:cxn>
                <a:cxn ang="0">
                  <a:pos x="30" y="12"/>
                </a:cxn>
                <a:cxn ang="0">
                  <a:pos x="12" y="18"/>
                </a:cxn>
                <a:cxn ang="0">
                  <a:pos x="6" y="18"/>
                </a:cxn>
                <a:cxn ang="0">
                  <a:pos x="0" y="24"/>
                </a:cxn>
                <a:cxn ang="0">
                  <a:pos x="6" y="30"/>
                </a:cxn>
                <a:cxn ang="0">
                  <a:pos x="24" y="36"/>
                </a:cxn>
                <a:cxn ang="0">
                  <a:pos x="54" y="42"/>
                </a:cxn>
                <a:cxn ang="0">
                  <a:pos x="102" y="54"/>
                </a:cxn>
                <a:cxn ang="0">
                  <a:pos x="168" y="60"/>
                </a:cxn>
                <a:cxn ang="0">
                  <a:pos x="251" y="66"/>
                </a:cxn>
                <a:cxn ang="0">
                  <a:pos x="341" y="78"/>
                </a:cxn>
                <a:cxn ang="0">
                  <a:pos x="449" y="84"/>
                </a:cxn>
                <a:cxn ang="0">
                  <a:pos x="568" y="84"/>
                </a:cxn>
                <a:cxn ang="0">
                  <a:pos x="694" y="90"/>
                </a:cxn>
                <a:cxn ang="0">
                  <a:pos x="825" y="90"/>
                </a:cxn>
                <a:cxn ang="0">
                  <a:pos x="951" y="90"/>
                </a:cxn>
                <a:cxn ang="0">
                  <a:pos x="951" y="6"/>
                </a:cxn>
                <a:cxn ang="0">
                  <a:pos x="831" y="6"/>
                </a:cxn>
                <a:cxn ang="0">
                  <a:pos x="772" y="6"/>
                </a:cxn>
                <a:cxn ang="0">
                  <a:pos x="700" y="0"/>
                </a:cxn>
                <a:cxn ang="0">
                  <a:pos x="700" y="0"/>
                </a:cxn>
              </a:cxnLst>
              <a:rect l="0" t="0" r="r" b="b"/>
              <a:pathLst>
                <a:path w="951" h="90">
                  <a:moveTo>
                    <a:pt x="700" y="0"/>
                  </a:moveTo>
                  <a:lnTo>
                    <a:pt x="598" y="0"/>
                  </a:lnTo>
                  <a:lnTo>
                    <a:pt x="515" y="0"/>
                  </a:lnTo>
                  <a:lnTo>
                    <a:pt x="431" y="0"/>
                  </a:lnTo>
                  <a:lnTo>
                    <a:pt x="365" y="0"/>
                  </a:lnTo>
                  <a:lnTo>
                    <a:pt x="299" y="0"/>
                  </a:lnTo>
                  <a:lnTo>
                    <a:pt x="245" y="0"/>
                  </a:lnTo>
                  <a:lnTo>
                    <a:pt x="198" y="0"/>
                  </a:lnTo>
                  <a:lnTo>
                    <a:pt x="162" y="0"/>
                  </a:lnTo>
                  <a:lnTo>
                    <a:pt x="126" y="6"/>
                  </a:lnTo>
                  <a:lnTo>
                    <a:pt x="96" y="6"/>
                  </a:lnTo>
                  <a:lnTo>
                    <a:pt x="54" y="12"/>
                  </a:lnTo>
                  <a:lnTo>
                    <a:pt x="30" y="12"/>
                  </a:lnTo>
                  <a:lnTo>
                    <a:pt x="12" y="18"/>
                  </a:lnTo>
                  <a:lnTo>
                    <a:pt x="6" y="18"/>
                  </a:lnTo>
                  <a:lnTo>
                    <a:pt x="0" y="24"/>
                  </a:lnTo>
                  <a:lnTo>
                    <a:pt x="6" y="30"/>
                  </a:lnTo>
                  <a:lnTo>
                    <a:pt x="24" y="36"/>
                  </a:lnTo>
                  <a:lnTo>
                    <a:pt x="54" y="42"/>
                  </a:lnTo>
                  <a:lnTo>
                    <a:pt x="102" y="54"/>
                  </a:lnTo>
                  <a:lnTo>
                    <a:pt x="168" y="60"/>
                  </a:lnTo>
                  <a:lnTo>
                    <a:pt x="251" y="66"/>
                  </a:lnTo>
                  <a:lnTo>
                    <a:pt x="341" y="78"/>
                  </a:lnTo>
                  <a:lnTo>
                    <a:pt x="449" y="84"/>
                  </a:lnTo>
                  <a:lnTo>
                    <a:pt x="568" y="84"/>
                  </a:lnTo>
                  <a:lnTo>
                    <a:pt x="694" y="90"/>
                  </a:lnTo>
                  <a:lnTo>
                    <a:pt x="825" y="90"/>
                  </a:lnTo>
                  <a:lnTo>
                    <a:pt x="951" y="90"/>
                  </a:lnTo>
                  <a:lnTo>
                    <a:pt x="951" y="6"/>
                  </a:lnTo>
                  <a:lnTo>
                    <a:pt x="831" y="6"/>
                  </a:lnTo>
                  <a:lnTo>
                    <a:pt x="772" y="6"/>
                  </a:lnTo>
                  <a:lnTo>
                    <a:pt x="700" y="0"/>
                  </a:lnTo>
                  <a:lnTo>
                    <a:pt x="700" y="0"/>
                  </a:lnTo>
                  <a:close/>
                </a:path>
              </a:pathLst>
            </a:custGeom>
            <a:gradFill rotWithShape="0">
              <a:gsLst>
                <a:gs pos="0">
                  <a:srgbClr val="81572D"/>
                </a:gs>
                <a:gs pos="100000">
                  <a:srgbClr val="663300"/>
                </a:gs>
              </a:gsLst>
              <a:lin ang="10800000" scaled="1"/>
            </a:gradFill>
            <a:ln w="9525">
              <a:noFill/>
              <a:round/>
              <a:headEnd/>
              <a:tailEnd/>
            </a:ln>
            <a:effectLst/>
          </p:spPr>
          <p:txBody>
            <a:bodyPr wrap="none" anchor="ctr"/>
            <a:lstStyle/>
            <a:p>
              <a:pPr>
                <a:defRPr/>
              </a:pPr>
              <a:endParaRPr lang="ru-RU"/>
            </a:p>
          </p:txBody>
        </p:sp>
        <p:sp>
          <p:nvSpPr>
            <p:cNvPr id="17423" name="Freeform 15"/>
            <p:cNvSpPr>
              <a:spLocks noChangeArrowheads="1"/>
            </p:cNvSpPr>
            <p:nvPr/>
          </p:nvSpPr>
          <p:spPr bwMode="auto">
            <a:xfrm>
              <a:off x="3059" y="1541"/>
              <a:ext cx="102" cy="155"/>
            </a:xfrm>
            <a:custGeom>
              <a:avLst/>
              <a:gdLst/>
              <a:ahLst/>
              <a:cxnLst>
                <a:cxn ang="0">
                  <a:pos x="102" y="0"/>
                </a:cxn>
                <a:cxn ang="0">
                  <a:pos x="0" y="12"/>
                </a:cxn>
                <a:cxn ang="0">
                  <a:pos x="30" y="72"/>
                </a:cxn>
                <a:cxn ang="0">
                  <a:pos x="30" y="155"/>
                </a:cxn>
                <a:cxn ang="0">
                  <a:pos x="72" y="155"/>
                </a:cxn>
                <a:cxn ang="0">
                  <a:pos x="72" y="66"/>
                </a:cxn>
                <a:cxn ang="0">
                  <a:pos x="102" y="0"/>
                </a:cxn>
                <a:cxn ang="0">
                  <a:pos x="102" y="0"/>
                </a:cxn>
              </a:cxnLst>
              <a:rect l="0" t="0" r="r" b="b"/>
              <a:pathLst>
                <a:path w="102" h="155">
                  <a:moveTo>
                    <a:pt x="102" y="0"/>
                  </a:moveTo>
                  <a:lnTo>
                    <a:pt x="0" y="12"/>
                  </a:lnTo>
                  <a:lnTo>
                    <a:pt x="30" y="72"/>
                  </a:lnTo>
                  <a:lnTo>
                    <a:pt x="30" y="155"/>
                  </a:lnTo>
                  <a:lnTo>
                    <a:pt x="72" y="155"/>
                  </a:lnTo>
                  <a:lnTo>
                    <a:pt x="72" y="66"/>
                  </a:lnTo>
                  <a:lnTo>
                    <a:pt x="102" y="0"/>
                  </a:lnTo>
                  <a:lnTo>
                    <a:pt x="102" y="0"/>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24" name="Freeform 16"/>
            <p:cNvSpPr>
              <a:spLocks noChangeArrowheads="1"/>
            </p:cNvSpPr>
            <p:nvPr/>
          </p:nvSpPr>
          <p:spPr bwMode="auto">
            <a:xfrm>
              <a:off x="3059" y="1690"/>
              <a:ext cx="90" cy="96"/>
            </a:xfrm>
            <a:custGeom>
              <a:avLst/>
              <a:gdLst/>
              <a:ahLst/>
              <a:cxnLst>
                <a:cxn ang="0">
                  <a:pos x="48" y="96"/>
                </a:cxn>
                <a:cxn ang="0">
                  <a:pos x="72" y="72"/>
                </a:cxn>
                <a:cxn ang="0">
                  <a:pos x="84" y="48"/>
                </a:cxn>
                <a:cxn ang="0">
                  <a:pos x="90" y="36"/>
                </a:cxn>
                <a:cxn ang="0">
                  <a:pos x="84" y="24"/>
                </a:cxn>
                <a:cxn ang="0">
                  <a:pos x="66" y="6"/>
                </a:cxn>
                <a:cxn ang="0">
                  <a:pos x="42" y="0"/>
                </a:cxn>
                <a:cxn ang="0">
                  <a:pos x="24" y="0"/>
                </a:cxn>
                <a:cxn ang="0">
                  <a:pos x="12" y="12"/>
                </a:cxn>
                <a:cxn ang="0">
                  <a:pos x="6" y="24"/>
                </a:cxn>
                <a:cxn ang="0">
                  <a:pos x="0" y="36"/>
                </a:cxn>
                <a:cxn ang="0">
                  <a:pos x="12" y="66"/>
                </a:cxn>
                <a:cxn ang="0">
                  <a:pos x="30" y="84"/>
                </a:cxn>
                <a:cxn ang="0">
                  <a:pos x="48" y="96"/>
                </a:cxn>
                <a:cxn ang="0">
                  <a:pos x="48" y="96"/>
                </a:cxn>
                <a:cxn ang="0">
                  <a:pos x="48" y="12"/>
                </a:cxn>
                <a:cxn ang="0">
                  <a:pos x="66" y="18"/>
                </a:cxn>
                <a:cxn ang="0">
                  <a:pos x="72" y="24"/>
                </a:cxn>
                <a:cxn ang="0">
                  <a:pos x="72" y="36"/>
                </a:cxn>
                <a:cxn ang="0">
                  <a:pos x="72" y="48"/>
                </a:cxn>
                <a:cxn ang="0">
                  <a:pos x="54" y="66"/>
                </a:cxn>
                <a:cxn ang="0">
                  <a:pos x="48" y="78"/>
                </a:cxn>
                <a:cxn ang="0">
                  <a:pos x="30" y="66"/>
                </a:cxn>
                <a:cxn ang="0">
                  <a:pos x="24" y="48"/>
                </a:cxn>
                <a:cxn ang="0">
                  <a:pos x="18" y="30"/>
                </a:cxn>
                <a:cxn ang="0">
                  <a:pos x="30" y="12"/>
                </a:cxn>
                <a:cxn ang="0">
                  <a:pos x="48" y="12"/>
                </a:cxn>
                <a:cxn ang="0">
                  <a:pos x="48" y="12"/>
                </a:cxn>
              </a:cxnLst>
              <a:rect l="0" t="0" r="r" b="b"/>
              <a:pathLst>
                <a:path w="90" h="96">
                  <a:moveTo>
                    <a:pt x="48" y="96"/>
                  </a:moveTo>
                  <a:lnTo>
                    <a:pt x="72" y="72"/>
                  </a:lnTo>
                  <a:lnTo>
                    <a:pt x="84" y="48"/>
                  </a:lnTo>
                  <a:lnTo>
                    <a:pt x="90" y="36"/>
                  </a:lnTo>
                  <a:lnTo>
                    <a:pt x="84" y="24"/>
                  </a:lnTo>
                  <a:lnTo>
                    <a:pt x="66" y="6"/>
                  </a:lnTo>
                  <a:lnTo>
                    <a:pt x="42" y="0"/>
                  </a:lnTo>
                  <a:lnTo>
                    <a:pt x="24" y="0"/>
                  </a:lnTo>
                  <a:lnTo>
                    <a:pt x="12" y="12"/>
                  </a:lnTo>
                  <a:lnTo>
                    <a:pt x="6" y="24"/>
                  </a:lnTo>
                  <a:lnTo>
                    <a:pt x="0" y="36"/>
                  </a:lnTo>
                  <a:lnTo>
                    <a:pt x="12" y="66"/>
                  </a:lnTo>
                  <a:lnTo>
                    <a:pt x="30" y="84"/>
                  </a:lnTo>
                  <a:lnTo>
                    <a:pt x="48" y="96"/>
                  </a:lnTo>
                  <a:lnTo>
                    <a:pt x="48" y="96"/>
                  </a:lnTo>
                  <a:close/>
                  <a:moveTo>
                    <a:pt x="48" y="12"/>
                  </a:moveTo>
                  <a:lnTo>
                    <a:pt x="66" y="18"/>
                  </a:lnTo>
                  <a:lnTo>
                    <a:pt x="72" y="24"/>
                  </a:lnTo>
                  <a:lnTo>
                    <a:pt x="72" y="36"/>
                  </a:lnTo>
                  <a:lnTo>
                    <a:pt x="72" y="48"/>
                  </a:lnTo>
                  <a:lnTo>
                    <a:pt x="54" y="66"/>
                  </a:lnTo>
                  <a:lnTo>
                    <a:pt x="48" y="78"/>
                  </a:lnTo>
                  <a:lnTo>
                    <a:pt x="30" y="66"/>
                  </a:lnTo>
                  <a:lnTo>
                    <a:pt x="24" y="48"/>
                  </a:lnTo>
                  <a:lnTo>
                    <a:pt x="18" y="30"/>
                  </a:lnTo>
                  <a:lnTo>
                    <a:pt x="30" y="12"/>
                  </a:lnTo>
                  <a:lnTo>
                    <a:pt x="48" y="12"/>
                  </a:lnTo>
                  <a:lnTo>
                    <a:pt x="48" y="12"/>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25" name="Freeform 17"/>
            <p:cNvSpPr>
              <a:spLocks noChangeArrowheads="1"/>
            </p:cNvSpPr>
            <p:nvPr/>
          </p:nvSpPr>
          <p:spPr bwMode="auto">
            <a:xfrm>
              <a:off x="3059" y="1768"/>
              <a:ext cx="90" cy="108"/>
            </a:xfrm>
            <a:custGeom>
              <a:avLst/>
              <a:gdLst/>
              <a:ahLst/>
              <a:cxnLst>
                <a:cxn ang="0">
                  <a:pos x="0" y="90"/>
                </a:cxn>
                <a:cxn ang="0">
                  <a:pos x="12" y="102"/>
                </a:cxn>
                <a:cxn ang="0">
                  <a:pos x="24" y="108"/>
                </a:cxn>
                <a:cxn ang="0">
                  <a:pos x="54" y="108"/>
                </a:cxn>
                <a:cxn ang="0">
                  <a:pos x="78" y="96"/>
                </a:cxn>
                <a:cxn ang="0">
                  <a:pos x="90" y="72"/>
                </a:cxn>
                <a:cxn ang="0">
                  <a:pos x="84" y="42"/>
                </a:cxn>
                <a:cxn ang="0">
                  <a:pos x="66" y="24"/>
                </a:cxn>
                <a:cxn ang="0">
                  <a:pos x="54" y="12"/>
                </a:cxn>
                <a:cxn ang="0">
                  <a:pos x="48" y="6"/>
                </a:cxn>
                <a:cxn ang="0">
                  <a:pos x="48" y="6"/>
                </a:cxn>
                <a:cxn ang="0">
                  <a:pos x="48" y="0"/>
                </a:cxn>
                <a:cxn ang="0">
                  <a:pos x="24" y="24"/>
                </a:cxn>
                <a:cxn ang="0">
                  <a:pos x="6" y="48"/>
                </a:cxn>
                <a:cxn ang="0">
                  <a:pos x="0" y="66"/>
                </a:cxn>
                <a:cxn ang="0">
                  <a:pos x="0" y="90"/>
                </a:cxn>
                <a:cxn ang="0">
                  <a:pos x="0" y="90"/>
                </a:cxn>
                <a:cxn ang="0">
                  <a:pos x="12" y="66"/>
                </a:cxn>
                <a:cxn ang="0">
                  <a:pos x="18" y="48"/>
                </a:cxn>
                <a:cxn ang="0">
                  <a:pos x="30" y="36"/>
                </a:cxn>
                <a:cxn ang="0">
                  <a:pos x="42" y="24"/>
                </a:cxn>
                <a:cxn ang="0">
                  <a:pos x="48" y="18"/>
                </a:cxn>
                <a:cxn ang="0">
                  <a:pos x="66" y="30"/>
                </a:cxn>
                <a:cxn ang="0">
                  <a:pos x="72" y="48"/>
                </a:cxn>
                <a:cxn ang="0">
                  <a:pos x="78" y="72"/>
                </a:cxn>
                <a:cxn ang="0">
                  <a:pos x="78" y="84"/>
                </a:cxn>
                <a:cxn ang="0">
                  <a:pos x="66" y="96"/>
                </a:cxn>
                <a:cxn ang="0">
                  <a:pos x="42" y="102"/>
                </a:cxn>
                <a:cxn ang="0">
                  <a:pos x="30" y="96"/>
                </a:cxn>
                <a:cxn ang="0">
                  <a:pos x="18" y="90"/>
                </a:cxn>
                <a:cxn ang="0">
                  <a:pos x="12" y="78"/>
                </a:cxn>
                <a:cxn ang="0">
                  <a:pos x="12" y="66"/>
                </a:cxn>
                <a:cxn ang="0">
                  <a:pos x="12" y="66"/>
                </a:cxn>
              </a:cxnLst>
              <a:rect l="0" t="0" r="r" b="b"/>
              <a:pathLst>
                <a:path w="90" h="108">
                  <a:moveTo>
                    <a:pt x="0" y="90"/>
                  </a:moveTo>
                  <a:lnTo>
                    <a:pt x="12" y="102"/>
                  </a:lnTo>
                  <a:lnTo>
                    <a:pt x="24" y="108"/>
                  </a:lnTo>
                  <a:lnTo>
                    <a:pt x="54" y="108"/>
                  </a:lnTo>
                  <a:lnTo>
                    <a:pt x="78" y="96"/>
                  </a:lnTo>
                  <a:lnTo>
                    <a:pt x="90" y="72"/>
                  </a:lnTo>
                  <a:lnTo>
                    <a:pt x="84" y="42"/>
                  </a:lnTo>
                  <a:lnTo>
                    <a:pt x="66" y="24"/>
                  </a:lnTo>
                  <a:lnTo>
                    <a:pt x="54" y="12"/>
                  </a:lnTo>
                  <a:lnTo>
                    <a:pt x="48" y="6"/>
                  </a:lnTo>
                  <a:lnTo>
                    <a:pt x="48" y="6"/>
                  </a:lnTo>
                  <a:lnTo>
                    <a:pt x="48" y="0"/>
                  </a:lnTo>
                  <a:lnTo>
                    <a:pt x="24" y="24"/>
                  </a:lnTo>
                  <a:lnTo>
                    <a:pt x="6" y="48"/>
                  </a:lnTo>
                  <a:lnTo>
                    <a:pt x="0" y="66"/>
                  </a:lnTo>
                  <a:lnTo>
                    <a:pt x="0" y="90"/>
                  </a:lnTo>
                  <a:lnTo>
                    <a:pt x="0" y="90"/>
                  </a:lnTo>
                  <a:close/>
                  <a:moveTo>
                    <a:pt x="12" y="66"/>
                  </a:moveTo>
                  <a:lnTo>
                    <a:pt x="18" y="48"/>
                  </a:lnTo>
                  <a:lnTo>
                    <a:pt x="30" y="36"/>
                  </a:lnTo>
                  <a:lnTo>
                    <a:pt x="42" y="24"/>
                  </a:lnTo>
                  <a:lnTo>
                    <a:pt x="48" y="18"/>
                  </a:lnTo>
                  <a:lnTo>
                    <a:pt x="66" y="30"/>
                  </a:lnTo>
                  <a:lnTo>
                    <a:pt x="72" y="48"/>
                  </a:lnTo>
                  <a:lnTo>
                    <a:pt x="78" y="72"/>
                  </a:lnTo>
                  <a:lnTo>
                    <a:pt x="78" y="84"/>
                  </a:lnTo>
                  <a:lnTo>
                    <a:pt x="66" y="96"/>
                  </a:lnTo>
                  <a:lnTo>
                    <a:pt x="42" y="102"/>
                  </a:lnTo>
                  <a:lnTo>
                    <a:pt x="30" y="96"/>
                  </a:lnTo>
                  <a:lnTo>
                    <a:pt x="18" y="90"/>
                  </a:lnTo>
                  <a:lnTo>
                    <a:pt x="12" y="78"/>
                  </a:lnTo>
                  <a:lnTo>
                    <a:pt x="12" y="66"/>
                  </a:lnTo>
                  <a:lnTo>
                    <a:pt x="12" y="66"/>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26" name="Freeform 18"/>
            <p:cNvSpPr>
              <a:spLocks noChangeArrowheads="1"/>
            </p:cNvSpPr>
            <p:nvPr/>
          </p:nvSpPr>
          <p:spPr bwMode="auto">
            <a:xfrm>
              <a:off x="5470" y="1205"/>
              <a:ext cx="102" cy="156"/>
            </a:xfrm>
            <a:custGeom>
              <a:avLst/>
              <a:gdLst/>
              <a:ahLst/>
              <a:cxnLst>
                <a:cxn ang="0">
                  <a:pos x="102" y="0"/>
                </a:cxn>
                <a:cxn ang="0">
                  <a:pos x="0" y="6"/>
                </a:cxn>
                <a:cxn ang="0">
                  <a:pos x="30" y="72"/>
                </a:cxn>
                <a:cxn ang="0">
                  <a:pos x="30" y="156"/>
                </a:cxn>
                <a:cxn ang="0">
                  <a:pos x="72" y="156"/>
                </a:cxn>
                <a:cxn ang="0">
                  <a:pos x="72" y="66"/>
                </a:cxn>
                <a:cxn ang="0">
                  <a:pos x="102" y="0"/>
                </a:cxn>
                <a:cxn ang="0">
                  <a:pos x="102" y="0"/>
                </a:cxn>
              </a:cxnLst>
              <a:rect l="0" t="0" r="r" b="b"/>
              <a:pathLst>
                <a:path w="102" h="156">
                  <a:moveTo>
                    <a:pt x="102" y="0"/>
                  </a:moveTo>
                  <a:lnTo>
                    <a:pt x="0" y="6"/>
                  </a:lnTo>
                  <a:lnTo>
                    <a:pt x="30" y="72"/>
                  </a:lnTo>
                  <a:lnTo>
                    <a:pt x="30" y="156"/>
                  </a:lnTo>
                  <a:lnTo>
                    <a:pt x="72" y="156"/>
                  </a:lnTo>
                  <a:lnTo>
                    <a:pt x="72" y="66"/>
                  </a:lnTo>
                  <a:lnTo>
                    <a:pt x="102" y="0"/>
                  </a:lnTo>
                  <a:lnTo>
                    <a:pt x="102" y="0"/>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27" name="Freeform 19"/>
            <p:cNvSpPr>
              <a:spLocks noChangeArrowheads="1"/>
            </p:cNvSpPr>
            <p:nvPr/>
          </p:nvSpPr>
          <p:spPr bwMode="auto">
            <a:xfrm>
              <a:off x="5476" y="1349"/>
              <a:ext cx="84" cy="96"/>
            </a:xfrm>
            <a:custGeom>
              <a:avLst/>
              <a:gdLst/>
              <a:ahLst/>
              <a:cxnLst>
                <a:cxn ang="0">
                  <a:pos x="42" y="96"/>
                </a:cxn>
                <a:cxn ang="0">
                  <a:pos x="66" y="78"/>
                </a:cxn>
                <a:cxn ang="0">
                  <a:pos x="84" y="54"/>
                </a:cxn>
                <a:cxn ang="0">
                  <a:pos x="84" y="30"/>
                </a:cxn>
                <a:cxn ang="0">
                  <a:pos x="66" y="6"/>
                </a:cxn>
                <a:cxn ang="0">
                  <a:pos x="42" y="0"/>
                </a:cxn>
                <a:cxn ang="0">
                  <a:pos x="24" y="6"/>
                </a:cxn>
                <a:cxn ang="0">
                  <a:pos x="12" y="18"/>
                </a:cxn>
                <a:cxn ang="0">
                  <a:pos x="6" y="30"/>
                </a:cxn>
                <a:cxn ang="0">
                  <a:pos x="0" y="42"/>
                </a:cxn>
                <a:cxn ang="0">
                  <a:pos x="12" y="66"/>
                </a:cxn>
                <a:cxn ang="0">
                  <a:pos x="30" y="84"/>
                </a:cxn>
                <a:cxn ang="0">
                  <a:pos x="42" y="96"/>
                </a:cxn>
                <a:cxn ang="0">
                  <a:pos x="42" y="96"/>
                </a:cxn>
                <a:cxn ang="0">
                  <a:pos x="48" y="12"/>
                </a:cxn>
                <a:cxn ang="0">
                  <a:pos x="66" y="18"/>
                </a:cxn>
                <a:cxn ang="0">
                  <a:pos x="72" y="30"/>
                </a:cxn>
                <a:cxn ang="0">
                  <a:pos x="72" y="42"/>
                </a:cxn>
                <a:cxn ang="0">
                  <a:pos x="66" y="54"/>
                </a:cxn>
                <a:cxn ang="0">
                  <a:pos x="54" y="72"/>
                </a:cxn>
                <a:cxn ang="0">
                  <a:pos x="42" y="84"/>
                </a:cxn>
                <a:cxn ang="0">
                  <a:pos x="42" y="84"/>
                </a:cxn>
                <a:cxn ang="0">
                  <a:pos x="30" y="72"/>
                </a:cxn>
                <a:cxn ang="0">
                  <a:pos x="18" y="54"/>
                </a:cxn>
                <a:cxn ang="0">
                  <a:pos x="18" y="30"/>
                </a:cxn>
                <a:cxn ang="0">
                  <a:pos x="30" y="18"/>
                </a:cxn>
                <a:cxn ang="0">
                  <a:pos x="48" y="12"/>
                </a:cxn>
                <a:cxn ang="0">
                  <a:pos x="48" y="12"/>
                </a:cxn>
              </a:cxnLst>
              <a:rect l="0" t="0" r="r" b="b"/>
              <a:pathLst>
                <a:path w="84" h="96">
                  <a:moveTo>
                    <a:pt x="42" y="96"/>
                  </a:moveTo>
                  <a:lnTo>
                    <a:pt x="66" y="78"/>
                  </a:lnTo>
                  <a:lnTo>
                    <a:pt x="84" y="54"/>
                  </a:lnTo>
                  <a:lnTo>
                    <a:pt x="84" y="30"/>
                  </a:lnTo>
                  <a:lnTo>
                    <a:pt x="66" y="6"/>
                  </a:lnTo>
                  <a:lnTo>
                    <a:pt x="42" y="0"/>
                  </a:lnTo>
                  <a:lnTo>
                    <a:pt x="24" y="6"/>
                  </a:lnTo>
                  <a:lnTo>
                    <a:pt x="12" y="18"/>
                  </a:lnTo>
                  <a:lnTo>
                    <a:pt x="6" y="30"/>
                  </a:lnTo>
                  <a:lnTo>
                    <a:pt x="0" y="42"/>
                  </a:lnTo>
                  <a:lnTo>
                    <a:pt x="12" y="66"/>
                  </a:lnTo>
                  <a:lnTo>
                    <a:pt x="30" y="84"/>
                  </a:lnTo>
                  <a:lnTo>
                    <a:pt x="42" y="96"/>
                  </a:lnTo>
                  <a:lnTo>
                    <a:pt x="42" y="96"/>
                  </a:lnTo>
                  <a:close/>
                  <a:moveTo>
                    <a:pt x="48" y="12"/>
                  </a:moveTo>
                  <a:lnTo>
                    <a:pt x="66" y="18"/>
                  </a:lnTo>
                  <a:lnTo>
                    <a:pt x="72" y="30"/>
                  </a:lnTo>
                  <a:lnTo>
                    <a:pt x="72" y="42"/>
                  </a:lnTo>
                  <a:lnTo>
                    <a:pt x="66" y="54"/>
                  </a:lnTo>
                  <a:lnTo>
                    <a:pt x="54" y="72"/>
                  </a:lnTo>
                  <a:lnTo>
                    <a:pt x="42" y="84"/>
                  </a:lnTo>
                  <a:lnTo>
                    <a:pt x="42" y="84"/>
                  </a:lnTo>
                  <a:lnTo>
                    <a:pt x="30" y="72"/>
                  </a:lnTo>
                  <a:lnTo>
                    <a:pt x="18" y="54"/>
                  </a:lnTo>
                  <a:lnTo>
                    <a:pt x="18" y="30"/>
                  </a:lnTo>
                  <a:lnTo>
                    <a:pt x="30" y="18"/>
                  </a:lnTo>
                  <a:lnTo>
                    <a:pt x="48" y="12"/>
                  </a:lnTo>
                  <a:lnTo>
                    <a:pt x="48" y="12"/>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28" name="Freeform 20"/>
            <p:cNvSpPr>
              <a:spLocks noChangeArrowheads="1"/>
            </p:cNvSpPr>
            <p:nvPr/>
          </p:nvSpPr>
          <p:spPr bwMode="auto">
            <a:xfrm>
              <a:off x="5470" y="1433"/>
              <a:ext cx="90" cy="108"/>
            </a:xfrm>
            <a:custGeom>
              <a:avLst/>
              <a:gdLst/>
              <a:ahLst/>
              <a:cxnLst>
                <a:cxn ang="0">
                  <a:pos x="6" y="90"/>
                </a:cxn>
                <a:cxn ang="0">
                  <a:pos x="18" y="102"/>
                </a:cxn>
                <a:cxn ang="0">
                  <a:pos x="30" y="108"/>
                </a:cxn>
                <a:cxn ang="0">
                  <a:pos x="60" y="108"/>
                </a:cxn>
                <a:cxn ang="0">
                  <a:pos x="84" y="96"/>
                </a:cxn>
                <a:cxn ang="0">
                  <a:pos x="90" y="84"/>
                </a:cxn>
                <a:cxn ang="0">
                  <a:pos x="90" y="66"/>
                </a:cxn>
                <a:cxn ang="0">
                  <a:pos x="84" y="36"/>
                </a:cxn>
                <a:cxn ang="0">
                  <a:pos x="72" y="18"/>
                </a:cxn>
                <a:cxn ang="0">
                  <a:pos x="60" y="6"/>
                </a:cxn>
                <a:cxn ang="0">
                  <a:pos x="54" y="0"/>
                </a:cxn>
                <a:cxn ang="0">
                  <a:pos x="54" y="0"/>
                </a:cxn>
                <a:cxn ang="0">
                  <a:pos x="48" y="0"/>
                </a:cxn>
                <a:cxn ang="0">
                  <a:pos x="24" y="24"/>
                </a:cxn>
                <a:cxn ang="0">
                  <a:pos x="12" y="48"/>
                </a:cxn>
                <a:cxn ang="0">
                  <a:pos x="0" y="66"/>
                </a:cxn>
                <a:cxn ang="0">
                  <a:pos x="6" y="90"/>
                </a:cxn>
                <a:cxn ang="0">
                  <a:pos x="6" y="90"/>
                </a:cxn>
                <a:cxn ang="0">
                  <a:pos x="18" y="66"/>
                </a:cxn>
                <a:cxn ang="0">
                  <a:pos x="24" y="48"/>
                </a:cxn>
                <a:cxn ang="0">
                  <a:pos x="36" y="30"/>
                </a:cxn>
                <a:cxn ang="0">
                  <a:pos x="42" y="18"/>
                </a:cxn>
                <a:cxn ang="0">
                  <a:pos x="48" y="12"/>
                </a:cxn>
                <a:cxn ang="0">
                  <a:pos x="78" y="42"/>
                </a:cxn>
                <a:cxn ang="0">
                  <a:pos x="84" y="66"/>
                </a:cxn>
                <a:cxn ang="0">
                  <a:pos x="66" y="90"/>
                </a:cxn>
                <a:cxn ang="0">
                  <a:pos x="54" y="96"/>
                </a:cxn>
                <a:cxn ang="0">
                  <a:pos x="42" y="96"/>
                </a:cxn>
                <a:cxn ang="0">
                  <a:pos x="30" y="96"/>
                </a:cxn>
                <a:cxn ang="0">
                  <a:pos x="24" y="84"/>
                </a:cxn>
                <a:cxn ang="0">
                  <a:pos x="18" y="78"/>
                </a:cxn>
                <a:cxn ang="0">
                  <a:pos x="18" y="66"/>
                </a:cxn>
                <a:cxn ang="0">
                  <a:pos x="18" y="66"/>
                </a:cxn>
              </a:cxnLst>
              <a:rect l="0" t="0" r="r" b="b"/>
              <a:pathLst>
                <a:path w="90" h="108">
                  <a:moveTo>
                    <a:pt x="6" y="90"/>
                  </a:moveTo>
                  <a:lnTo>
                    <a:pt x="18" y="102"/>
                  </a:lnTo>
                  <a:lnTo>
                    <a:pt x="30" y="108"/>
                  </a:lnTo>
                  <a:lnTo>
                    <a:pt x="60" y="108"/>
                  </a:lnTo>
                  <a:lnTo>
                    <a:pt x="84" y="96"/>
                  </a:lnTo>
                  <a:lnTo>
                    <a:pt x="90" y="84"/>
                  </a:lnTo>
                  <a:lnTo>
                    <a:pt x="90" y="66"/>
                  </a:lnTo>
                  <a:lnTo>
                    <a:pt x="84" y="36"/>
                  </a:lnTo>
                  <a:lnTo>
                    <a:pt x="72" y="18"/>
                  </a:lnTo>
                  <a:lnTo>
                    <a:pt x="60" y="6"/>
                  </a:lnTo>
                  <a:lnTo>
                    <a:pt x="54" y="0"/>
                  </a:lnTo>
                  <a:lnTo>
                    <a:pt x="54" y="0"/>
                  </a:lnTo>
                  <a:lnTo>
                    <a:pt x="48" y="0"/>
                  </a:lnTo>
                  <a:lnTo>
                    <a:pt x="24" y="24"/>
                  </a:lnTo>
                  <a:lnTo>
                    <a:pt x="12" y="48"/>
                  </a:lnTo>
                  <a:lnTo>
                    <a:pt x="0" y="66"/>
                  </a:lnTo>
                  <a:lnTo>
                    <a:pt x="6" y="90"/>
                  </a:lnTo>
                  <a:lnTo>
                    <a:pt x="6" y="90"/>
                  </a:lnTo>
                  <a:close/>
                  <a:moveTo>
                    <a:pt x="18" y="66"/>
                  </a:moveTo>
                  <a:lnTo>
                    <a:pt x="24" y="48"/>
                  </a:lnTo>
                  <a:lnTo>
                    <a:pt x="36" y="30"/>
                  </a:lnTo>
                  <a:lnTo>
                    <a:pt x="42" y="18"/>
                  </a:lnTo>
                  <a:lnTo>
                    <a:pt x="48" y="12"/>
                  </a:lnTo>
                  <a:lnTo>
                    <a:pt x="78" y="42"/>
                  </a:lnTo>
                  <a:lnTo>
                    <a:pt x="84" y="66"/>
                  </a:lnTo>
                  <a:lnTo>
                    <a:pt x="66" y="90"/>
                  </a:lnTo>
                  <a:lnTo>
                    <a:pt x="54" y="96"/>
                  </a:lnTo>
                  <a:lnTo>
                    <a:pt x="42" y="96"/>
                  </a:lnTo>
                  <a:lnTo>
                    <a:pt x="30" y="96"/>
                  </a:lnTo>
                  <a:lnTo>
                    <a:pt x="24" y="84"/>
                  </a:lnTo>
                  <a:lnTo>
                    <a:pt x="18" y="78"/>
                  </a:lnTo>
                  <a:lnTo>
                    <a:pt x="18" y="66"/>
                  </a:lnTo>
                  <a:lnTo>
                    <a:pt x="18" y="66"/>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29" name="Freeform 21"/>
            <p:cNvSpPr>
              <a:spLocks noChangeArrowheads="1"/>
            </p:cNvSpPr>
            <p:nvPr/>
          </p:nvSpPr>
          <p:spPr bwMode="auto">
            <a:xfrm>
              <a:off x="5428" y="3525"/>
              <a:ext cx="66" cy="96"/>
            </a:xfrm>
            <a:custGeom>
              <a:avLst/>
              <a:gdLst/>
              <a:ahLst/>
              <a:cxnLst>
                <a:cxn ang="0">
                  <a:pos x="30" y="96"/>
                </a:cxn>
                <a:cxn ang="0">
                  <a:pos x="54" y="72"/>
                </a:cxn>
                <a:cxn ang="0">
                  <a:pos x="66" y="48"/>
                </a:cxn>
                <a:cxn ang="0">
                  <a:pos x="66" y="24"/>
                </a:cxn>
                <a:cxn ang="0">
                  <a:pos x="54" y="6"/>
                </a:cxn>
                <a:cxn ang="0">
                  <a:pos x="30" y="0"/>
                </a:cxn>
                <a:cxn ang="0">
                  <a:pos x="18" y="0"/>
                </a:cxn>
                <a:cxn ang="0">
                  <a:pos x="6" y="12"/>
                </a:cxn>
                <a:cxn ang="0">
                  <a:pos x="0" y="36"/>
                </a:cxn>
                <a:cxn ang="0">
                  <a:pos x="6" y="60"/>
                </a:cxn>
                <a:cxn ang="0">
                  <a:pos x="18" y="84"/>
                </a:cxn>
                <a:cxn ang="0">
                  <a:pos x="30" y="96"/>
                </a:cxn>
                <a:cxn ang="0">
                  <a:pos x="30" y="96"/>
                </a:cxn>
                <a:cxn ang="0">
                  <a:pos x="30" y="12"/>
                </a:cxn>
                <a:cxn ang="0">
                  <a:pos x="48" y="18"/>
                </a:cxn>
                <a:cxn ang="0">
                  <a:pos x="54" y="24"/>
                </a:cxn>
                <a:cxn ang="0">
                  <a:pos x="54" y="36"/>
                </a:cxn>
                <a:cxn ang="0">
                  <a:pos x="48" y="48"/>
                </a:cxn>
                <a:cxn ang="0">
                  <a:pos x="36" y="66"/>
                </a:cxn>
                <a:cxn ang="0">
                  <a:pos x="30" y="78"/>
                </a:cxn>
                <a:cxn ang="0">
                  <a:pos x="18" y="66"/>
                </a:cxn>
                <a:cxn ang="0">
                  <a:pos x="12" y="48"/>
                </a:cxn>
                <a:cxn ang="0">
                  <a:pos x="6" y="30"/>
                </a:cxn>
                <a:cxn ang="0">
                  <a:pos x="18" y="12"/>
                </a:cxn>
                <a:cxn ang="0">
                  <a:pos x="30" y="12"/>
                </a:cxn>
                <a:cxn ang="0">
                  <a:pos x="30" y="12"/>
                </a:cxn>
              </a:cxnLst>
              <a:rect l="0" t="0" r="r" b="b"/>
              <a:pathLst>
                <a:path w="66" h="96">
                  <a:moveTo>
                    <a:pt x="30" y="96"/>
                  </a:moveTo>
                  <a:lnTo>
                    <a:pt x="54" y="72"/>
                  </a:lnTo>
                  <a:lnTo>
                    <a:pt x="66" y="48"/>
                  </a:lnTo>
                  <a:lnTo>
                    <a:pt x="66" y="24"/>
                  </a:lnTo>
                  <a:lnTo>
                    <a:pt x="54" y="6"/>
                  </a:lnTo>
                  <a:lnTo>
                    <a:pt x="30" y="0"/>
                  </a:lnTo>
                  <a:lnTo>
                    <a:pt x="18" y="0"/>
                  </a:lnTo>
                  <a:lnTo>
                    <a:pt x="6" y="12"/>
                  </a:lnTo>
                  <a:lnTo>
                    <a:pt x="0" y="36"/>
                  </a:lnTo>
                  <a:lnTo>
                    <a:pt x="6" y="60"/>
                  </a:lnTo>
                  <a:lnTo>
                    <a:pt x="18" y="84"/>
                  </a:lnTo>
                  <a:lnTo>
                    <a:pt x="30" y="96"/>
                  </a:lnTo>
                  <a:lnTo>
                    <a:pt x="30" y="96"/>
                  </a:lnTo>
                  <a:close/>
                  <a:moveTo>
                    <a:pt x="30" y="12"/>
                  </a:moveTo>
                  <a:lnTo>
                    <a:pt x="48" y="18"/>
                  </a:lnTo>
                  <a:lnTo>
                    <a:pt x="54" y="24"/>
                  </a:lnTo>
                  <a:lnTo>
                    <a:pt x="54" y="36"/>
                  </a:lnTo>
                  <a:lnTo>
                    <a:pt x="48" y="48"/>
                  </a:lnTo>
                  <a:lnTo>
                    <a:pt x="36" y="66"/>
                  </a:lnTo>
                  <a:lnTo>
                    <a:pt x="30" y="78"/>
                  </a:lnTo>
                  <a:lnTo>
                    <a:pt x="18" y="66"/>
                  </a:lnTo>
                  <a:lnTo>
                    <a:pt x="12" y="48"/>
                  </a:lnTo>
                  <a:lnTo>
                    <a:pt x="6" y="30"/>
                  </a:lnTo>
                  <a:lnTo>
                    <a:pt x="18" y="12"/>
                  </a:lnTo>
                  <a:lnTo>
                    <a:pt x="30" y="12"/>
                  </a:lnTo>
                  <a:lnTo>
                    <a:pt x="30" y="12"/>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30" name="Freeform 22"/>
            <p:cNvSpPr>
              <a:spLocks noChangeArrowheads="1"/>
            </p:cNvSpPr>
            <p:nvPr/>
          </p:nvSpPr>
          <p:spPr bwMode="auto">
            <a:xfrm>
              <a:off x="3017" y="1127"/>
              <a:ext cx="2603" cy="444"/>
            </a:xfrm>
            <a:custGeom>
              <a:avLst/>
              <a:gdLst/>
              <a:ahLst/>
              <a:cxnLst>
                <a:cxn ang="0">
                  <a:pos x="2577" y="0"/>
                </a:cxn>
                <a:cxn ang="0">
                  <a:pos x="2594" y="72"/>
                </a:cxn>
                <a:cxn ang="0">
                  <a:pos x="6" y="444"/>
                </a:cxn>
                <a:cxn ang="0">
                  <a:pos x="0" y="396"/>
                </a:cxn>
                <a:cxn ang="0">
                  <a:pos x="1225" y="96"/>
                </a:cxn>
                <a:cxn ang="0">
                  <a:pos x="1351" y="78"/>
                </a:cxn>
                <a:cxn ang="0">
                  <a:pos x="2577" y="0"/>
                </a:cxn>
                <a:cxn ang="0">
                  <a:pos x="2577" y="0"/>
                </a:cxn>
              </a:cxnLst>
              <a:rect l="0" t="0" r="r" b="b"/>
              <a:pathLst>
                <a:path w="2594" h="444">
                  <a:moveTo>
                    <a:pt x="2577" y="0"/>
                  </a:moveTo>
                  <a:lnTo>
                    <a:pt x="2594" y="72"/>
                  </a:lnTo>
                  <a:lnTo>
                    <a:pt x="6" y="444"/>
                  </a:lnTo>
                  <a:lnTo>
                    <a:pt x="0" y="396"/>
                  </a:lnTo>
                  <a:lnTo>
                    <a:pt x="1225" y="96"/>
                  </a:lnTo>
                  <a:lnTo>
                    <a:pt x="1351" y="78"/>
                  </a:lnTo>
                  <a:lnTo>
                    <a:pt x="2577" y="0"/>
                  </a:lnTo>
                  <a:lnTo>
                    <a:pt x="2577" y="0"/>
                  </a:lnTo>
                  <a:close/>
                </a:path>
              </a:pathLst>
            </a:custGeom>
            <a:gradFill rotWithShape="0">
              <a:gsLst>
                <a:gs pos="0">
                  <a:srgbClr val="81572D"/>
                </a:gs>
                <a:gs pos="100000">
                  <a:srgbClr val="663300"/>
                </a:gs>
              </a:gsLst>
              <a:lin ang="10800000" scaled="1"/>
            </a:gradFill>
            <a:ln w="9525">
              <a:noFill/>
              <a:round/>
              <a:headEnd/>
              <a:tailEnd/>
            </a:ln>
            <a:effectLst/>
          </p:spPr>
          <p:txBody>
            <a:bodyPr wrap="none" anchor="ctr"/>
            <a:lstStyle/>
            <a:p>
              <a:pPr>
                <a:defRPr/>
              </a:pPr>
              <a:endParaRPr lang="ru-RU"/>
            </a:p>
          </p:txBody>
        </p:sp>
        <p:sp>
          <p:nvSpPr>
            <p:cNvPr id="17431" name="Freeform 23"/>
            <p:cNvSpPr>
              <a:spLocks noChangeArrowheads="1"/>
            </p:cNvSpPr>
            <p:nvPr/>
          </p:nvSpPr>
          <p:spPr bwMode="auto">
            <a:xfrm>
              <a:off x="2934" y="3773"/>
              <a:ext cx="84" cy="95"/>
            </a:xfrm>
            <a:custGeom>
              <a:avLst/>
              <a:gdLst/>
              <a:ahLst/>
              <a:cxnLst>
                <a:cxn ang="0">
                  <a:pos x="36" y="95"/>
                </a:cxn>
                <a:cxn ang="0">
                  <a:pos x="60" y="77"/>
                </a:cxn>
                <a:cxn ang="0">
                  <a:pos x="78" y="53"/>
                </a:cxn>
                <a:cxn ang="0">
                  <a:pos x="84" y="42"/>
                </a:cxn>
                <a:cxn ang="0">
                  <a:pos x="84" y="30"/>
                </a:cxn>
                <a:cxn ang="0">
                  <a:pos x="72" y="6"/>
                </a:cxn>
                <a:cxn ang="0">
                  <a:pos x="42" y="0"/>
                </a:cxn>
                <a:cxn ang="0">
                  <a:pos x="30" y="0"/>
                </a:cxn>
                <a:cxn ang="0">
                  <a:pos x="12" y="12"/>
                </a:cxn>
                <a:cxn ang="0">
                  <a:pos x="0" y="24"/>
                </a:cxn>
                <a:cxn ang="0">
                  <a:pos x="0" y="36"/>
                </a:cxn>
                <a:cxn ang="0">
                  <a:pos x="6" y="59"/>
                </a:cxn>
                <a:cxn ang="0">
                  <a:pos x="24" y="83"/>
                </a:cxn>
                <a:cxn ang="0">
                  <a:pos x="36" y="95"/>
                </a:cxn>
                <a:cxn ang="0">
                  <a:pos x="36" y="95"/>
                </a:cxn>
                <a:cxn ang="0">
                  <a:pos x="48" y="12"/>
                </a:cxn>
                <a:cxn ang="0">
                  <a:pos x="66" y="18"/>
                </a:cxn>
                <a:cxn ang="0">
                  <a:pos x="72" y="30"/>
                </a:cxn>
                <a:cxn ang="0">
                  <a:pos x="72" y="42"/>
                </a:cxn>
                <a:cxn ang="0">
                  <a:pos x="66" y="53"/>
                </a:cxn>
                <a:cxn ang="0">
                  <a:pos x="48" y="71"/>
                </a:cxn>
                <a:cxn ang="0">
                  <a:pos x="42" y="77"/>
                </a:cxn>
                <a:cxn ang="0">
                  <a:pos x="36" y="77"/>
                </a:cxn>
                <a:cxn ang="0">
                  <a:pos x="24" y="65"/>
                </a:cxn>
                <a:cxn ang="0">
                  <a:pos x="18" y="48"/>
                </a:cxn>
                <a:cxn ang="0">
                  <a:pos x="18" y="30"/>
                </a:cxn>
                <a:cxn ang="0">
                  <a:pos x="30" y="12"/>
                </a:cxn>
                <a:cxn ang="0">
                  <a:pos x="48" y="12"/>
                </a:cxn>
                <a:cxn ang="0">
                  <a:pos x="48" y="12"/>
                </a:cxn>
              </a:cxnLst>
              <a:rect l="0" t="0" r="r" b="b"/>
              <a:pathLst>
                <a:path w="84" h="95">
                  <a:moveTo>
                    <a:pt x="36" y="95"/>
                  </a:moveTo>
                  <a:lnTo>
                    <a:pt x="60" y="77"/>
                  </a:lnTo>
                  <a:lnTo>
                    <a:pt x="78" y="53"/>
                  </a:lnTo>
                  <a:lnTo>
                    <a:pt x="84" y="42"/>
                  </a:lnTo>
                  <a:lnTo>
                    <a:pt x="84" y="30"/>
                  </a:lnTo>
                  <a:lnTo>
                    <a:pt x="72" y="6"/>
                  </a:lnTo>
                  <a:lnTo>
                    <a:pt x="42" y="0"/>
                  </a:lnTo>
                  <a:lnTo>
                    <a:pt x="30" y="0"/>
                  </a:lnTo>
                  <a:lnTo>
                    <a:pt x="12" y="12"/>
                  </a:lnTo>
                  <a:lnTo>
                    <a:pt x="0" y="24"/>
                  </a:lnTo>
                  <a:lnTo>
                    <a:pt x="0" y="36"/>
                  </a:lnTo>
                  <a:lnTo>
                    <a:pt x="6" y="59"/>
                  </a:lnTo>
                  <a:lnTo>
                    <a:pt x="24" y="83"/>
                  </a:lnTo>
                  <a:lnTo>
                    <a:pt x="36" y="95"/>
                  </a:lnTo>
                  <a:lnTo>
                    <a:pt x="36" y="95"/>
                  </a:lnTo>
                  <a:close/>
                  <a:moveTo>
                    <a:pt x="48" y="12"/>
                  </a:moveTo>
                  <a:lnTo>
                    <a:pt x="66" y="18"/>
                  </a:lnTo>
                  <a:lnTo>
                    <a:pt x="72" y="30"/>
                  </a:lnTo>
                  <a:lnTo>
                    <a:pt x="72" y="42"/>
                  </a:lnTo>
                  <a:lnTo>
                    <a:pt x="66" y="53"/>
                  </a:lnTo>
                  <a:lnTo>
                    <a:pt x="48" y="71"/>
                  </a:lnTo>
                  <a:lnTo>
                    <a:pt x="42" y="77"/>
                  </a:lnTo>
                  <a:lnTo>
                    <a:pt x="36" y="77"/>
                  </a:lnTo>
                  <a:lnTo>
                    <a:pt x="24" y="65"/>
                  </a:lnTo>
                  <a:lnTo>
                    <a:pt x="18" y="48"/>
                  </a:lnTo>
                  <a:lnTo>
                    <a:pt x="18" y="30"/>
                  </a:lnTo>
                  <a:lnTo>
                    <a:pt x="30" y="12"/>
                  </a:lnTo>
                  <a:lnTo>
                    <a:pt x="48" y="12"/>
                  </a:lnTo>
                  <a:lnTo>
                    <a:pt x="48" y="12"/>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32" name="Freeform 24"/>
            <p:cNvSpPr>
              <a:spLocks noChangeArrowheads="1"/>
            </p:cNvSpPr>
            <p:nvPr/>
          </p:nvSpPr>
          <p:spPr bwMode="auto">
            <a:xfrm>
              <a:off x="3779" y="3872"/>
              <a:ext cx="90" cy="108"/>
            </a:xfrm>
            <a:custGeom>
              <a:avLst/>
              <a:gdLst/>
              <a:ahLst/>
              <a:cxnLst>
                <a:cxn ang="0">
                  <a:pos x="12" y="96"/>
                </a:cxn>
                <a:cxn ang="0">
                  <a:pos x="24" y="108"/>
                </a:cxn>
                <a:cxn ang="0">
                  <a:pos x="42" y="108"/>
                </a:cxn>
                <a:cxn ang="0">
                  <a:pos x="66" y="102"/>
                </a:cxn>
                <a:cxn ang="0">
                  <a:pos x="84" y="78"/>
                </a:cxn>
                <a:cxn ang="0">
                  <a:pos x="90" y="66"/>
                </a:cxn>
                <a:cxn ang="0">
                  <a:pos x="84" y="48"/>
                </a:cxn>
                <a:cxn ang="0">
                  <a:pos x="66" y="24"/>
                </a:cxn>
                <a:cxn ang="0">
                  <a:pos x="48" y="12"/>
                </a:cxn>
                <a:cxn ang="0">
                  <a:pos x="36" y="0"/>
                </a:cxn>
                <a:cxn ang="0">
                  <a:pos x="30" y="0"/>
                </a:cxn>
                <a:cxn ang="0">
                  <a:pos x="30" y="0"/>
                </a:cxn>
                <a:cxn ang="0">
                  <a:pos x="24" y="0"/>
                </a:cxn>
                <a:cxn ang="0">
                  <a:pos x="12" y="30"/>
                </a:cxn>
                <a:cxn ang="0">
                  <a:pos x="0" y="54"/>
                </a:cxn>
                <a:cxn ang="0">
                  <a:pos x="0" y="78"/>
                </a:cxn>
                <a:cxn ang="0">
                  <a:pos x="12" y="96"/>
                </a:cxn>
                <a:cxn ang="0">
                  <a:pos x="12" y="96"/>
                </a:cxn>
                <a:cxn ang="0">
                  <a:pos x="12" y="72"/>
                </a:cxn>
                <a:cxn ang="0">
                  <a:pos x="18" y="54"/>
                </a:cxn>
                <a:cxn ang="0">
                  <a:pos x="24" y="36"/>
                </a:cxn>
                <a:cxn ang="0">
                  <a:pos x="30" y="18"/>
                </a:cxn>
                <a:cxn ang="0">
                  <a:pos x="30" y="12"/>
                </a:cxn>
                <a:cxn ang="0">
                  <a:pos x="48" y="24"/>
                </a:cxn>
                <a:cxn ang="0">
                  <a:pos x="66" y="36"/>
                </a:cxn>
                <a:cxn ang="0">
                  <a:pos x="78" y="54"/>
                </a:cxn>
                <a:cxn ang="0">
                  <a:pos x="78" y="72"/>
                </a:cxn>
                <a:cxn ang="0">
                  <a:pos x="72" y="84"/>
                </a:cxn>
                <a:cxn ang="0">
                  <a:pos x="48" y="96"/>
                </a:cxn>
                <a:cxn ang="0">
                  <a:pos x="36" y="96"/>
                </a:cxn>
                <a:cxn ang="0">
                  <a:pos x="24" y="90"/>
                </a:cxn>
                <a:cxn ang="0">
                  <a:pos x="18" y="84"/>
                </a:cxn>
                <a:cxn ang="0">
                  <a:pos x="12" y="72"/>
                </a:cxn>
                <a:cxn ang="0">
                  <a:pos x="12" y="72"/>
                </a:cxn>
              </a:cxnLst>
              <a:rect l="0" t="0" r="r" b="b"/>
              <a:pathLst>
                <a:path w="90" h="108">
                  <a:moveTo>
                    <a:pt x="12" y="96"/>
                  </a:moveTo>
                  <a:lnTo>
                    <a:pt x="24" y="108"/>
                  </a:lnTo>
                  <a:lnTo>
                    <a:pt x="42" y="108"/>
                  </a:lnTo>
                  <a:lnTo>
                    <a:pt x="66" y="102"/>
                  </a:lnTo>
                  <a:lnTo>
                    <a:pt x="84" y="78"/>
                  </a:lnTo>
                  <a:lnTo>
                    <a:pt x="90" y="66"/>
                  </a:lnTo>
                  <a:lnTo>
                    <a:pt x="84" y="48"/>
                  </a:lnTo>
                  <a:lnTo>
                    <a:pt x="66" y="24"/>
                  </a:lnTo>
                  <a:lnTo>
                    <a:pt x="48" y="12"/>
                  </a:lnTo>
                  <a:lnTo>
                    <a:pt x="36" y="0"/>
                  </a:lnTo>
                  <a:lnTo>
                    <a:pt x="30" y="0"/>
                  </a:lnTo>
                  <a:lnTo>
                    <a:pt x="30" y="0"/>
                  </a:lnTo>
                  <a:lnTo>
                    <a:pt x="24" y="0"/>
                  </a:lnTo>
                  <a:lnTo>
                    <a:pt x="12" y="30"/>
                  </a:lnTo>
                  <a:lnTo>
                    <a:pt x="0" y="54"/>
                  </a:lnTo>
                  <a:lnTo>
                    <a:pt x="0" y="78"/>
                  </a:lnTo>
                  <a:lnTo>
                    <a:pt x="12" y="96"/>
                  </a:lnTo>
                  <a:lnTo>
                    <a:pt x="12" y="96"/>
                  </a:lnTo>
                  <a:close/>
                  <a:moveTo>
                    <a:pt x="12" y="72"/>
                  </a:moveTo>
                  <a:lnTo>
                    <a:pt x="18" y="54"/>
                  </a:lnTo>
                  <a:lnTo>
                    <a:pt x="24" y="36"/>
                  </a:lnTo>
                  <a:lnTo>
                    <a:pt x="30" y="18"/>
                  </a:lnTo>
                  <a:lnTo>
                    <a:pt x="30" y="12"/>
                  </a:lnTo>
                  <a:lnTo>
                    <a:pt x="48" y="24"/>
                  </a:lnTo>
                  <a:lnTo>
                    <a:pt x="66" y="36"/>
                  </a:lnTo>
                  <a:lnTo>
                    <a:pt x="78" y="54"/>
                  </a:lnTo>
                  <a:lnTo>
                    <a:pt x="78" y="72"/>
                  </a:lnTo>
                  <a:lnTo>
                    <a:pt x="72" y="84"/>
                  </a:lnTo>
                  <a:lnTo>
                    <a:pt x="48" y="96"/>
                  </a:lnTo>
                  <a:lnTo>
                    <a:pt x="36" y="96"/>
                  </a:lnTo>
                  <a:lnTo>
                    <a:pt x="24" y="90"/>
                  </a:lnTo>
                  <a:lnTo>
                    <a:pt x="18" y="84"/>
                  </a:lnTo>
                  <a:lnTo>
                    <a:pt x="12" y="72"/>
                  </a:lnTo>
                  <a:lnTo>
                    <a:pt x="12" y="72"/>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33" name="Freeform 25"/>
            <p:cNvSpPr>
              <a:spLocks noChangeArrowheads="1"/>
            </p:cNvSpPr>
            <p:nvPr/>
          </p:nvSpPr>
          <p:spPr bwMode="auto">
            <a:xfrm>
              <a:off x="2400" y="3872"/>
              <a:ext cx="72" cy="90"/>
            </a:xfrm>
            <a:custGeom>
              <a:avLst/>
              <a:gdLst/>
              <a:ahLst/>
              <a:cxnLst>
                <a:cxn ang="0">
                  <a:pos x="71" y="90"/>
                </a:cxn>
                <a:cxn ang="0">
                  <a:pos x="71" y="60"/>
                </a:cxn>
                <a:cxn ang="0">
                  <a:pos x="71" y="36"/>
                </a:cxn>
                <a:cxn ang="0">
                  <a:pos x="60" y="12"/>
                </a:cxn>
                <a:cxn ang="0">
                  <a:pos x="36" y="0"/>
                </a:cxn>
                <a:cxn ang="0">
                  <a:pos x="12" y="12"/>
                </a:cxn>
                <a:cxn ang="0">
                  <a:pos x="0" y="36"/>
                </a:cxn>
                <a:cxn ang="0">
                  <a:pos x="6" y="60"/>
                </a:cxn>
                <a:cxn ang="0">
                  <a:pos x="30" y="78"/>
                </a:cxn>
                <a:cxn ang="0">
                  <a:pos x="54" y="90"/>
                </a:cxn>
                <a:cxn ang="0">
                  <a:pos x="71" y="90"/>
                </a:cxn>
                <a:cxn ang="0">
                  <a:pos x="71" y="90"/>
                </a:cxn>
                <a:cxn ang="0">
                  <a:pos x="24" y="18"/>
                </a:cxn>
                <a:cxn ang="0">
                  <a:pos x="42" y="18"/>
                </a:cxn>
                <a:cxn ang="0">
                  <a:pos x="54" y="18"/>
                </a:cxn>
                <a:cxn ang="0">
                  <a:pos x="60" y="42"/>
                </a:cxn>
                <a:cxn ang="0">
                  <a:pos x="60" y="66"/>
                </a:cxn>
                <a:cxn ang="0">
                  <a:pos x="60" y="72"/>
                </a:cxn>
                <a:cxn ang="0">
                  <a:pos x="60" y="78"/>
                </a:cxn>
                <a:cxn ang="0">
                  <a:pos x="42" y="72"/>
                </a:cxn>
                <a:cxn ang="0">
                  <a:pos x="24" y="66"/>
                </a:cxn>
                <a:cxn ang="0">
                  <a:pos x="12" y="48"/>
                </a:cxn>
                <a:cxn ang="0">
                  <a:pos x="12" y="30"/>
                </a:cxn>
                <a:cxn ang="0">
                  <a:pos x="24" y="18"/>
                </a:cxn>
                <a:cxn ang="0">
                  <a:pos x="24" y="18"/>
                </a:cxn>
              </a:cxnLst>
              <a:rect l="0" t="0" r="r" b="b"/>
              <a:pathLst>
                <a:path w="71" h="90">
                  <a:moveTo>
                    <a:pt x="71" y="90"/>
                  </a:moveTo>
                  <a:lnTo>
                    <a:pt x="71" y="60"/>
                  </a:lnTo>
                  <a:lnTo>
                    <a:pt x="71" y="36"/>
                  </a:lnTo>
                  <a:lnTo>
                    <a:pt x="60" y="12"/>
                  </a:lnTo>
                  <a:lnTo>
                    <a:pt x="36" y="0"/>
                  </a:lnTo>
                  <a:lnTo>
                    <a:pt x="12" y="12"/>
                  </a:lnTo>
                  <a:lnTo>
                    <a:pt x="0" y="36"/>
                  </a:lnTo>
                  <a:lnTo>
                    <a:pt x="6" y="60"/>
                  </a:lnTo>
                  <a:lnTo>
                    <a:pt x="30" y="78"/>
                  </a:lnTo>
                  <a:lnTo>
                    <a:pt x="54" y="90"/>
                  </a:lnTo>
                  <a:lnTo>
                    <a:pt x="71" y="90"/>
                  </a:lnTo>
                  <a:lnTo>
                    <a:pt x="71" y="90"/>
                  </a:lnTo>
                  <a:close/>
                  <a:moveTo>
                    <a:pt x="24" y="18"/>
                  </a:moveTo>
                  <a:lnTo>
                    <a:pt x="42" y="18"/>
                  </a:lnTo>
                  <a:lnTo>
                    <a:pt x="54" y="18"/>
                  </a:lnTo>
                  <a:lnTo>
                    <a:pt x="60" y="42"/>
                  </a:lnTo>
                  <a:lnTo>
                    <a:pt x="60" y="66"/>
                  </a:lnTo>
                  <a:lnTo>
                    <a:pt x="60" y="72"/>
                  </a:lnTo>
                  <a:lnTo>
                    <a:pt x="60" y="78"/>
                  </a:lnTo>
                  <a:lnTo>
                    <a:pt x="42" y="72"/>
                  </a:lnTo>
                  <a:lnTo>
                    <a:pt x="24" y="66"/>
                  </a:lnTo>
                  <a:lnTo>
                    <a:pt x="12" y="48"/>
                  </a:lnTo>
                  <a:lnTo>
                    <a:pt x="12" y="30"/>
                  </a:lnTo>
                  <a:lnTo>
                    <a:pt x="24" y="18"/>
                  </a:lnTo>
                  <a:lnTo>
                    <a:pt x="24" y="18"/>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34" name="Oval 26"/>
            <p:cNvSpPr>
              <a:spLocks noChangeArrowheads="1"/>
            </p:cNvSpPr>
            <p:nvPr/>
          </p:nvSpPr>
          <p:spPr bwMode="auto">
            <a:xfrm>
              <a:off x="2444" y="3838"/>
              <a:ext cx="1380" cy="389"/>
            </a:xfrm>
            <a:prstGeom prst="ellipse">
              <a:avLst/>
            </a:prstGeom>
            <a:gradFill rotWithShape="0">
              <a:gsLst>
                <a:gs pos="0">
                  <a:srgbClr val="81572D"/>
                </a:gs>
                <a:gs pos="100000">
                  <a:srgbClr val="663300"/>
                </a:gs>
              </a:gsLst>
              <a:lin ang="13500000" scaled="1"/>
            </a:gradFill>
            <a:ln w="9525">
              <a:noFill/>
              <a:round/>
              <a:headEnd/>
              <a:tailEnd/>
            </a:ln>
            <a:effectLst/>
          </p:spPr>
          <p:txBody>
            <a:bodyPr wrap="none" anchor="ctr"/>
            <a:lstStyle/>
            <a:p>
              <a:pPr>
                <a:defRPr/>
              </a:pPr>
              <a:endParaRPr lang="ru-RU"/>
            </a:p>
          </p:txBody>
        </p:sp>
        <p:sp>
          <p:nvSpPr>
            <p:cNvPr id="17435" name="Oval 27"/>
            <p:cNvSpPr>
              <a:spLocks noChangeArrowheads="1"/>
            </p:cNvSpPr>
            <p:nvPr/>
          </p:nvSpPr>
          <p:spPr bwMode="auto">
            <a:xfrm>
              <a:off x="2394" y="3834"/>
              <a:ext cx="1502" cy="288"/>
            </a:xfrm>
            <a:prstGeom prst="ellipse">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36" name="Oval 28"/>
            <p:cNvSpPr>
              <a:spLocks noChangeArrowheads="1"/>
            </p:cNvSpPr>
            <p:nvPr/>
          </p:nvSpPr>
          <p:spPr bwMode="auto">
            <a:xfrm>
              <a:off x="2441" y="3860"/>
              <a:ext cx="1425" cy="220"/>
            </a:xfrm>
            <a:prstGeom prst="ellipse">
              <a:avLst/>
            </a:prstGeom>
            <a:gradFill rotWithShape="0">
              <a:gsLst>
                <a:gs pos="0">
                  <a:srgbClr val="81572D"/>
                </a:gs>
                <a:gs pos="100000">
                  <a:srgbClr val="663300"/>
                </a:gs>
              </a:gsLst>
              <a:lin ang="10800000" scaled="1"/>
            </a:gradFill>
            <a:ln w="9525">
              <a:noFill/>
              <a:round/>
              <a:headEnd/>
              <a:tailEnd/>
            </a:ln>
            <a:effectLst/>
          </p:spPr>
          <p:txBody>
            <a:bodyPr wrap="none" anchor="ctr"/>
            <a:lstStyle/>
            <a:p>
              <a:pPr>
                <a:defRPr/>
              </a:pPr>
              <a:endParaRPr lang="ru-RU"/>
            </a:p>
          </p:txBody>
        </p:sp>
        <p:sp>
          <p:nvSpPr>
            <p:cNvPr id="17437" name="Freeform 29"/>
            <p:cNvSpPr>
              <a:spLocks noChangeArrowheads="1"/>
            </p:cNvSpPr>
            <p:nvPr/>
          </p:nvSpPr>
          <p:spPr bwMode="auto">
            <a:xfrm>
              <a:off x="3743" y="3788"/>
              <a:ext cx="90" cy="96"/>
            </a:xfrm>
            <a:custGeom>
              <a:avLst/>
              <a:gdLst/>
              <a:ahLst/>
              <a:cxnLst>
                <a:cxn ang="0">
                  <a:pos x="66" y="96"/>
                </a:cxn>
                <a:cxn ang="0">
                  <a:pos x="78" y="66"/>
                </a:cxn>
                <a:cxn ang="0">
                  <a:pos x="90" y="42"/>
                </a:cxn>
                <a:cxn ang="0">
                  <a:pos x="78" y="18"/>
                </a:cxn>
                <a:cxn ang="0">
                  <a:pos x="60" y="0"/>
                </a:cxn>
                <a:cxn ang="0">
                  <a:pos x="30" y="6"/>
                </a:cxn>
                <a:cxn ang="0">
                  <a:pos x="18" y="18"/>
                </a:cxn>
                <a:cxn ang="0">
                  <a:pos x="6" y="30"/>
                </a:cxn>
                <a:cxn ang="0">
                  <a:pos x="0" y="42"/>
                </a:cxn>
                <a:cxn ang="0">
                  <a:pos x="6" y="60"/>
                </a:cxn>
                <a:cxn ang="0">
                  <a:pos x="24" y="78"/>
                </a:cxn>
                <a:cxn ang="0">
                  <a:pos x="48" y="90"/>
                </a:cxn>
                <a:cxn ang="0">
                  <a:pos x="66" y="96"/>
                </a:cxn>
                <a:cxn ang="0">
                  <a:pos x="66" y="96"/>
                </a:cxn>
                <a:cxn ang="0">
                  <a:pos x="42" y="18"/>
                </a:cxn>
                <a:cxn ang="0">
                  <a:pos x="60" y="18"/>
                </a:cxn>
                <a:cxn ang="0">
                  <a:pos x="72" y="24"/>
                </a:cxn>
                <a:cxn ang="0">
                  <a:pos x="72" y="36"/>
                </a:cxn>
                <a:cxn ang="0">
                  <a:pos x="72" y="48"/>
                </a:cxn>
                <a:cxn ang="0">
                  <a:pos x="66" y="72"/>
                </a:cxn>
                <a:cxn ang="0">
                  <a:pos x="60" y="78"/>
                </a:cxn>
                <a:cxn ang="0">
                  <a:pos x="60" y="84"/>
                </a:cxn>
                <a:cxn ang="0">
                  <a:pos x="42" y="72"/>
                </a:cxn>
                <a:cxn ang="0">
                  <a:pos x="30" y="66"/>
                </a:cxn>
                <a:cxn ang="0">
                  <a:pos x="18" y="42"/>
                </a:cxn>
                <a:cxn ang="0">
                  <a:pos x="24" y="30"/>
                </a:cxn>
                <a:cxn ang="0">
                  <a:pos x="42" y="18"/>
                </a:cxn>
                <a:cxn ang="0">
                  <a:pos x="42" y="18"/>
                </a:cxn>
              </a:cxnLst>
              <a:rect l="0" t="0" r="r" b="b"/>
              <a:pathLst>
                <a:path w="90" h="96">
                  <a:moveTo>
                    <a:pt x="66" y="96"/>
                  </a:moveTo>
                  <a:lnTo>
                    <a:pt x="78" y="66"/>
                  </a:lnTo>
                  <a:lnTo>
                    <a:pt x="90" y="42"/>
                  </a:lnTo>
                  <a:lnTo>
                    <a:pt x="78" y="18"/>
                  </a:lnTo>
                  <a:lnTo>
                    <a:pt x="60" y="0"/>
                  </a:lnTo>
                  <a:lnTo>
                    <a:pt x="30" y="6"/>
                  </a:lnTo>
                  <a:lnTo>
                    <a:pt x="18" y="18"/>
                  </a:lnTo>
                  <a:lnTo>
                    <a:pt x="6" y="30"/>
                  </a:lnTo>
                  <a:lnTo>
                    <a:pt x="0" y="42"/>
                  </a:lnTo>
                  <a:lnTo>
                    <a:pt x="6" y="60"/>
                  </a:lnTo>
                  <a:lnTo>
                    <a:pt x="24" y="78"/>
                  </a:lnTo>
                  <a:lnTo>
                    <a:pt x="48" y="90"/>
                  </a:lnTo>
                  <a:lnTo>
                    <a:pt x="66" y="96"/>
                  </a:lnTo>
                  <a:lnTo>
                    <a:pt x="66" y="96"/>
                  </a:lnTo>
                  <a:close/>
                  <a:moveTo>
                    <a:pt x="42" y="18"/>
                  </a:moveTo>
                  <a:lnTo>
                    <a:pt x="60" y="18"/>
                  </a:lnTo>
                  <a:lnTo>
                    <a:pt x="72" y="24"/>
                  </a:lnTo>
                  <a:lnTo>
                    <a:pt x="72" y="36"/>
                  </a:lnTo>
                  <a:lnTo>
                    <a:pt x="72" y="48"/>
                  </a:lnTo>
                  <a:lnTo>
                    <a:pt x="66" y="72"/>
                  </a:lnTo>
                  <a:lnTo>
                    <a:pt x="60" y="78"/>
                  </a:lnTo>
                  <a:lnTo>
                    <a:pt x="60" y="84"/>
                  </a:lnTo>
                  <a:lnTo>
                    <a:pt x="42" y="72"/>
                  </a:lnTo>
                  <a:lnTo>
                    <a:pt x="30" y="66"/>
                  </a:lnTo>
                  <a:lnTo>
                    <a:pt x="18" y="42"/>
                  </a:lnTo>
                  <a:lnTo>
                    <a:pt x="24" y="30"/>
                  </a:lnTo>
                  <a:lnTo>
                    <a:pt x="42" y="18"/>
                  </a:lnTo>
                  <a:lnTo>
                    <a:pt x="42" y="18"/>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38" name="Freeform 30"/>
            <p:cNvSpPr>
              <a:spLocks noChangeArrowheads="1"/>
            </p:cNvSpPr>
            <p:nvPr/>
          </p:nvSpPr>
          <p:spPr bwMode="auto">
            <a:xfrm>
              <a:off x="5422" y="3603"/>
              <a:ext cx="72" cy="108"/>
            </a:xfrm>
            <a:custGeom>
              <a:avLst/>
              <a:gdLst/>
              <a:ahLst/>
              <a:cxnLst>
                <a:cxn ang="0">
                  <a:pos x="0" y="90"/>
                </a:cxn>
                <a:cxn ang="0">
                  <a:pos x="12" y="102"/>
                </a:cxn>
                <a:cxn ang="0">
                  <a:pos x="24" y="108"/>
                </a:cxn>
                <a:cxn ang="0">
                  <a:pos x="48" y="108"/>
                </a:cxn>
                <a:cxn ang="0">
                  <a:pos x="66" y="96"/>
                </a:cxn>
                <a:cxn ang="0">
                  <a:pos x="72" y="66"/>
                </a:cxn>
                <a:cxn ang="0">
                  <a:pos x="66" y="42"/>
                </a:cxn>
                <a:cxn ang="0">
                  <a:pos x="60" y="18"/>
                </a:cxn>
                <a:cxn ang="0">
                  <a:pos x="48" y="6"/>
                </a:cxn>
                <a:cxn ang="0">
                  <a:pos x="42" y="0"/>
                </a:cxn>
                <a:cxn ang="0">
                  <a:pos x="42" y="0"/>
                </a:cxn>
                <a:cxn ang="0">
                  <a:pos x="36" y="0"/>
                </a:cxn>
                <a:cxn ang="0">
                  <a:pos x="18" y="24"/>
                </a:cxn>
                <a:cxn ang="0">
                  <a:pos x="6" y="48"/>
                </a:cxn>
                <a:cxn ang="0">
                  <a:pos x="0" y="66"/>
                </a:cxn>
                <a:cxn ang="0">
                  <a:pos x="0" y="90"/>
                </a:cxn>
                <a:cxn ang="0">
                  <a:pos x="0" y="90"/>
                </a:cxn>
                <a:cxn ang="0">
                  <a:pos x="12" y="66"/>
                </a:cxn>
                <a:cxn ang="0">
                  <a:pos x="18" y="48"/>
                </a:cxn>
                <a:cxn ang="0">
                  <a:pos x="24" y="36"/>
                </a:cxn>
                <a:cxn ang="0">
                  <a:pos x="30" y="24"/>
                </a:cxn>
                <a:cxn ang="0">
                  <a:pos x="36" y="18"/>
                </a:cxn>
                <a:cxn ang="0">
                  <a:pos x="54" y="30"/>
                </a:cxn>
                <a:cxn ang="0">
                  <a:pos x="60" y="48"/>
                </a:cxn>
                <a:cxn ang="0">
                  <a:pos x="66" y="72"/>
                </a:cxn>
                <a:cxn ang="0">
                  <a:pos x="66" y="84"/>
                </a:cxn>
                <a:cxn ang="0">
                  <a:pos x="54" y="96"/>
                </a:cxn>
                <a:cxn ang="0">
                  <a:pos x="30" y="102"/>
                </a:cxn>
                <a:cxn ang="0">
                  <a:pos x="24" y="96"/>
                </a:cxn>
                <a:cxn ang="0">
                  <a:pos x="12" y="90"/>
                </a:cxn>
                <a:cxn ang="0">
                  <a:pos x="12" y="78"/>
                </a:cxn>
                <a:cxn ang="0">
                  <a:pos x="12" y="66"/>
                </a:cxn>
                <a:cxn ang="0">
                  <a:pos x="12" y="66"/>
                </a:cxn>
              </a:cxnLst>
              <a:rect l="0" t="0" r="r" b="b"/>
              <a:pathLst>
                <a:path w="72" h="108">
                  <a:moveTo>
                    <a:pt x="0" y="90"/>
                  </a:moveTo>
                  <a:lnTo>
                    <a:pt x="12" y="102"/>
                  </a:lnTo>
                  <a:lnTo>
                    <a:pt x="24" y="108"/>
                  </a:lnTo>
                  <a:lnTo>
                    <a:pt x="48" y="108"/>
                  </a:lnTo>
                  <a:lnTo>
                    <a:pt x="66" y="96"/>
                  </a:lnTo>
                  <a:lnTo>
                    <a:pt x="72" y="66"/>
                  </a:lnTo>
                  <a:lnTo>
                    <a:pt x="66" y="42"/>
                  </a:lnTo>
                  <a:lnTo>
                    <a:pt x="60" y="18"/>
                  </a:lnTo>
                  <a:lnTo>
                    <a:pt x="48" y="6"/>
                  </a:lnTo>
                  <a:lnTo>
                    <a:pt x="42" y="0"/>
                  </a:lnTo>
                  <a:lnTo>
                    <a:pt x="42" y="0"/>
                  </a:lnTo>
                  <a:lnTo>
                    <a:pt x="36" y="0"/>
                  </a:lnTo>
                  <a:lnTo>
                    <a:pt x="18" y="24"/>
                  </a:lnTo>
                  <a:lnTo>
                    <a:pt x="6" y="48"/>
                  </a:lnTo>
                  <a:lnTo>
                    <a:pt x="0" y="66"/>
                  </a:lnTo>
                  <a:lnTo>
                    <a:pt x="0" y="90"/>
                  </a:lnTo>
                  <a:lnTo>
                    <a:pt x="0" y="90"/>
                  </a:lnTo>
                  <a:close/>
                  <a:moveTo>
                    <a:pt x="12" y="66"/>
                  </a:moveTo>
                  <a:lnTo>
                    <a:pt x="18" y="48"/>
                  </a:lnTo>
                  <a:lnTo>
                    <a:pt x="24" y="36"/>
                  </a:lnTo>
                  <a:lnTo>
                    <a:pt x="30" y="24"/>
                  </a:lnTo>
                  <a:lnTo>
                    <a:pt x="36" y="18"/>
                  </a:lnTo>
                  <a:lnTo>
                    <a:pt x="54" y="30"/>
                  </a:lnTo>
                  <a:lnTo>
                    <a:pt x="60" y="48"/>
                  </a:lnTo>
                  <a:lnTo>
                    <a:pt x="66" y="72"/>
                  </a:lnTo>
                  <a:lnTo>
                    <a:pt x="66" y="84"/>
                  </a:lnTo>
                  <a:lnTo>
                    <a:pt x="54" y="96"/>
                  </a:lnTo>
                  <a:lnTo>
                    <a:pt x="30" y="102"/>
                  </a:lnTo>
                  <a:lnTo>
                    <a:pt x="24" y="96"/>
                  </a:lnTo>
                  <a:lnTo>
                    <a:pt x="12" y="90"/>
                  </a:lnTo>
                  <a:lnTo>
                    <a:pt x="12" y="78"/>
                  </a:lnTo>
                  <a:lnTo>
                    <a:pt x="12" y="66"/>
                  </a:lnTo>
                  <a:lnTo>
                    <a:pt x="12" y="66"/>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39" name="Rectangle 31"/>
            <p:cNvSpPr>
              <a:spLocks noChangeArrowheads="1"/>
            </p:cNvSpPr>
            <p:nvPr/>
          </p:nvSpPr>
          <p:spPr bwMode="auto">
            <a:xfrm>
              <a:off x="4238" y="1773"/>
              <a:ext cx="173" cy="2539"/>
            </a:xfrm>
            <a:prstGeom prst="rect">
              <a:avLst/>
            </a:prstGeom>
            <a:gradFill rotWithShape="0">
              <a:gsLst>
                <a:gs pos="0">
                  <a:srgbClr val="81572D"/>
                </a:gs>
                <a:gs pos="100000">
                  <a:srgbClr val="663300"/>
                </a:gs>
              </a:gsLst>
              <a:lin ang="10800000" scaled="1"/>
            </a:gradFill>
            <a:ln w="9525">
              <a:noFill/>
              <a:round/>
              <a:headEnd/>
              <a:tailEnd/>
            </a:ln>
            <a:effectLst/>
          </p:spPr>
          <p:txBody>
            <a:bodyPr wrap="none" anchor="ctr"/>
            <a:lstStyle/>
            <a:p>
              <a:pPr>
                <a:defRPr/>
              </a:pPr>
              <a:endParaRPr lang="ru-RU"/>
            </a:p>
          </p:txBody>
        </p:sp>
        <p:sp>
          <p:nvSpPr>
            <p:cNvPr id="17440" name="Rectangle 32"/>
            <p:cNvSpPr>
              <a:spLocks noChangeArrowheads="1"/>
            </p:cNvSpPr>
            <p:nvPr/>
          </p:nvSpPr>
          <p:spPr bwMode="auto">
            <a:xfrm>
              <a:off x="4288" y="1545"/>
              <a:ext cx="76" cy="240"/>
            </a:xfrm>
            <a:prstGeom prst="rect">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41" name="AutoShape 33"/>
            <p:cNvSpPr>
              <a:spLocks noChangeArrowheads="1"/>
            </p:cNvSpPr>
            <p:nvPr/>
          </p:nvSpPr>
          <p:spPr bwMode="auto">
            <a:xfrm>
              <a:off x="4220" y="1743"/>
              <a:ext cx="205" cy="52"/>
            </a:xfrm>
            <a:prstGeom prst="roundRect">
              <a:avLst>
                <a:gd name="adj" fmla="val 16667"/>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7442" name="Freeform 34"/>
            <p:cNvSpPr>
              <a:spLocks noChangeArrowheads="1"/>
            </p:cNvSpPr>
            <p:nvPr/>
          </p:nvSpPr>
          <p:spPr bwMode="auto">
            <a:xfrm>
              <a:off x="4306" y="1529"/>
              <a:ext cx="252" cy="1576"/>
            </a:xfrm>
            <a:custGeom>
              <a:avLst/>
              <a:gdLst/>
              <a:ahLst/>
              <a:cxnLst>
                <a:cxn ang="0">
                  <a:pos x="252" y="1576"/>
                </a:cxn>
                <a:cxn ang="0">
                  <a:pos x="12" y="84"/>
                </a:cxn>
                <a:cxn ang="0">
                  <a:pos x="12" y="60"/>
                </a:cxn>
                <a:cxn ang="0">
                  <a:pos x="0" y="12"/>
                </a:cxn>
                <a:cxn ang="0">
                  <a:pos x="72" y="0"/>
                </a:cxn>
                <a:cxn ang="0">
                  <a:pos x="72" y="0"/>
                </a:cxn>
                <a:cxn ang="0">
                  <a:pos x="78" y="48"/>
                </a:cxn>
                <a:cxn ang="0">
                  <a:pos x="88" y="66"/>
                </a:cxn>
              </a:cxnLst>
              <a:rect l="0" t="0" r="r" b="b"/>
              <a:pathLst>
                <a:path w="252" h="1576">
                  <a:moveTo>
                    <a:pt x="252" y="1576"/>
                  </a:moveTo>
                  <a:lnTo>
                    <a:pt x="12" y="84"/>
                  </a:lnTo>
                  <a:lnTo>
                    <a:pt x="12" y="60"/>
                  </a:lnTo>
                  <a:lnTo>
                    <a:pt x="0" y="12"/>
                  </a:lnTo>
                  <a:lnTo>
                    <a:pt x="72" y="0"/>
                  </a:lnTo>
                  <a:lnTo>
                    <a:pt x="72" y="0"/>
                  </a:lnTo>
                  <a:lnTo>
                    <a:pt x="78" y="48"/>
                  </a:lnTo>
                  <a:lnTo>
                    <a:pt x="88" y="66"/>
                  </a:lnTo>
                </a:path>
              </a:pathLst>
            </a:custGeom>
            <a:gradFill rotWithShape="0">
              <a:gsLst>
                <a:gs pos="0">
                  <a:srgbClr val="81572D"/>
                </a:gs>
                <a:gs pos="100000">
                  <a:srgbClr val="663300"/>
                </a:gs>
              </a:gsLst>
              <a:lin ang="13500000" scaled="1"/>
            </a:gradFill>
            <a:ln w="9525">
              <a:noFill/>
              <a:round/>
              <a:headEnd/>
              <a:tailEnd/>
            </a:ln>
            <a:effectLst/>
          </p:spPr>
          <p:txBody>
            <a:bodyPr wrap="none" anchor="ctr"/>
            <a:lstStyle/>
            <a:p>
              <a:pPr>
                <a:defRPr/>
              </a:pPr>
              <a:endParaRPr lang="ru-RU"/>
            </a:p>
          </p:txBody>
        </p:sp>
        <p:sp>
          <p:nvSpPr>
            <p:cNvPr id="17443" name="Freeform 35"/>
            <p:cNvSpPr>
              <a:spLocks noChangeArrowheads="1"/>
            </p:cNvSpPr>
            <p:nvPr/>
          </p:nvSpPr>
          <p:spPr bwMode="auto">
            <a:xfrm>
              <a:off x="4169" y="1421"/>
              <a:ext cx="317" cy="138"/>
            </a:xfrm>
            <a:custGeom>
              <a:avLst/>
              <a:gdLst/>
              <a:ahLst/>
              <a:cxnLst>
                <a:cxn ang="0">
                  <a:pos x="161" y="0"/>
                </a:cxn>
                <a:cxn ang="0">
                  <a:pos x="227" y="6"/>
                </a:cxn>
                <a:cxn ang="0">
                  <a:pos x="275" y="36"/>
                </a:cxn>
                <a:cxn ang="0">
                  <a:pos x="304" y="78"/>
                </a:cxn>
                <a:cxn ang="0">
                  <a:pos x="316" y="138"/>
                </a:cxn>
                <a:cxn ang="0">
                  <a:pos x="0" y="138"/>
                </a:cxn>
                <a:cxn ang="0">
                  <a:pos x="11" y="78"/>
                </a:cxn>
                <a:cxn ang="0">
                  <a:pos x="47" y="36"/>
                </a:cxn>
                <a:cxn ang="0">
                  <a:pos x="95" y="6"/>
                </a:cxn>
                <a:cxn ang="0">
                  <a:pos x="161" y="0"/>
                </a:cxn>
                <a:cxn ang="0">
                  <a:pos x="161" y="0"/>
                </a:cxn>
              </a:cxnLst>
              <a:rect l="0" t="0" r="r" b="b"/>
              <a:pathLst>
                <a:path w="316" h="138">
                  <a:moveTo>
                    <a:pt x="161" y="0"/>
                  </a:moveTo>
                  <a:lnTo>
                    <a:pt x="227" y="6"/>
                  </a:lnTo>
                  <a:lnTo>
                    <a:pt x="275" y="36"/>
                  </a:lnTo>
                  <a:lnTo>
                    <a:pt x="304" y="78"/>
                  </a:lnTo>
                  <a:lnTo>
                    <a:pt x="316" y="138"/>
                  </a:lnTo>
                  <a:lnTo>
                    <a:pt x="0" y="138"/>
                  </a:lnTo>
                  <a:lnTo>
                    <a:pt x="11" y="78"/>
                  </a:lnTo>
                  <a:lnTo>
                    <a:pt x="47" y="36"/>
                  </a:lnTo>
                  <a:lnTo>
                    <a:pt x="95" y="6"/>
                  </a:lnTo>
                  <a:lnTo>
                    <a:pt x="161" y="0"/>
                  </a:lnTo>
                  <a:lnTo>
                    <a:pt x="161" y="0"/>
                  </a:lnTo>
                  <a:close/>
                </a:path>
              </a:pathLst>
            </a:custGeom>
            <a:gradFill rotWithShape="0">
              <a:gsLst>
                <a:gs pos="0">
                  <a:srgbClr val="81572D"/>
                </a:gs>
                <a:gs pos="100000">
                  <a:srgbClr val="663300"/>
                </a:gs>
              </a:gsLst>
              <a:lin ang="10800000" scaled="1"/>
            </a:gradFill>
            <a:ln w="9525">
              <a:noFill/>
              <a:round/>
              <a:headEnd/>
              <a:tailEnd/>
            </a:ln>
            <a:effectLst/>
          </p:spPr>
          <p:txBody>
            <a:bodyPr wrap="none" anchor="ctr"/>
            <a:lstStyle/>
            <a:p>
              <a:pPr>
                <a:defRPr/>
              </a:pPr>
              <a:endParaRPr lang="ru-RU"/>
            </a:p>
          </p:txBody>
        </p:sp>
      </p:grpSp>
      <p:sp>
        <p:nvSpPr>
          <p:cNvPr id="17444" name="Rectangle 36"/>
          <p:cNvSpPr>
            <a:spLocks noGrp="1" noChangeArrowheads="1"/>
          </p:cNvSpPr>
          <p:nvPr>
            <p:ph type="title"/>
          </p:nvPr>
        </p:nvSpPr>
        <p:spPr bwMode="auto">
          <a:xfrm>
            <a:off x="457200" y="131763"/>
            <a:ext cx="8224838" cy="1433512"/>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
        <p:nvSpPr>
          <p:cNvPr id="17445" name="Rectangle 37"/>
          <p:cNvSpPr>
            <a:spLocks noGrp="1" noChangeArrowheads="1"/>
          </p:cNvSpPr>
          <p:nvPr>
            <p:ph type="body" idx="1"/>
          </p:nvPr>
        </p:nvSpPr>
        <p:spPr bwMode="auto">
          <a:xfrm>
            <a:off x="457200" y="1600200"/>
            <a:ext cx="8224838" cy="45259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17446" name="Rectangle 38"/>
          <p:cNvSpPr>
            <a:spLocks noGrp="1" noChangeArrowheads="1"/>
          </p:cNvSpPr>
          <p:nvPr>
            <p:ph type="dt"/>
          </p:nvPr>
        </p:nvSpPr>
        <p:spPr bwMode="auto">
          <a:xfrm>
            <a:off x="457200" y="6278563"/>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723900" algn="l"/>
                <a:tab pos="1447800" algn="l"/>
              </a:tabLst>
              <a:defRPr sz="1200" smtClean="0">
                <a:solidFill>
                  <a:srgbClr val="000000"/>
                </a:solidFill>
                <a:latin typeface="+mn-lt"/>
                <a:ea typeface="+mn-ea"/>
                <a:cs typeface="+mn-cs"/>
              </a:defRPr>
            </a:lvl1pPr>
          </a:lstStyle>
          <a:p>
            <a:pPr>
              <a:defRPr/>
            </a:pPr>
            <a:endParaRPr lang="ru-RU"/>
          </a:p>
        </p:txBody>
      </p:sp>
      <p:sp>
        <p:nvSpPr>
          <p:cNvPr id="17447" name="Rectangle 39"/>
          <p:cNvSpPr>
            <a:spLocks noGrp="1" noChangeArrowheads="1"/>
          </p:cNvSpPr>
          <p:nvPr>
            <p:ph type="ftr"/>
          </p:nvPr>
        </p:nvSpPr>
        <p:spPr bwMode="auto">
          <a:xfrm>
            <a:off x="3124200" y="6278563"/>
            <a:ext cx="2890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FontTx/>
              <a:buNone/>
              <a:tabLst>
                <a:tab pos="723900" algn="l"/>
                <a:tab pos="1447800" algn="l"/>
                <a:tab pos="2171700" algn="l"/>
              </a:tabLst>
              <a:defRPr sz="1200" smtClean="0">
                <a:solidFill>
                  <a:srgbClr val="000000"/>
                </a:solidFill>
                <a:latin typeface="+mn-lt"/>
                <a:ea typeface="+mn-ea"/>
                <a:cs typeface="+mn-cs"/>
              </a:defRPr>
            </a:lvl1pPr>
          </a:lstStyle>
          <a:p>
            <a:pPr>
              <a:defRPr/>
            </a:pPr>
            <a:endParaRPr lang="ru-RU"/>
          </a:p>
        </p:txBody>
      </p:sp>
      <p:sp>
        <p:nvSpPr>
          <p:cNvPr id="17448" name="Rectangle 40"/>
          <p:cNvSpPr>
            <a:spLocks noGrp="1" noChangeArrowheads="1"/>
          </p:cNvSpPr>
          <p:nvPr>
            <p:ph type="sldNum"/>
          </p:nvPr>
        </p:nvSpPr>
        <p:spPr bwMode="auto">
          <a:xfrm>
            <a:off x="6553200" y="6278563"/>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FontTx/>
              <a:buNone/>
              <a:tabLst>
                <a:tab pos="723900" algn="l"/>
                <a:tab pos="1447800" algn="l"/>
              </a:tabLst>
              <a:defRPr sz="1200" smtClean="0">
                <a:solidFill>
                  <a:srgbClr val="000000"/>
                </a:solidFill>
                <a:latin typeface="+mn-lt"/>
                <a:ea typeface="+mn-ea"/>
                <a:cs typeface="+mn-cs"/>
              </a:defRPr>
            </a:lvl1pPr>
          </a:lstStyle>
          <a:p>
            <a:pPr>
              <a:defRPr/>
            </a:pPr>
            <a:fld id="{3B3AEB85-95E2-4646-B85B-C75F4B1F68C9}"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Arial"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Arial"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Arial"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Arial"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Arial"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Arial"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Arial"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Arial"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00000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00000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663300"/>
            </a:gs>
            <a:gs pos="50000">
              <a:srgbClr val="996600"/>
            </a:gs>
            <a:gs pos="100000">
              <a:srgbClr val="663300"/>
            </a:gs>
          </a:gsLst>
          <a:lin ang="5400000" scaled="1"/>
        </a:gradFill>
        <a:effectLst/>
      </p:bgPr>
    </p:bg>
    <p:spTree>
      <p:nvGrpSpPr>
        <p:cNvPr id="1" name=""/>
        <p:cNvGrpSpPr/>
        <p:nvPr/>
      </p:nvGrpSpPr>
      <p:grpSpPr>
        <a:xfrm>
          <a:off x="0" y="0"/>
          <a:ext cx="0" cy="0"/>
          <a:chOff x="0" y="0"/>
          <a:chExt cx="0" cy="0"/>
        </a:xfrm>
      </p:grpSpPr>
      <p:grpSp>
        <p:nvGrpSpPr>
          <p:cNvPr id="18434" name="Group 1"/>
          <p:cNvGrpSpPr>
            <a:grpSpLocks/>
          </p:cNvGrpSpPr>
          <p:nvPr/>
        </p:nvGrpSpPr>
        <p:grpSpPr bwMode="auto">
          <a:xfrm>
            <a:off x="3800475" y="1789113"/>
            <a:ext cx="5351463" cy="5054600"/>
            <a:chOff x="2394" y="1127"/>
            <a:chExt cx="3371" cy="3184"/>
          </a:xfrm>
        </p:grpSpPr>
        <p:sp>
          <p:nvSpPr>
            <p:cNvPr id="2" name="Rectangle 2"/>
            <p:cNvSpPr>
              <a:spLocks noChangeArrowheads="1"/>
            </p:cNvSpPr>
            <p:nvPr/>
          </p:nvSpPr>
          <p:spPr bwMode="auto">
            <a:xfrm>
              <a:off x="4230" y="1365"/>
              <a:ext cx="197" cy="102"/>
            </a:xfrm>
            <a:prstGeom prst="rect">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35" name="Oval 3"/>
            <p:cNvSpPr>
              <a:spLocks noChangeArrowheads="1"/>
            </p:cNvSpPr>
            <p:nvPr/>
          </p:nvSpPr>
          <p:spPr bwMode="auto">
            <a:xfrm>
              <a:off x="4299" y="1185"/>
              <a:ext cx="47" cy="47"/>
            </a:xfrm>
            <a:prstGeom prst="ellipse">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36" name="Rectangle 4"/>
            <p:cNvSpPr>
              <a:spLocks noChangeArrowheads="1"/>
            </p:cNvSpPr>
            <p:nvPr/>
          </p:nvSpPr>
          <p:spPr bwMode="auto">
            <a:xfrm rot="1020000">
              <a:off x="5206" y="1496"/>
              <a:ext cx="6" cy="2073"/>
            </a:xfrm>
            <a:prstGeom prst="rect">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37" name="Freeform 5"/>
            <p:cNvSpPr>
              <a:spLocks noChangeArrowheads="1"/>
            </p:cNvSpPr>
            <p:nvPr/>
          </p:nvSpPr>
          <p:spPr bwMode="auto">
            <a:xfrm>
              <a:off x="4871" y="3508"/>
              <a:ext cx="66" cy="96"/>
            </a:xfrm>
            <a:custGeom>
              <a:avLst/>
              <a:gdLst/>
              <a:ahLst/>
              <a:cxnLst>
                <a:cxn ang="0">
                  <a:pos x="18" y="96"/>
                </a:cxn>
                <a:cxn ang="0">
                  <a:pos x="42" y="78"/>
                </a:cxn>
                <a:cxn ang="0">
                  <a:pos x="60" y="60"/>
                </a:cxn>
                <a:cxn ang="0">
                  <a:pos x="66" y="36"/>
                </a:cxn>
                <a:cxn ang="0">
                  <a:pos x="60" y="12"/>
                </a:cxn>
                <a:cxn ang="0">
                  <a:pos x="36" y="0"/>
                </a:cxn>
                <a:cxn ang="0">
                  <a:pos x="24" y="6"/>
                </a:cxn>
                <a:cxn ang="0">
                  <a:pos x="12" y="12"/>
                </a:cxn>
                <a:cxn ang="0">
                  <a:pos x="0" y="36"/>
                </a:cxn>
                <a:cxn ang="0">
                  <a:pos x="0" y="60"/>
                </a:cxn>
                <a:cxn ang="0">
                  <a:pos x="12" y="84"/>
                </a:cxn>
                <a:cxn ang="0">
                  <a:pos x="18" y="96"/>
                </a:cxn>
                <a:cxn ang="0">
                  <a:pos x="18" y="96"/>
                </a:cxn>
                <a:cxn ang="0">
                  <a:pos x="42" y="18"/>
                </a:cxn>
                <a:cxn ang="0">
                  <a:pos x="54" y="24"/>
                </a:cxn>
                <a:cxn ang="0">
                  <a:pos x="60" y="36"/>
                </a:cxn>
                <a:cxn ang="0">
                  <a:pos x="60" y="48"/>
                </a:cxn>
                <a:cxn ang="0">
                  <a:pos x="54" y="54"/>
                </a:cxn>
                <a:cxn ang="0">
                  <a:pos x="36" y="72"/>
                </a:cxn>
                <a:cxn ang="0">
                  <a:pos x="24" y="78"/>
                </a:cxn>
                <a:cxn ang="0">
                  <a:pos x="24" y="78"/>
                </a:cxn>
                <a:cxn ang="0">
                  <a:pos x="12" y="48"/>
                </a:cxn>
                <a:cxn ang="0">
                  <a:pos x="18" y="24"/>
                </a:cxn>
                <a:cxn ang="0">
                  <a:pos x="30" y="18"/>
                </a:cxn>
                <a:cxn ang="0">
                  <a:pos x="42" y="18"/>
                </a:cxn>
                <a:cxn ang="0">
                  <a:pos x="42" y="18"/>
                </a:cxn>
              </a:cxnLst>
              <a:rect l="0" t="0" r="r" b="b"/>
              <a:pathLst>
                <a:path w="66" h="96">
                  <a:moveTo>
                    <a:pt x="18" y="96"/>
                  </a:moveTo>
                  <a:lnTo>
                    <a:pt x="42" y="78"/>
                  </a:lnTo>
                  <a:lnTo>
                    <a:pt x="60" y="60"/>
                  </a:lnTo>
                  <a:lnTo>
                    <a:pt x="66" y="36"/>
                  </a:lnTo>
                  <a:lnTo>
                    <a:pt x="60" y="12"/>
                  </a:lnTo>
                  <a:lnTo>
                    <a:pt x="36" y="0"/>
                  </a:lnTo>
                  <a:lnTo>
                    <a:pt x="24" y="6"/>
                  </a:lnTo>
                  <a:lnTo>
                    <a:pt x="12" y="12"/>
                  </a:lnTo>
                  <a:lnTo>
                    <a:pt x="0" y="36"/>
                  </a:lnTo>
                  <a:lnTo>
                    <a:pt x="0" y="60"/>
                  </a:lnTo>
                  <a:lnTo>
                    <a:pt x="12" y="84"/>
                  </a:lnTo>
                  <a:lnTo>
                    <a:pt x="18" y="96"/>
                  </a:lnTo>
                  <a:lnTo>
                    <a:pt x="18" y="96"/>
                  </a:lnTo>
                  <a:close/>
                  <a:moveTo>
                    <a:pt x="42" y="18"/>
                  </a:moveTo>
                  <a:lnTo>
                    <a:pt x="54" y="24"/>
                  </a:lnTo>
                  <a:lnTo>
                    <a:pt x="60" y="36"/>
                  </a:lnTo>
                  <a:lnTo>
                    <a:pt x="60" y="48"/>
                  </a:lnTo>
                  <a:lnTo>
                    <a:pt x="54" y="54"/>
                  </a:lnTo>
                  <a:lnTo>
                    <a:pt x="36" y="72"/>
                  </a:lnTo>
                  <a:lnTo>
                    <a:pt x="24" y="78"/>
                  </a:lnTo>
                  <a:lnTo>
                    <a:pt x="24" y="78"/>
                  </a:lnTo>
                  <a:lnTo>
                    <a:pt x="12" y="48"/>
                  </a:lnTo>
                  <a:lnTo>
                    <a:pt x="18" y="24"/>
                  </a:lnTo>
                  <a:lnTo>
                    <a:pt x="30" y="18"/>
                  </a:lnTo>
                  <a:lnTo>
                    <a:pt x="42" y="18"/>
                  </a:lnTo>
                  <a:lnTo>
                    <a:pt x="42" y="18"/>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38" name="Rectangle 6"/>
            <p:cNvSpPr>
              <a:spLocks noChangeArrowheads="1"/>
            </p:cNvSpPr>
            <p:nvPr/>
          </p:nvSpPr>
          <p:spPr bwMode="auto">
            <a:xfrm rot="120000">
              <a:off x="5489" y="1535"/>
              <a:ext cx="6" cy="1998"/>
            </a:xfrm>
            <a:prstGeom prst="rect">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39" name="Rectangle 7"/>
            <p:cNvSpPr>
              <a:spLocks noChangeArrowheads="1"/>
            </p:cNvSpPr>
            <p:nvPr/>
          </p:nvSpPr>
          <p:spPr bwMode="auto">
            <a:xfrm rot="20640000">
              <a:off x="5639" y="1524"/>
              <a:ext cx="6" cy="881"/>
            </a:xfrm>
            <a:prstGeom prst="rect">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40" name="Rectangle 8"/>
            <p:cNvSpPr>
              <a:spLocks noChangeArrowheads="1"/>
            </p:cNvSpPr>
            <p:nvPr/>
          </p:nvSpPr>
          <p:spPr bwMode="auto">
            <a:xfrm rot="20460000">
              <a:off x="3441" y="1816"/>
              <a:ext cx="6" cy="2033"/>
            </a:xfrm>
            <a:prstGeom prst="rect">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41" name="Rectangle 9"/>
            <p:cNvSpPr>
              <a:spLocks noChangeArrowheads="1"/>
            </p:cNvSpPr>
            <p:nvPr/>
          </p:nvSpPr>
          <p:spPr bwMode="auto">
            <a:xfrm rot="1140000">
              <a:off x="2760" y="1823"/>
              <a:ext cx="6" cy="2119"/>
            </a:xfrm>
            <a:prstGeom prst="rect">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42" name="Rectangle 10"/>
            <p:cNvSpPr>
              <a:spLocks noChangeArrowheads="1"/>
            </p:cNvSpPr>
            <p:nvPr/>
          </p:nvSpPr>
          <p:spPr bwMode="auto">
            <a:xfrm rot="240000">
              <a:off x="3036" y="1870"/>
              <a:ext cx="6" cy="1906"/>
            </a:xfrm>
            <a:prstGeom prst="rect">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43" name="Freeform 11"/>
            <p:cNvSpPr>
              <a:spLocks noChangeArrowheads="1"/>
            </p:cNvSpPr>
            <p:nvPr/>
          </p:nvSpPr>
          <p:spPr bwMode="auto">
            <a:xfrm>
              <a:off x="4007" y="3021"/>
              <a:ext cx="623" cy="156"/>
            </a:xfrm>
            <a:custGeom>
              <a:avLst/>
              <a:gdLst/>
              <a:ahLst/>
              <a:cxnLst>
                <a:cxn ang="0">
                  <a:pos x="6" y="18"/>
                </a:cxn>
                <a:cxn ang="0">
                  <a:pos x="162" y="36"/>
                </a:cxn>
                <a:cxn ang="0">
                  <a:pos x="251" y="36"/>
                </a:cxn>
                <a:cxn ang="0">
                  <a:pos x="354" y="30"/>
                </a:cxn>
                <a:cxn ang="0">
                  <a:pos x="473" y="18"/>
                </a:cxn>
                <a:cxn ang="0">
                  <a:pos x="611" y="0"/>
                </a:cxn>
                <a:cxn ang="0">
                  <a:pos x="623" y="114"/>
                </a:cxn>
                <a:cxn ang="0">
                  <a:pos x="497" y="138"/>
                </a:cxn>
                <a:cxn ang="0">
                  <a:pos x="414" y="150"/>
                </a:cxn>
                <a:cxn ang="0">
                  <a:pos x="318" y="156"/>
                </a:cxn>
                <a:cxn ang="0">
                  <a:pos x="215" y="156"/>
                </a:cxn>
                <a:cxn ang="0">
                  <a:pos x="108" y="150"/>
                </a:cxn>
                <a:cxn ang="0">
                  <a:pos x="0" y="132"/>
                </a:cxn>
                <a:cxn ang="0">
                  <a:pos x="6" y="18"/>
                </a:cxn>
                <a:cxn ang="0">
                  <a:pos x="6" y="18"/>
                </a:cxn>
              </a:cxnLst>
              <a:rect l="0" t="0" r="r" b="b"/>
              <a:pathLst>
                <a:path w="623" h="156">
                  <a:moveTo>
                    <a:pt x="6" y="18"/>
                  </a:moveTo>
                  <a:lnTo>
                    <a:pt x="162" y="36"/>
                  </a:lnTo>
                  <a:lnTo>
                    <a:pt x="251" y="36"/>
                  </a:lnTo>
                  <a:lnTo>
                    <a:pt x="354" y="30"/>
                  </a:lnTo>
                  <a:lnTo>
                    <a:pt x="473" y="18"/>
                  </a:lnTo>
                  <a:lnTo>
                    <a:pt x="611" y="0"/>
                  </a:lnTo>
                  <a:lnTo>
                    <a:pt x="623" y="114"/>
                  </a:lnTo>
                  <a:lnTo>
                    <a:pt x="497" y="138"/>
                  </a:lnTo>
                  <a:lnTo>
                    <a:pt x="414" y="150"/>
                  </a:lnTo>
                  <a:lnTo>
                    <a:pt x="318" y="156"/>
                  </a:lnTo>
                  <a:lnTo>
                    <a:pt x="215" y="156"/>
                  </a:lnTo>
                  <a:lnTo>
                    <a:pt x="108" y="150"/>
                  </a:lnTo>
                  <a:lnTo>
                    <a:pt x="0" y="132"/>
                  </a:lnTo>
                  <a:lnTo>
                    <a:pt x="6" y="18"/>
                  </a:lnTo>
                  <a:lnTo>
                    <a:pt x="6" y="18"/>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44" name="Freeform 12"/>
            <p:cNvSpPr>
              <a:spLocks noChangeArrowheads="1"/>
            </p:cNvSpPr>
            <p:nvPr/>
          </p:nvSpPr>
          <p:spPr bwMode="auto">
            <a:xfrm>
              <a:off x="4762" y="3591"/>
              <a:ext cx="996" cy="126"/>
            </a:xfrm>
            <a:custGeom>
              <a:avLst/>
              <a:gdLst/>
              <a:ahLst/>
              <a:cxnLst>
                <a:cxn ang="0">
                  <a:pos x="754" y="6"/>
                </a:cxn>
                <a:cxn ang="0">
                  <a:pos x="652" y="6"/>
                </a:cxn>
                <a:cxn ang="0">
                  <a:pos x="563" y="6"/>
                </a:cxn>
                <a:cxn ang="0">
                  <a:pos x="479" y="6"/>
                </a:cxn>
                <a:cxn ang="0">
                  <a:pos x="401" y="6"/>
                </a:cxn>
                <a:cxn ang="0">
                  <a:pos x="335" y="0"/>
                </a:cxn>
                <a:cxn ang="0">
                  <a:pos x="276" y="0"/>
                </a:cxn>
                <a:cxn ang="0">
                  <a:pos x="222" y="0"/>
                </a:cxn>
                <a:cxn ang="0">
                  <a:pos x="180" y="6"/>
                </a:cxn>
                <a:cxn ang="0">
                  <a:pos x="138" y="6"/>
                </a:cxn>
                <a:cxn ang="0">
                  <a:pos x="108" y="6"/>
                </a:cxn>
                <a:cxn ang="0">
                  <a:pos x="54" y="6"/>
                </a:cxn>
                <a:cxn ang="0">
                  <a:pos x="24" y="12"/>
                </a:cxn>
                <a:cxn ang="0">
                  <a:pos x="6" y="18"/>
                </a:cxn>
                <a:cxn ang="0">
                  <a:pos x="0" y="24"/>
                </a:cxn>
                <a:cxn ang="0">
                  <a:pos x="12" y="42"/>
                </a:cxn>
                <a:cxn ang="0">
                  <a:pos x="18" y="48"/>
                </a:cxn>
                <a:cxn ang="0">
                  <a:pos x="30" y="54"/>
                </a:cxn>
                <a:cxn ang="0">
                  <a:pos x="60" y="60"/>
                </a:cxn>
                <a:cxn ang="0">
                  <a:pos x="90" y="72"/>
                </a:cxn>
                <a:cxn ang="0">
                  <a:pos x="144" y="84"/>
                </a:cxn>
                <a:cxn ang="0">
                  <a:pos x="210" y="90"/>
                </a:cxn>
                <a:cxn ang="0">
                  <a:pos x="293" y="102"/>
                </a:cxn>
                <a:cxn ang="0">
                  <a:pos x="389" y="108"/>
                </a:cxn>
                <a:cxn ang="0">
                  <a:pos x="503" y="120"/>
                </a:cxn>
                <a:cxn ang="0">
                  <a:pos x="622" y="120"/>
                </a:cxn>
                <a:cxn ang="0">
                  <a:pos x="754" y="126"/>
                </a:cxn>
                <a:cxn ang="0">
                  <a:pos x="873" y="126"/>
                </a:cxn>
                <a:cxn ang="0">
                  <a:pos x="993" y="126"/>
                </a:cxn>
                <a:cxn ang="0">
                  <a:pos x="993" y="12"/>
                </a:cxn>
                <a:cxn ang="0">
                  <a:pos x="879" y="12"/>
                </a:cxn>
                <a:cxn ang="0">
                  <a:pos x="754" y="6"/>
                </a:cxn>
                <a:cxn ang="0">
                  <a:pos x="754" y="6"/>
                </a:cxn>
              </a:cxnLst>
              <a:rect l="0" t="0" r="r" b="b"/>
              <a:pathLst>
                <a:path w="993" h="126">
                  <a:moveTo>
                    <a:pt x="754" y="6"/>
                  </a:moveTo>
                  <a:lnTo>
                    <a:pt x="652" y="6"/>
                  </a:lnTo>
                  <a:lnTo>
                    <a:pt x="563" y="6"/>
                  </a:lnTo>
                  <a:lnTo>
                    <a:pt x="479" y="6"/>
                  </a:lnTo>
                  <a:lnTo>
                    <a:pt x="401" y="6"/>
                  </a:lnTo>
                  <a:lnTo>
                    <a:pt x="335" y="0"/>
                  </a:lnTo>
                  <a:lnTo>
                    <a:pt x="276" y="0"/>
                  </a:lnTo>
                  <a:lnTo>
                    <a:pt x="222" y="0"/>
                  </a:lnTo>
                  <a:lnTo>
                    <a:pt x="180" y="6"/>
                  </a:lnTo>
                  <a:lnTo>
                    <a:pt x="138" y="6"/>
                  </a:lnTo>
                  <a:lnTo>
                    <a:pt x="108" y="6"/>
                  </a:lnTo>
                  <a:lnTo>
                    <a:pt x="54" y="6"/>
                  </a:lnTo>
                  <a:lnTo>
                    <a:pt x="24" y="12"/>
                  </a:lnTo>
                  <a:lnTo>
                    <a:pt x="6" y="18"/>
                  </a:lnTo>
                  <a:lnTo>
                    <a:pt x="0" y="24"/>
                  </a:lnTo>
                  <a:lnTo>
                    <a:pt x="12" y="42"/>
                  </a:lnTo>
                  <a:lnTo>
                    <a:pt x="18" y="48"/>
                  </a:lnTo>
                  <a:lnTo>
                    <a:pt x="30" y="54"/>
                  </a:lnTo>
                  <a:lnTo>
                    <a:pt x="60" y="60"/>
                  </a:lnTo>
                  <a:lnTo>
                    <a:pt x="90" y="72"/>
                  </a:lnTo>
                  <a:lnTo>
                    <a:pt x="144" y="84"/>
                  </a:lnTo>
                  <a:lnTo>
                    <a:pt x="210" y="90"/>
                  </a:lnTo>
                  <a:lnTo>
                    <a:pt x="293" y="102"/>
                  </a:lnTo>
                  <a:lnTo>
                    <a:pt x="389" y="108"/>
                  </a:lnTo>
                  <a:lnTo>
                    <a:pt x="503" y="120"/>
                  </a:lnTo>
                  <a:lnTo>
                    <a:pt x="622" y="120"/>
                  </a:lnTo>
                  <a:lnTo>
                    <a:pt x="754" y="126"/>
                  </a:lnTo>
                  <a:lnTo>
                    <a:pt x="873" y="126"/>
                  </a:lnTo>
                  <a:lnTo>
                    <a:pt x="993" y="126"/>
                  </a:lnTo>
                  <a:lnTo>
                    <a:pt x="993" y="12"/>
                  </a:lnTo>
                  <a:lnTo>
                    <a:pt x="879" y="12"/>
                  </a:lnTo>
                  <a:lnTo>
                    <a:pt x="754" y="6"/>
                  </a:lnTo>
                  <a:lnTo>
                    <a:pt x="754" y="6"/>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45" name="Freeform 13"/>
            <p:cNvSpPr>
              <a:spLocks noChangeArrowheads="1"/>
            </p:cNvSpPr>
            <p:nvPr/>
          </p:nvSpPr>
          <p:spPr bwMode="auto">
            <a:xfrm>
              <a:off x="4786" y="3645"/>
              <a:ext cx="972" cy="245"/>
            </a:xfrm>
            <a:custGeom>
              <a:avLst/>
              <a:gdLst/>
              <a:ahLst/>
              <a:cxnLst>
                <a:cxn ang="0">
                  <a:pos x="0" y="0"/>
                </a:cxn>
                <a:cxn ang="0">
                  <a:pos x="24" y="54"/>
                </a:cxn>
                <a:cxn ang="0">
                  <a:pos x="66" y="96"/>
                </a:cxn>
                <a:cxn ang="0">
                  <a:pos x="120" y="137"/>
                </a:cxn>
                <a:cxn ang="0">
                  <a:pos x="198" y="173"/>
                </a:cxn>
                <a:cxn ang="0">
                  <a:pos x="293" y="203"/>
                </a:cxn>
                <a:cxn ang="0">
                  <a:pos x="353" y="215"/>
                </a:cxn>
                <a:cxn ang="0">
                  <a:pos x="413" y="227"/>
                </a:cxn>
                <a:cxn ang="0">
                  <a:pos x="479" y="233"/>
                </a:cxn>
                <a:cxn ang="0">
                  <a:pos x="556" y="239"/>
                </a:cxn>
                <a:cxn ang="0">
                  <a:pos x="634" y="245"/>
                </a:cxn>
                <a:cxn ang="0">
                  <a:pos x="724" y="245"/>
                </a:cxn>
                <a:cxn ang="0">
                  <a:pos x="855" y="245"/>
                </a:cxn>
                <a:cxn ang="0">
                  <a:pos x="969" y="239"/>
                </a:cxn>
                <a:cxn ang="0">
                  <a:pos x="969" y="60"/>
                </a:cxn>
                <a:cxn ang="0">
                  <a:pos x="700" y="60"/>
                </a:cxn>
                <a:cxn ang="0">
                  <a:pos x="503" y="54"/>
                </a:cxn>
                <a:cxn ang="0">
                  <a:pos x="317" y="42"/>
                </a:cxn>
                <a:cxn ang="0">
                  <a:pos x="150" y="24"/>
                </a:cxn>
                <a:cxn ang="0">
                  <a:pos x="72" y="12"/>
                </a:cxn>
                <a:cxn ang="0">
                  <a:pos x="0" y="0"/>
                </a:cxn>
                <a:cxn ang="0">
                  <a:pos x="0" y="0"/>
                </a:cxn>
              </a:cxnLst>
              <a:rect l="0" t="0" r="r" b="b"/>
              <a:pathLst>
                <a:path w="969" h="245">
                  <a:moveTo>
                    <a:pt x="0" y="0"/>
                  </a:moveTo>
                  <a:lnTo>
                    <a:pt x="24" y="54"/>
                  </a:lnTo>
                  <a:lnTo>
                    <a:pt x="66" y="96"/>
                  </a:lnTo>
                  <a:lnTo>
                    <a:pt x="120" y="137"/>
                  </a:lnTo>
                  <a:lnTo>
                    <a:pt x="198" y="173"/>
                  </a:lnTo>
                  <a:lnTo>
                    <a:pt x="293" y="203"/>
                  </a:lnTo>
                  <a:lnTo>
                    <a:pt x="353" y="215"/>
                  </a:lnTo>
                  <a:lnTo>
                    <a:pt x="413" y="227"/>
                  </a:lnTo>
                  <a:lnTo>
                    <a:pt x="479" y="233"/>
                  </a:lnTo>
                  <a:lnTo>
                    <a:pt x="556" y="239"/>
                  </a:lnTo>
                  <a:lnTo>
                    <a:pt x="634" y="245"/>
                  </a:lnTo>
                  <a:lnTo>
                    <a:pt x="724" y="245"/>
                  </a:lnTo>
                  <a:lnTo>
                    <a:pt x="855" y="245"/>
                  </a:lnTo>
                  <a:lnTo>
                    <a:pt x="969" y="239"/>
                  </a:lnTo>
                  <a:lnTo>
                    <a:pt x="969" y="60"/>
                  </a:lnTo>
                  <a:lnTo>
                    <a:pt x="700" y="60"/>
                  </a:lnTo>
                  <a:lnTo>
                    <a:pt x="503" y="54"/>
                  </a:lnTo>
                  <a:lnTo>
                    <a:pt x="317" y="42"/>
                  </a:lnTo>
                  <a:lnTo>
                    <a:pt x="150" y="24"/>
                  </a:lnTo>
                  <a:lnTo>
                    <a:pt x="72" y="12"/>
                  </a:lnTo>
                  <a:lnTo>
                    <a:pt x="0" y="0"/>
                  </a:lnTo>
                  <a:lnTo>
                    <a:pt x="0" y="0"/>
                  </a:lnTo>
                  <a:close/>
                </a:path>
              </a:pathLst>
            </a:custGeom>
            <a:gradFill rotWithShape="0">
              <a:gsLst>
                <a:gs pos="0">
                  <a:srgbClr val="81572D"/>
                </a:gs>
                <a:gs pos="100000">
                  <a:srgbClr val="663300"/>
                </a:gs>
              </a:gsLst>
              <a:lin ang="8100000" scaled="1"/>
            </a:gradFill>
            <a:ln w="9525">
              <a:noFill/>
              <a:round/>
              <a:headEnd/>
              <a:tailEnd/>
            </a:ln>
            <a:effectLst/>
          </p:spPr>
          <p:txBody>
            <a:bodyPr wrap="none" anchor="ctr"/>
            <a:lstStyle/>
            <a:p>
              <a:pPr>
                <a:defRPr/>
              </a:pPr>
              <a:endParaRPr lang="ru-RU"/>
            </a:p>
          </p:txBody>
        </p:sp>
        <p:sp>
          <p:nvSpPr>
            <p:cNvPr id="18446" name="Freeform 14"/>
            <p:cNvSpPr>
              <a:spLocks noChangeArrowheads="1"/>
            </p:cNvSpPr>
            <p:nvPr/>
          </p:nvSpPr>
          <p:spPr bwMode="auto">
            <a:xfrm>
              <a:off x="4804" y="3591"/>
              <a:ext cx="954" cy="90"/>
            </a:xfrm>
            <a:custGeom>
              <a:avLst/>
              <a:gdLst/>
              <a:ahLst/>
              <a:cxnLst>
                <a:cxn ang="0">
                  <a:pos x="700" y="0"/>
                </a:cxn>
                <a:cxn ang="0">
                  <a:pos x="598" y="0"/>
                </a:cxn>
                <a:cxn ang="0">
                  <a:pos x="515" y="0"/>
                </a:cxn>
                <a:cxn ang="0">
                  <a:pos x="431" y="0"/>
                </a:cxn>
                <a:cxn ang="0">
                  <a:pos x="365" y="0"/>
                </a:cxn>
                <a:cxn ang="0">
                  <a:pos x="299" y="0"/>
                </a:cxn>
                <a:cxn ang="0">
                  <a:pos x="245" y="0"/>
                </a:cxn>
                <a:cxn ang="0">
                  <a:pos x="198" y="0"/>
                </a:cxn>
                <a:cxn ang="0">
                  <a:pos x="162" y="0"/>
                </a:cxn>
                <a:cxn ang="0">
                  <a:pos x="126" y="6"/>
                </a:cxn>
                <a:cxn ang="0">
                  <a:pos x="96" y="6"/>
                </a:cxn>
                <a:cxn ang="0">
                  <a:pos x="54" y="12"/>
                </a:cxn>
                <a:cxn ang="0">
                  <a:pos x="30" y="12"/>
                </a:cxn>
                <a:cxn ang="0">
                  <a:pos x="12" y="18"/>
                </a:cxn>
                <a:cxn ang="0">
                  <a:pos x="6" y="18"/>
                </a:cxn>
                <a:cxn ang="0">
                  <a:pos x="0" y="24"/>
                </a:cxn>
                <a:cxn ang="0">
                  <a:pos x="6" y="30"/>
                </a:cxn>
                <a:cxn ang="0">
                  <a:pos x="24" y="36"/>
                </a:cxn>
                <a:cxn ang="0">
                  <a:pos x="54" y="42"/>
                </a:cxn>
                <a:cxn ang="0">
                  <a:pos x="102" y="54"/>
                </a:cxn>
                <a:cxn ang="0">
                  <a:pos x="168" y="60"/>
                </a:cxn>
                <a:cxn ang="0">
                  <a:pos x="251" y="66"/>
                </a:cxn>
                <a:cxn ang="0">
                  <a:pos x="341" y="78"/>
                </a:cxn>
                <a:cxn ang="0">
                  <a:pos x="449" y="84"/>
                </a:cxn>
                <a:cxn ang="0">
                  <a:pos x="568" y="84"/>
                </a:cxn>
                <a:cxn ang="0">
                  <a:pos x="694" y="90"/>
                </a:cxn>
                <a:cxn ang="0">
                  <a:pos x="825" y="90"/>
                </a:cxn>
                <a:cxn ang="0">
                  <a:pos x="951" y="90"/>
                </a:cxn>
                <a:cxn ang="0">
                  <a:pos x="951" y="6"/>
                </a:cxn>
                <a:cxn ang="0">
                  <a:pos x="831" y="6"/>
                </a:cxn>
                <a:cxn ang="0">
                  <a:pos x="772" y="6"/>
                </a:cxn>
                <a:cxn ang="0">
                  <a:pos x="700" y="0"/>
                </a:cxn>
                <a:cxn ang="0">
                  <a:pos x="700" y="0"/>
                </a:cxn>
              </a:cxnLst>
              <a:rect l="0" t="0" r="r" b="b"/>
              <a:pathLst>
                <a:path w="951" h="90">
                  <a:moveTo>
                    <a:pt x="700" y="0"/>
                  </a:moveTo>
                  <a:lnTo>
                    <a:pt x="598" y="0"/>
                  </a:lnTo>
                  <a:lnTo>
                    <a:pt x="515" y="0"/>
                  </a:lnTo>
                  <a:lnTo>
                    <a:pt x="431" y="0"/>
                  </a:lnTo>
                  <a:lnTo>
                    <a:pt x="365" y="0"/>
                  </a:lnTo>
                  <a:lnTo>
                    <a:pt x="299" y="0"/>
                  </a:lnTo>
                  <a:lnTo>
                    <a:pt x="245" y="0"/>
                  </a:lnTo>
                  <a:lnTo>
                    <a:pt x="198" y="0"/>
                  </a:lnTo>
                  <a:lnTo>
                    <a:pt x="162" y="0"/>
                  </a:lnTo>
                  <a:lnTo>
                    <a:pt x="126" y="6"/>
                  </a:lnTo>
                  <a:lnTo>
                    <a:pt x="96" y="6"/>
                  </a:lnTo>
                  <a:lnTo>
                    <a:pt x="54" y="12"/>
                  </a:lnTo>
                  <a:lnTo>
                    <a:pt x="30" y="12"/>
                  </a:lnTo>
                  <a:lnTo>
                    <a:pt x="12" y="18"/>
                  </a:lnTo>
                  <a:lnTo>
                    <a:pt x="6" y="18"/>
                  </a:lnTo>
                  <a:lnTo>
                    <a:pt x="0" y="24"/>
                  </a:lnTo>
                  <a:lnTo>
                    <a:pt x="6" y="30"/>
                  </a:lnTo>
                  <a:lnTo>
                    <a:pt x="24" y="36"/>
                  </a:lnTo>
                  <a:lnTo>
                    <a:pt x="54" y="42"/>
                  </a:lnTo>
                  <a:lnTo>
                    <a:pt x="102" y="54"/>
                  </a:lnTo>
                  <a:lnTo>
                    <a:pt x="168" y="60"/>
                  </a:lnTo>
                  <a:lnTo>
                    <a:pt x="251" y="66"/>
                  </a:lnTo>
                  <a:lnTo>
                    <a:pt x="341" y="78"/>
                  </a:lnTo>
                  <a:lnTo>
                    <a:pt x="449" y="84"/>
                  </a:lnTo>
                  <a:lnTo>
                    <a:pt x="568" y="84"/>
                  </a:lnTo>
                  <a:lnTo>
                    <a:pt x="694" y="90"/>
                  </a:lnTo>
                  <a:lnTo>
                    <a:pt x="825" y="90"/>
                  </a:lnTo>
                  <a:lnTo>
                    <a:pt x="951" y="90"/>
                  </a:lnTo>
                  <a:lnTo>
                    <a:pt x="951" y="6"/>
                  </a:lnTo>
                  <a:lnTo>
                    <a:pt x="831" y="6"/>
                  </a:lnTo>
                  <a:lnTo>
                    <a:pt x="772" y="6"/>
                  </a:lnTo>
                  <a:lnTo>
                    <a:pt x="700" y="0"/>
                  </a:lnTo>
                  <a:lnTo>
                    <a:pt x="700" y="0"/>
                  </a:lnTo>
                  <a:close/>
                </a:path>
              </a:pathLst>
            </a:custGeom>
            <a:gradFill rotWithShape="0">
              <a:gsLst>
                <a:gs pos="0">
                  <a:srgbClr val="81572D"/>
                </a:gs>
                <a:gs pos="100000">
                  <a:srgbClr val="663300"/>
                </a:gs>
              </a:gsLst>
              <a:lin ang="10800000" scaled="1"/>
            </a:gradFill>
            <a:ln w="9525">
              <a:noFill/>
              <a:round/>
              <a:headEnd/>
              <a:tailEnd/>
            </a:ln>
            <a:effectLst/>
          </p:spPr>
          <p:txBody>
            <a:bodyPr wrap="none" anchor="ctr"/>
            <a:lstStyle/>
            <a:p>
              <a:pPr>
                <a:defRPr/>
              </a:pPr>
              <a:endParaRPr lang="ru-RU"/>
            </a:p>
          </p:txBody>
        </p:sp>
        <p:sp>
          <p:nvSpPr>
            <p:cNvPr id="18447" name="Freeform 15"/>
            <p:cNvSpPr>
              <a:spLocks noChangeArrowheads="1"/>
            </p:cNvSpPr>
            <p:nvPr/>
          </p:nvSpPr>
          <p:spPr bwMode="auto">
            <a:xfrm>
              <a:off x="3059" y="1541"/>
              <a:ext cx="102" cy="155"/>
            </a:xfrm>
            <a:custGeom>
              <a:avLst/>
              <a:gdLst/>
              <a:ahLst/>
              <a:cxnLst>
                <a:cxn ang="0">
                  <a:pos x="102" y="0"/>
                </a:cxn>
                <a:cxn ang="0">
                  <a:pos x="0" y="12"/>
                </a:cxn>
                <a:cxn ang="0">
                  <a:pos x="30" y="72"/>
                </a:cxn>
                <a:cxn ang="0">
                  <a:pos x="30" y="155"/>
                </a:cxn>
                <a:cxn ang="0">
                  <a:pos x="72" y="155"/>
                </a:cxn>
                <a:cxn ang="0">
                  <a:pos x="72" y="66"/>
                </a:cxn>
                <a:cxn ang="0">
                  <a:pos x="102" y="0"/>
                </a:cxn>
                <a:cxn ang="0">
                  <a:pos x="102" y="0"/>
                </a:cxn>
              </a:cxnLst>
              <a:rect l="0" t="0" r="r" b="b"/>
              <a:pathLst>
                <a:path w="102" h="155">
                  <a:moveTo>
                    <a:pt x="102" y="0"/>
                  </a:moveTo>
                  <a:lnTo>
                    <a:pt x="0" y="12"/>
                  </a:lnTo>
                  <a:lnTo>
                    <a:pt x="30" y="72"/>
                  </a:lnTo>
                  <a:lnTo>
                    <a:pt x="30" y="155"/>
                  </a:lnTo>
                  <a:lnTo>
                    <a:pt x="72" y="155"/>
                  </a:lnTo>
                  <a:lnTo>
                    <a:pt x="72" y="66"/>
                  </a:lnTo>
                  <a:lnTo>
                    <a:pt x="102" y="0"/>
                  </a:lnTo>
                  <a:lnTo>
                    <a:pt x="102" y="0"/>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48" name="Freeform 16"/>
            <p:cNvSpPr>
              <a:spLocks noChangeArrowheads="1"/>
            </p:cNvSpPr>
            <p:nvPr/>
          </p:nvSpPr>
          <p:spPr bwMode="auto">
            <a:xfrm>
              <a:off x="3059" y="1690"/>
              <a:ext cx="90" cy="96"/>
            </a:xfrm>
            <a:custGeom>
              <a:avLst/>
              <a:gdLst/>
              <a:ahLst/>
              <a:cxnLst>
                <a:cxn ang="0">
                  <a:pos x="48" y="96"/>
                </a:cxn>
                <a:cxn ang="0">
                  <a:pos x="72" y="72"/>
                </a:cxn>
                <a:cxn ang="0">
                  <a:pos x="84" y="48"/>
                </a:cxn>
                <a:cxn ang="0">
                  <a:pos x="90" y="36"/>
                </a:cxn>
                <a:cxn ang="0">
                  <a:pos x="84" y="24"/>
                </a:cxn>
                <a:cxn ang="0">
                  <a:pos x="66" y="6"/>
                </a:cxn>
                <a:cxn ang="0">
                  <a:pos x="42" y="0"/>
                </a:cxn>
                <a:cxn ang="0">
                  <a:pos x="24" y="0"/>
                </a:cxn>
                <a:cxn ang="0">
                  <a:pos x="12" y="12"/>
                </a:cxn>
                <a:cxn ang="0">
                  <a:pos x="6" y="24"/>
                </a:cxn>
                <a:cxn ang="0">
                  <a:pos x="0" y="36"/>
                </a:cxn>
                <a:cxn ang="0">
                  <a:pos x="12" y="66"/>
                </a:cxn>
                <a:cxn ang="0">
                  <a:pos x="30" y="84"/>
                </a:cxn>
                <a:cxn ang="0">
                  <a:pos x="48" y="96"/>
                </a:cxn>
                <a:cxn ang="0">
                  <a:pos x="48" y="96"/>
                </a:cxn>
                <a:cxn ang="0">
                  <a:pos x="48" y="12"/>
                </a:cxn>
                <a:cxn ang="0">
                  <a:pos x="66" y="18"/>
                </a:cxn>
                <a:cxn ang="0">
                  <a:pos x="72" y="24"/>
                </a:cxn>
                <a:cxn ang="0">
                  <a:pos x="72" y="36"/>
                </a:cxn>
                <a:cxn ang="0">
                  <a:pos x="72" y="48"/>
                </a:cxn>
                <a:cxn ang="0">
                  <a:pos x="54" y="66"/>
                </a:cxn>
                <a:cxn ang="0">
                  <a:pos x="48" y="78"/>
                </a:cxn>
                <a:cxn ang="0">
                  <a:pos x="30" y="66"/>
                </a:cxn>
                <a:cxn ang="0">
                  <a:pos x="24" y="48"/>
                </a:cxn>
                <a:cxn ang="0">
                  <a:pos x="18" y="30"/>
                </a:cxn>
                <a:cxn ang="0">
                  <a:pos x="30" y="12"/>
                </a:cxn>
                <a:cxn ang="0">
                  <a:pos x="48" y="12"/>
                </a:cxn>
                <a:cxn ang="0">
                  <a:pos x="48" y="12"/>
                </a:cxn>
              </a:cxnLst>
              <a:rect l="0" t="0" r="r" b="b"/>
              <a:pathLst>
                <a:path w="90" h="96">
                  <a:moveTo>
                    <a:pt x="48" y="96"/>
                  </a:moveTo>
                  <a:lnTo>
                    <a:pt x="72" y="72"/>
                  </a:lnTo>
                  <a:lnTo>
                    <a:pt x="84" y="48"/>
                  </a:lnTo>
                  <a:lnTo>
                    <a:pt x="90" y="36"/>
                  </a:lnTo>
                  <a:lnTo>
                    <a:pt x="84" y="24"/>
                  </a:lnTo>
                  <a:lnTo>
                    <a:pt x="66" y="6"/>
                  </a:lnTo>
                  <a:lnTo>
                    <a:pt x="42" y="0"/>
                  </a:lnTo>
                  <a:lnTo>
                    <a:pt x="24" y="0"/>
                  </a:lnTo>
                  <a:lnTo>
                    <a:pt x="12" y="12"/>
                  </a:lnTo>
                  <a:lnTo>
                    <a:pt x="6" y="24"/>
                  </a:lnTo>
                  <a:lnTo>
                    <a:pt x="0" y="36"/>
                  </a:lnTo>
                  <a:lnTo>
                    <a:pt x="12" y="66"/>
                  </a:lnTo>
                  <a:lnTo>
                    <a:pt x="30" y="84"/>
                  </a:lnTo>
                  <a:lnTo>
                    <a:pt x="48" y="96"/>
                  </a:lnTo>
                  <a:lnTo>
                    <a:pt x="48" y="96"/>
                  </a:lnTo>
                  <a:close/>
                  <a:moveTo>
                    <a:pt x="48" y="12"/>
                  </a:moveTo>
                  <a:lnTo>
                    <a:pt x="66" y="18"/>
                  </a:lnTo>
                  <a:lnTo>
                    <a:pt x="72" y="24"/>
                  </a:lnTo>
                  <a:lnTo>
                    <a:pt x="72" y="36"/>
                  </a:lnTo>
                  <a:lnTo>
                    <a:pt x="72" y="48"/>
                  </a:lnTo>
                  <a:lnTo>
                    <a:pt x="54" y="66"/>
                  </a:lnTo>
                  <a:lnTo>
                    <a:pt x="48" y="78"/>
                  </a:lnTo>
                  <a:lnTo>
                    <a:pt x="30" y="66"/>
                  </a:lnTo>
                  <a:lnTo>
                    <a:pt x="24" y="48"/>
                  </a:lnTo>
                  <a:lnTo>
                    <a:pt x="18" y="30"/>
                  </a:lnTo>
                  <a:lnTo>
                    <a:pt x="30" y="12"/>
                  </a:lnTo>
                  <a:lnTo>
                    <a:pt x="48" y="12"/>
                  </a:lnTo>
                  <a:lnTo>
                    <a:pt x="48" y="12"/>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49" name="Freeform 17"/>
            <p:cNvSpPr>
              <a:spLocks noChangeArrowheads="1"/>
            </p:cNvSpPr>
            <p:nvPr/>
          </p:nvSpPr>
          <p:spPr bwMode="auto">
            <a:xfrm>
              <a:off x="3059" y="1768"/>
              <a:ext cx="90" cy="108"/>
            </a:xfrm>
            <a:custGeom>
              <a:avLst/>
              <a:gdLst/>
              <a:ahLst/>
              <a:cxnLst>
                <a:cxn ang="0">
                  <a:pos x="0" y="90"/>
                </a:cxn>
                <a:cxn ang="0">
                  <a:pos x="12" y="102"/>
                </a:cxn>
                <a:cxn ang="0">
                  <a:pos x="24" y="108"/>
                </a:cxn>
                <a:cxn ang="0">
                  <a:pos x="54" y="108"/>
                </a:cxn>
                <a:cxn ang="0">
                  <a:pos x="78" y="96"/>
                </a:cxn>
                <a:cxn ang="0">
                  <a:pos x="90" y="72"/>
                </a:cxn>
                <a:cxn ang="0">
                  <a:pos x="84" y="42"/>
                </a:cxn>
                <a:cxn ang="0">
                  <a:pos x="66" y="24"/>
                </a:cxn>
                <a:cxn ang="0">
                  <a:pos x="54" y="12"/>
                </a:cxn>
                <a:cxn ang="0">
                  <a:pos x="48" y="6"/>
                </a:cxn>
                <a:cxn ang="0">
                  <a:pos x="48" y="6"/>
                </a:cxn>
                <a:cxn ang="0">
                  <a:pos x="48" y="0"/>
                </a:cxn>
                <a:cxn ang="0">
                  <a:pos x="24" y="24"/>
                </a:cxn>
                <a:cxn ang="0">
                  <a:pos x="6" y="48"/>
                </a:cxn>
                <a:cxn ang="0">
                  <a:pos x="0" y="66"/>
                </a:cxn>
                <a:cxn ang="0">
                  <a:pos x="0" y="90"/>
                </a:cxn>
                <a:cxn ang="0">
                  <a:pos x="0" y="90"/>
                </a:cxn>
                <a:cxn ang="0">
                  <a:pos x="12" y="66"/>
                </a:cxn>
                <a:cxn ang="0">
                  <a:pos x="18" y="48"/>
                </a:cxn>
                <a:cxn ang="0">
                  <a:pos x="30" y="36"/>
                </a:cxn>
                <a:cxn ang="0">
                  <a:pos x="42" y="24"/>
                </a:cxn>
                <a:cxn ang="0">
                  <a:pos x="48" y="18"/>
                </a:cxn>
                <a:cxn ang="0">
                  <a:pos x="66" y="30"/>
                </a:cxn>
                <a:cxn ang="0">
                  <a:pos x="72" y="48"/>
                </a:cxn>
                <a:cxn ang="0">
                  <a:pos x="78" y="72"/>
                </a:cxn>
                <a:cxn ang="0">
                  <a:pos x="78" y="84"/>
                </a:cxn>
                <a:cxn ang="0">
                  <a:pos x="66" y="96"/>
                </a:cxn>
                <a:cxn ang="0">
                  <a:pos x="42" y="102"/>
                </a:cxn>
                <a:cxn ang="0">
                  <a:pos x="30" y="96"/>
                </a:cxn>
                <a:cxn ang="0">
                  <a:pos x="18" y="90"/>
                </a:cxn>
                <a:cxn ang="0">
                  <a:pos x="12" y="78"/>
                </a:cxn>
                <a:cxn ang="0">
                  <a:pos x="12" y="66"/>
                </a:cxn>
                <a:cxn ang="0">
                  <a:pos x="12" y="66"/>
                </a:cxn>
              </a:cxnLst>
              <a:rect l="0" t="0" r="r" b="b"/>
              <a:pathLst>
                <a:path w="90" h="108">
                  <a:moveTo>
                    <a:pt x="0" y="90"/>
                  </a:moveTo>
                  <a:lnTo>
                    <a:pt x="12" y="102"/>
                  </a:lnTo>
                  <a:lnTo>
                    <a:pt x="24" y="108"/>
                  </a:lnTo>
                  <a:lnTo>
                    <a:pt x="54" y="108"/>
                  </a:lnTo>
                  <a:lnTo>
                    <a:pt x="78" y="96"/>
                  </a:lnTo>
                  <a:lnTo>
                    <a:pt x="90" y="72"/>
                  </a:lnTo>
                  <a:lnTo>
                    <a:pt x="84" y="42"/>
                  </a:lnTo>
                  <a:lnTo>
                    <a:pt x="66" y="24"/>
                  </a:lnTo>
                  <a:lnTo>
                    <a:pt x="54" y="12"/>
                  </a:lnTo>
                  <a:lnTo>
                    <a:pt x="48" y="6"/>
                  </a:lnTo>
                  <a:lnTo>
                    <a:pt x="48" y="6"/>
                  </a:lnTo>
                  <a:lnTo>
                    <a:pt x="48" y="0"/>
                  </a:lnTo>
                  <a:lnTo>
                    <a:pt x="24" y="24"/>
                  </a:lnTo>
                  <a:lnTo>
                    <a:pt x="6" y="48"/>
                  </a:lnTo>
                  <a:lnTo>
                    <a:pt x="0" y="66"/>
                  </a:lnTo>
                  <a:lnTo>
                    <a:pt x="0" y="90"/>
                  </a:lnTo>
                  <a:lnTo>
                    <a:pt x="0" y="90"/>
                  </a:lnTo>
                  <a:close/>
                  <a:moveTo>
                    <a:pt x="12" y="66"/>
                  </a:moveTo>
                  <a:lnTo>
                    <a:pt x="18" y="48"/>
                  </a:lnTo>
                  <a:lnTo>
                    <a:pt x="30" y="36"/>
                  </a:lnTo>
                  <a:lnTo>
                    <a:pt x="42" y="24"/>
                  </a:lnTo>
                  <a:lnTo>
                    <a:pt x="48" y="18"/>
                  </a:lnTo>
                  <a:lnTo>
                    <a:pt x="66" y="30"/>
                  </a:lnTo>
                  <a:lnTo>
                    <a:pt x="72" y="48"/>
                  </a:lnTo>
                  <a:lnTo>
                    <a:pt x="78" y="72"/>
                  </a:lnTo>
                  <a:lnTo>
                    <a:pt x="78" y="84"/>
                  </a:lnTo>
                  <a:lnTo>
                    <a:pt x="66" y="96"/>
                  </a:lnTo>
                  <a:lnTo>
                    <a:pt x="42" y="102"/>
                  </a:lnTo>
                  <a:lnTo>
                    <a:pt x="30" y="96"/>
                  </a:lnTo>
                  <a:lnTo>
                    <a:pt x="18" y="90"/>
                  </a:lnTo>
                  <a:lnTo>
                    <a:pt x="12" y="78"/>
                  </a:lnTo>
                  <a:lnTo>
                    <a:pt x="12" y="66"/>
                  </a:lnTo>
                  <a:lnTo>
                    <a:pt x="12" y="66"/>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50" name="Freeform 18"/>
            <p:cNvSpPr>
              <a:spLocks noChangeArrowheads="1"/>
            </p:cNvSpPr>
            <p:nvPr/>
          </p:nvSpPr>
          <p:spPr bwMode="auto">
            <a:xfrm>
              <a:off x="5470" y="1205"/>
              <a:ext cx="102" cy="156"/>
            </a:xfrm>
            <a:custGeom>
              <a:avLst/>
              <a:gdLst/>
              <a:ahLst/>
              <a:cxnLst>
                <a:cxn ang="0">
                  <a:pos x="102" y="0"/>
                </a:cxn>
                <a:cxn ang="0">
                  <a:pos x="0" y="6"/>
                </a:cxn>
                <a:cxn ang="0">
                  <a:pos x="30" y="72"/>
                </a:cxn>
                <a:cxn ang="0">
                  <a:pos x="30" y="156"/>
                </a:cxn>
                <a:cxn ang="0">
                  <a:pos x="72" y="156"/>
                </a:cxn>
                <a:cxn ang="0">
                  <a:pos x="72" y="66"/>
                </a:cxn>
                <a:cxn ang="0">
                  <a:pos x="102" y="0"/>
                </a:cxn>
                <a:cxn ang="0">
                  <a:pos x="102" y="0"/>
                </a:cxn>
              </a:cxnLst>
              <a:rect l="0" t="0" r="r" b="b"/>
              <a:pathLst>
                <a:path w="102" h="156">
                  <a:moveTo>
                    <a:pt x="102" y="0"/>
                  </a:moveTo>
                  <a:lnTo>
                    <a:pt x="0" y="6"/>
                  </a:lnTo>
                  <a:lnTo>
                    <a:pt x="30" y="72"/>
                  </a:lnTo>
                  <a:lnTo>
                    <a:pt x="30" y="156"/>
                  </a:lnTo>
                  <a:lnTo>
                    <a:pt x="72" y="156"/>
                  </a:lnTo>
                  <a:lnTo>
                    <a:pt x="72" y="66"/>
                  </a:lnTo>
                  <a:lnTo>
                    <a:pt x="102" y="0"/>
                  </a:lnTo>
                  <a:lnTo>
                    <a:pt x="102" y="0"/>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51" name="Freeform 19"/>
            <p:cNvSpPr>
              <a:spLocks noChangeArrowheads="1"/>
            </p:cNvSpPr>
            <p:nvPr/>
          </p:nvSpPr>
          <p:spPr bwMode="auto">
            <a:xfrm>
              <a:off x="5476" y="1349"/>
              <a:ext cx="84" cy="96"/>
            </a:xfrm>
            <a:custGeom>
              <a:avLst/>
              <a:gdLst/>
              <a:ahLst/>
              <a:cxnLst>
                <a:cxn ang="0">
                  <a:pos x="42" y="96"/>
                </a:cxn>
                <a:cxn ang="0">
                  <a:pos x="66" y="78"/>
                </a:cxn>
                <a:cxn ang="0">
                  <a:pos x="84" y="54"/>
                </a:cxn>
                <a:cxn ang="0">
                  <a:pos x="84" y="30"/>
                </a:cxn>
                <a:cxn ang="0">
                  <a:pos x="66" y="6"/>
                </a:cxn>
                <a:cxn ang="0">
                  <a:pos x="42" y="0"/>
                </a:cxn>
                <a:cxn ang="0">
                  <a:pos x="24" y="6"/>
                </a:cxn>
                <a:cxn ang="0">
                  <a:pos x="12" y="18"/>
                </a:cxn>
                <a:cxn ang="0">
                  <a:pos x="6" y="30"/>
                </a:cxn>
                <a:cxn ang="0">
                  <a:pos x="0" y="42"/>
                </a:cxn>
                <a:cxn ang="0">
                  <a:pos x="12" y="66"/>
                </a:cxn>
                <a:cxn ang="0">
                  <a:pos x="30" y="84"/>
                </a:cxn>
                <a:cxn ang="0">
                  <a:pos x="42" y="96"/>
                </a:cxn>
                <a:cxn ang="0">
                  <a:pos x="42" y="96"/>
                </a:cxn>
                <a:cxn ang="0">
                  <a:pos x="48" y="12"/>
                </a:cxn>
                <a:cxn ang="0">
                  <a:pos x="66" y="18"/>
                </a:cxn>
                <a:cxn ang="0">
                  <a:pos x="72" y="30"/>
                </a:cxn>
                <a:cxn ang="0">
                  <a:pos x="72" y="42"/>
                </a:cxn>
                <a:cxn ang="0">
                  <a:pos x="66" y="54"/>
                </a:cxn>
                <a:cxn ang="0">
                  <a:pos x="54" y="72"/>
                </a:cxn>
                <a:cxn ang="0">
                  <a:pos x="42" y="84"/>
                </a:cxn>
                <a:cxn ang="0">
                  <a:pos x="42" y="84"/>
                </a:cxn>
                <a:cxn ang="0">
                  <a:pos x="30" y="72"/>
                </a:cxn>
                <a:cxn ang="0">
                  <a:pos x="18" y="54"/>
                </a:cxn>
                <a:cxn ang="0">
                  <a:pos x="18" y="30"/>
                </a:cxn>
                <a:cxn ang="0">
                  <a:pos x="30" y="18"/>
                </a:cxn>
                <a:cxn ang="0">
                  <a:pos x="48" y="12"/>
                </a:cxn>
                <a:cxn ang="0">
                  <a:pos x="48" y="12"/>
                </a:cxn>
              </a:cxnLst>
              <a:rect l="0" t="0" r="r" b="b"/>
              <a:pathLst>
                <a:path w="84" h="96">
                  <a:moveTo>
                    <a:pt x="42" y="96"/>
                  </a:moveTo>
                  <a:lnTo>
                    <a:pt x="66" y="78"/>
                  </a:lnTo>
                  <a:lnTo>
                    <a:pt x="84" y="54"/>
                  </a:lnTo>
                  <a:lnTo>
                    <a:pt x="84" y="30"/>
                  </a:lnTo>
                  <a:lnTo>
                    <a:pt x="66" y="6"/>
                  </a:lnTo>
                  <a:lnTo>
                    <a:pt x="42" y="0"/>
                  </a:lnTo>
                  <a:lnTo>
                    <a:pt x="24" y="6"/>
                  </a:lnTo>
                  <a:lnTo>
                    <a:pt x="12" y="18"/>
                  </a:lnTo>
                  <a:lnTo>
                    <a:pt x="6" y="30"/>
                  </a:lnTo>
                  <a:lnTo>
                    <a:pt x="0" y="42"/>
                  </a:lnTo>
                  <a:lnTo>
                    <a:pt x="12" y="66"/>
                  </a:lnTo>
                  <a:lnTo>
                    <a:pt x="30" y="84"/>
                  </a:lnTo>
                  <a:lnTo>
                    <a:pt x="42" y="96"/>
                  </a:lnTo>
                  <a:lnTo>
                    <a:pt x="42" y="96"/>
                  </a:lnTo>
                  <a:close/>
                  <a:moveTo>
                    <a:pt x="48" y="12"/>
                  </a:moveTo>
                  <a:lnTo>
                    <a:pt x="66" y="18"/>
                  </a:lnTo>
                  <a:lnTo>
                    <a:pt x="72" y="30"/>
                  </a:lnTo>
                  <a:lnTo>
                    <a:pt x="72" y="42"/>
                  </a:lnTo>
                  <a:lnTo>
                    <a:pt x="66" y="54"/>
                  </a:lnTo>
                  <a:lnTo>
                    <a:pt x="54" y="72"/>
                  </a:lnTo>
                  <a:lnTo>
                    <a:pt x="42" y="84"/>
                  </a:lnTo>
                  <a:lnTo>
                    <a:pt x="42" y="84"/>
                  </a:lnTo>
                  <a:lnTo>
                    <a:pt x="30" y="72"/>
                  </a:lnTo>
                  <a:lnTo>
                    <a:pt x="18" y="54"/>
                  </a:lnTo>
                  <a:lnTo>
                    <a:pt x="18" y="30"/>
                  </a:lnTo>
                  <a:lnTo>
                    <a:pt x="30" y="18"/>
                  </a:lnTo>
                  <a:lnTo>
                    <a:pt x="48" y="12"/>
                  </a:lnTo>
                  <a:lnTo>
                    <a:pt x="48" y="12"/>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52" name="Freeform 20"/>
            <p:cNvSpPr>
              <a:spLocks noChangeArrowheads="1"/>
            </p:cNvSpPr>
            <p:nvPr/>
          </p:nvSpPr>
          <p:spPr bwMode="auto">
            <a:xfrm>
              <a:off x="5470" y="1433"/>
              <a:ext cx="90" cy="108"/>
            </a:xfrm>
            <a:custGeom>
              <a:avLst/>
              <a:gdLst/>
              <a:ahLst/>
              <a:cxnLst>
                <a:cxn ang="0">
                  <a:pos x="6" y="90"/>
                </a:cxn>
                <a:cxn ang="0">
                  <a:pos x="18" y="102"/>
                </a:cxn>
                <a:cxn ang="0">
                  <a:pos x="30" y="108"/>
                </a:cxn>
                <a:cxn ang="0">
                  <a:pos x="60" y="108"/>
                </a:cxn>
                <a:cxn ang="0">
                  <a:pos x="84" y="96"/>
                </a:cxn>
                <a:cxn ang="0">
                  <a:pos x="90" y="84"/>
                </a:cxn>
                <a:cxn ang="0">
                  <a:pos x="90" y="66"/>
                </a:cxn>
                <a:cxn ang="0">
                  <a:pos x="84" y="36"/>
                </a:cxn>
                <a:cxn ang="0">
                  <a:pos x="72" y="18"/>
                </a:cxn>
                <a:cxn ang="0">
                  <a:pos x="60" y="6"/>
                </a:cxn>
                <a:cxn ang="0">
                  <a:pos x="54" y="0"/>
                </a:cxn>
                <a:cxn ang="0">
                  <a:pos x="54" y="0"/>
                </a:cxn>
                <a:cxn ang="0">
                  <a:pos x="48" y="0"/>
                </a:cxn>
                <a:cxn ang="0">
                  <a:pos x="24" y="24"/>
                </a:cxn>
                <a:cxn ang="0">
                  <a:pos x="12" y="48"/>
                </a:cxn>
                <a:cxn ang="0">
                  <a:pos x="0" y="66"/>
                </a:cxn>
                <a:cxn ang="0">
                  <a:pos x="6" y="90"/>
                </a:cxn>
                <a:cxn ang="0">
                  <a:pos x="6" y="90"/>
                </a:cxn>
                <a:cxn ang="0">
                  <a:pos x="18" y="66"/>
                </a:cxn>
                <a:cxn ang="0">
                  <a:pos x="24" y="48"/>
                </a:cxn>
                <a:cxn ang="0">
                  <a:pos x="36" y="30"/>
                </a:cxn>
                <a:cxn ang="0">
                  <a:pos x="42" y="18"/>
                </a:cxn>
                <a:cxn ang="0">
                  <a:pos x="48" y="12"/>
                </a:cxn>
                <a:cxn ang="0">
                  <a:pos x="78" y="42"/>
                </a:cxn>
                <a:cxn ang="0">
                  <a:pos x="84" y="66"/>
                </a:cxn>
                <a:cxn ang="0">
                  <a:pos x="66" y="90"/>
                </a:cxn>
                <a:cxn ang="0">
                  <a:pos x="54" y="96"/>
                </a:cxn>
                <a:cxn ang="0">
                  <a:pos x="42" y="96"/>
                </a:cxn>
                <a:cxn ang="0">
                  <a:pos x="30" y="96"/>
                </a:cxn>
                <a:cxn ang="0">
                  <a:pos x="24" y="84"/>
                </a:cxn>
                <a:cxn ang="0">
                  <a:pos x="18" y="78"/>
                </a:cxn>
                <a:cxn ang="0">
                  <a:pos x="18" y="66"/>
                </a:cxn>
                <a:cxn ang="0">
                  <a:pos x="18" y="66"/>
                </a:cxn>
              </a:cxnLst>
              <a:rect l="0" t="0" r="r" b="b"/>
              <a:pathLst>
                <a:path w="90" h="108">
                  <a:moveTo>
                    <a:pt x="6" y="90"/>
                  </a:moveTo>
                  <a:lnTo>
                    <a:pt x="18" y="102"/>
                  </a:lnTo>
                  <a:lnTo>
                    <a:pt x="30" y="108"/>
                  </a:lnTo>
                  <a:lnTo>
                    <a:pt x="60" y="108"/>
                  </a:lnTo>
                  <a:lnTo>
                    <a:pt x="84" y="96"/>
                  </a:lnTo>
                  <a:lnTo>
                    <a:pt x="90" y="84"/>
                  </a:lnTo>
                  <a:lnTo>
                    <a:pt x="90" y="66"/>
                  </a:lnTo>
                  <a:lnTo>
                    <a:pt x="84" y="36"/>
                  </a:lnTo>
                  <a:lnTo>
                    <a:pt x="72" y="18"/>
                  </a:lnTo>
                  <a:lnTo>
                    <a:pt x="60" y="6"/>
                  </a:lnTo>
                  <a:lnTo>
                    <a:pt x="54" y="0"/>
                  </a:lnTo>
                  <a:lnTo>
                    <a:pt x="54" y="0"/>
                  </a:lnTo>
                  <a:lnTo>
                    <a:pt x="48" y="0"/>
                  </a:lnTo>
                  <a:lnTo>
                    <a:pt x="24" y="24"/>
                  </a:lnTo>
                  <a:lnTo>
                    <a:pt x="12" y="48"/>
                  </a:lnTo>
                  <a:lnTo>
                    <a:pt x="0" y="66"/>
                  </a:lnTo>
                  <a:lnTo>
                    <a:pt x="6" y="90"/>
                  </a:lnTo>
                  <a:lnTo>
                    <a:pt x="6" y="90"/>
                  </a:lnTo>
                  <a:close/>
                  <a:moveTo>
                    <a:pt x="18" y="66"/>
                  </a:moveTo>
                  <a:lnTo>
                    <a:pt x="24" y="48"/>
                  </a:lnTo>
                  <a:lnTo>
                    <a:pt x="36" y="30"/>
                  </a:lnTo>
                  <a:lnTo>
                    <a:pt x="42" y="18"/>
                  </a:lnTo>
                  <a:lnTo>
                    <a:pt x="48" y="12"/>
                  </a:lnTo>
                  <a:lnTo>
                    <a:pt x="78" y="42"/>
                  </a:lnTo>
                  <a:lnTo>
                    <a:pt x="84" y="66"/>
                  </a:lnTo>
                  <a:lnTo>
                    <a:pt x="66" y="90"/>
                  </a:lnTo>
                  <a:lnTo>
                    <a:pt x="54" y="96"/>
                  </a:lnTo>
                  <a:lnTo>
                    <a:pt x="42" y="96"/>
                  </a:lnTo>
                  <a:lnTo>
                    <a:pt x="30" y="96"/>
                  </a:lnTo>
                  <a:lnTo>
                    <a:pt x="24" y="84"/>
                  </a:lnTo>
                  <a:lnTo>
                    <a:pt x="18" y="78"/>
                  </a:lnTo>
                  <a:lnTo>
                    <a:pt x="18" y="66"/>
                  </a:lnTo>
                  <a:lnTo>
                    <a:pt x="18" y="66"/>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53" name="Freeform 21"/>
            <p:cNvSpPr>
              <a:spLocks noChangeArrowheads="1"/>
            </p:cNvSpPr>
            <p:nvPr/>
          </p:nvSpPr>
          <p:spPr bwMode="auto">
            <a:xfrm>
              <a:off x="5428" y="3525"/>
              <a:ext cx="66" cy="96"/>
            </a:xfrm>
            <a:custGeom>
              <a:avLst/>
              <a:gdLst/>
              <a:ahLst/>
              <a:cxnLst>
                <a:cxn ang="0">
                  <a:pos x="30" y="96"/>
                </a:cxn>
                <a:cxn ang="0">
                  <a:pos x="54" y="72"/>
                </a:cxn>
                <a:cxn ang="0">
                  <a:pos x="66" y="48"/>
                </a:cxn>
                <a:cxn ang="0">
                  <a:pos x="66" y="24"/>
                </a:cxn>
                <a:cxn ang="0">
                  <a:pos x="54" y="6"/>
                </a:cxn>
                <a:cxn ang="0">
                  <a:pos x="30" y="0"/>
                </a:cxn>
                <a:cxn ang="0">
                  <a:pos x="18" y="0"/>
                </a:cxn>
                <a:cxn ang="0">
                  <a:pos x="6" y="12"/>
                </a:cxn>
                <a:cxn ang="0">
                  <a:pos x="0" y="36"/>
                </a:cxn>
                <a:cxn ang="0">
                  <a:pos x="6" y="60"/>
                </a:cxn>
                <a:cxn ang="0">
                  <a:pos x="18" y="84"/>
                </a:cxn>
                <a:cxn ang="0">
                  <a:pos x="30" y="96"/>
                </a:cxn>
                <a:cxn ang="0">
                  <a:pos x="30" y="96"/>
                </a:cxn>
                <a:cxn ang="0">
                  <a:pos x="30" y="12"/>
                </a:cxn>
                <a:cxn ang="0">
                  <a:pos x="48" y="18"/>
                </a:cxn>
                <a:cxn ang="0">
                  <a:pos x="54" y="24"/>
                </a:cxn>
                <a:cxn ang="0">
                  <a:pos x="54" y="36"/>
                </a:cxn>
                <a:cxn ang="0">
                  <a:pos x="48" y="48"/>
                </a:cxn>
                <a:cxn ang="0">
                  <a:pos x="36" y="66"/>
                </a:cxn>
                <a:cxn ang="0">
                  <a:pos x="30" y="78"/>
                </a:cxn>
                <a:cxn ang="0">
                  <a:pos x="18" y="66"/>
                </a:cxn>
                <a:cxn ang="0">
                  <a:pos x="12" y="48"/>
                </a:cxn>
                <a:cxn ang="0">
                  <a:pos x="6" y="30"/>
                </a:cxn>
                <a:cxn ang="0">
                  <a:pos x="18" y="12"/>
                </a:cxn>
                <a:cxn ang="0">
                  <a:pos x="30" y="12"/>
                </a:cxn>
                <a:cxn ang="0">
                  <a:pos x="30" y="12"/>
                </a:cxn>
              </a:cxnLst>
              <a:rect l="0" t="0" r="r" b="b"/>
              <a:pathLst>
                <a:path w="66" h="96">
                  <a:moveTo>
                    <a:pt x="30" y="96"/>
                  </a:moveTo>
                  <a:lnTo>
                    <a:pt x="54" y="72"/>
                  </a:lnTo>
                  <a:lnTo>
                    <a:pt x="66" y="48"/>
                  </a:lnTo>
                  <a:lnTo>
                    <a:pt x="66" y="24"/>
                  </a:lnTo>
                  <a:lnTo>
                    <a:pt x="54" y="6"/>
                  </a:lnTo>
                  <a:lnTo>
                    <a:pt x="30" y="0"/>
                  </a:lnTo>
                  <a:lnTo>
                    <a:pt x="18" y="0"/>
                  </a:lnTo>
                  <a:lnTo>
                    <a:pt x="6" y="12"/>
                  </a:lnTo>
                  <a:lnTo>
                    <a:pt x="0" y="36"/>
                  </a:lnTo>
                  <a:lnTo>
                    <a:pt x="6" y="60"/>
                  </a:lnTo>
                  <a:lnTo>
                    <a:pt x="18" y="84"/>
                  </a:lnTo>
                  <a:lnTo>
                    <a:pt x="30" y="96"/>
                  </a:lnTo>
                  <a:lnTo>
                    <a:pt x="30" y="96"/>
                  </a:lnTo>
                  <a:close/>
                  <a:moveTo>
                    <a:pt x="30" y="12"/>
                  </a:moveTo>
                  <a:lnTo>
                    <a:pt x="48" y="18"/>
                  </a:lnTo>
                  <a:lnTo>
                    <a:pt x="54" y="24"/>
                  </a:lnTo>
                  <a:lnTo>
                    <a:pt x="54" y="36"/>
                  </a:lnTo>
                  <a:lnTo>
                    <a:pt x="48" y="48"/>
                  </a:lnTo>
                  <a:lnTo>
                    <a:pt x="36" y="66"/>
                  </a:lnTo>
                  <a:lnTo>
                    <a:pt x="30" y="78"/>
                  </a:lnTo>
                  <a:lnTo>
                    <a:pt x="18" y="66"/>
                  </a:lnTo>
                  <a:lnTo>
                    <a:pt x="12" y="48"/>
                  </a:lnTo>
                  <a:lnTo>
                    <a:pt x="6" y="30"/>
                  </a:lnTo>
                  <a:lnTo>
                    <a:pt x="18" y="12"/>
                  </a:lnTo>
                  <a:lnTo>
                    <a:pt x="30" y="12"/>
                  </a:lnTo>
                  <a:lnTo>
                    <a:pt x="30" y="12"/>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54" name="Freeform 22"/>
            <p:cNvSpPr>
              <a:spLocks noChangeArrowheads="1"/>
            </p:cNvSpPr>
            <p:nvPr/>
          </p:nvSpPr>
          <p:spPr bwMode="auto">
            <a:xfrm>
              <a:off x="3017" y="1127"/>
              <a:ext cx="2603" cy="444"/>
            </a:xfrm>
            <a:custGeom>
              <a:avLst/>
              <a:gdLst/>
              <a:ahLst/>
              <a:cxnLst>
                <a:cxn ang="0">
                  <a:pos x="2577" y="0"/>
                </a:cxn>
                <a:cxn ang="0">
                  <a:pos x="2594" y="72"/>
                </a:cxn>
                <a:cxn ang="0">
                  <a:pos x="6" y="444"/>
                </a:cxn>
                <a:cxn ang="0">
                  <a:pos x="0" y="396"/>
                </a:cxn>
                <a:cxn ang="0">
                  <a:pos x="1225" y="96"/>
                </a:cxn>
                <a:cxn ang="0">
                  <a:pos x="1351" y="78"/>
                </a:cxn>
                <a:cxn ang="0">
                  <a:pos x="2577" y="0"/>
                </a:cxn>
                <a:cxn ang="0">
                  <a:pos x="2577" y="0"/>
                </a:cxn>
              </a:cxnLst>
              <a:rect l="0" t="0" r="r" b="b"/>
              <a:pathLst>
                <a:path w="2594" h="444">
                  <a:moveTo>
                    <a:pt x="2577" y="0"/>
                  </a:moveTo>
                  <a:lnTo>
                    <a:pt x="2594" y="72"/>
                  </a:lnTo>
                  <a:lnTo>
                    <a:pt x="6" y="444"/>
                  </a:lnTo>
                  <a:lnTo>
                    <a:pt x="0" y="396"/>
                  </a:lnTo>
                  <a:lnTo>
                    <a:pt x="1225" y="96"/>
                  </a:lnTo>
                  <a:lnTo>
                    <a:pt x="1351" y="78"/>
                  </a:lnTo>
                  <a:lnTo>
                    <a:pt x="2577" y="0"/>
                  </a:lnTo>
                  <a:lnTo>
                    <a:pt x="2577" y="0"/>
                  </a:lnTo>
                  <a:close/>
                </a:path>
              </a:pathLst>
            </a:custGeom>
            <a:gradFill rotWithShape="0">
              <a:gsLst>
                <a:gs pos="0">
                  <a:srgbClr val="81572D"/>
                </a:gs>
                <a:gs pos="100000">
                  <a:srgbClr val="663300"/>
                </a:gs>
              </a:gsLst>
              <a:lin ang="10800000" scaled="1"/>
            </a:gradFill>
            <a:ln w="9525">
              <a:noFill/>
              <a:round/>
              <a:headEnd/>
              <a:tailEnd/>
            </a:ln>
            <a:effectLst/>
          </p:spPr>
          <p:txBody>
            <a:bodyPr wrap="none" anchor="ctr"/>
            <a:lstStyle/>
            <a:p>
              <a:pPr>
                <a:defRPr/>
              </a:pPr>
              <a:endParaRPr lang="ru-RU"/>
            </a:p>
          </p:txBody>
        </p:sp>
        <p:sp>
          <p:nvSpPr>
            <p:cNvPr id="18455" name="Freeform 23"/>
            <p:cNvSpPr>
              <a:spLocks noChangeArrowheads="1"/>
            </p:cNvSpPr>
            <p:nvPr/>
          </p:nvSpPr>
          <p:spPr bwMode="auto">
            <a:xfrm>
              <a:off x="2934" y="3773"/>
              <a:ext cx="84" cy="95"/>
            </a:xfrm>
            <a:custGeom>
              <a:avLst/>
              <a:gdLst/>
              <a:ahLst/>
              <a:cxnLst>
                <a:cxn ang="0">
                  <a:pos x="36" y="95"/>
                </a:cxn>
                <a:cxn ang="0">
                  <a:pos x="60" y="77"/>
                </a:cxn>
                <a:cxn ang="0">
                  <a:pos x="78" y="53"/>
                </a:cxn>
                <a:cxn ang="0">
                  <a:pos x="84" y="42"/>
                </a:cxn>
                <a:cxn ang="0">
                  <a:pos x="84" y="30"/>
                </a:cxn>
                <a:cxn ang="0">
                  <a:pos x="72" y="6"/>
                </a:cxn>
                <a:cxn ang="0">
                  <a:pos x="42" y="0"/>
                </a:cxn>
                <a:cxn ang="0">
                  <a:pos x="30" y="0"/>
                </a:cxn>
                <a:cxn ang="0">
                  <a:pos x="12" y="12"/>
                </a:cxn>
                <a:cxn ang="0">
                  <a:pos x="0" y="24"/>
                </a:cxn>
                <a:cxn ang="0">
                  <a:pos x="0" y="36"/>
                </a:cxn>
                <a:cxn ang="0">
                  <a:pos x="6" y="59"/>
                </a:cxn>
                <a:cxn ang="0">
                  <a:pos x="24" y="83"/>
                </a:cxn>
                <a:cxn ang="0">
                  <a:pos x="36" y="95"/>
                </a:cxn>
                <a:cxn ang="0">
                  <a:pos x="36" y="95"/>
                </a:cxn>
                <a:cxn ang="0">
                  <a:pos x="48" y="12"/>
                </a:cxn>
                <a:cxn ang="0">
                  <a:pos x="66" y="18"/>
                </a:cxn>
                <a:cxn ang="0">
                  <a:pos x="72" y="30"/>
                </a:cxn>
                <a:cxn ang="0">
                  <a:pos x="72" y="42"/>
                </a:cxn>
                <a:cxn ang="0">
                  <a:pos x="66" y="53"/>
                </a:cxn>
                <a:cxn ang="0">
                  <a:pos x="48" y="71"/>
                </a:cxn>
                <a:cxn ang="0">
                  <a:pos x="42" y="77"/>
                </a:cxn>
                <a:cxn ang="0">
                  <a:pos x="36" y="77"/>
                </a:cxn>
                <a:cxn ang="0">
                  <a:pos x="24" y="65"/>
                </a:cxn>
                <a:cxn ang="0">
                  <a:pos x="18" y="48"/>
                </a:cxn>
                <a:cxn ang="0">
                  <a:pos x="18" y="30"/>
                </a:cxn>
                <a:cxn ang="0">
                  <a:pos x="30" y="12"/>
                </a:cxn>
                <a:cxn ang="0">
                  <a:pos x="48" y="12"/>
                </a:cxn>
                <a:cxn ang="0">
                  <a:pos x="48" y="12"/>
                </a:cxn>
              </a:cxnLst>
              <a:rect l="0" t="0" r="r" b="b"/>
              <a:pathLst>
                <a:path w="84" h="95">
                  <a:moveTo>
                    <a:pt x="36" y="95"/>
                  </a:moveTo>
                  <a:lnTo>
                    <a:pt x="60" y="77"/>
                  </a:lnTo>
                  <a:lnTo>
                    <a:pt x="78" y="53"/>
                  </a:lnTo>
                  <a:lnTo>
                    <a:pt x="84" y="42"/>
                  </a:lnTo>
                  <a:lnTo>
                    <a:pt x="84" y="30"/>
                  </a:lnTo>
                  <a:lnTo>
                    <a:pt x="72" y="6"/>
                  </a:lnTo>
                  <a:lnTo>
                    <a:pt x="42" y="0"/>
                  </a:lnTo>
                  <a:lnTo>
                    <a:pt x="30" y="0"/>
                  </a:lnTo>
                  <a:lnTo>
                    <a:pt x="12" y="12"/>
                  </a:lnTo>
                  <a:lnTo>
                    <a:pt x="0" y="24"/>
                  </a:lnTo>
                  <a:lnTo>
                    <a:pt x="0" y="36"/>
                  </a:lnTo>
                  <a:lnTo>
                    <a:pt x="6" y="59"/>
                  </a:lnTo>
                  <a:lnTo>
                    <a:pt x="24" y="83"/>
                  </a:lnTo>
                  <a:lnTo>
                    <a:pt x="36" y="95"/>
                  </a:lnTo>
                  <a:lnTo>
                    <a:pt x="36" y="95"/>
                  </a:lnTo>
                  <a:close/>
                  <a:moveTo>
                    <a:pt x="48" y="12"/>
                  </a:moveTo>
                  <a:lnTo>
                    <a:pt x="66" y="18"/>
                  </a:lnTo>
                  <a:lnTo>
                    <a:pt x="72" y="30"/>
                  </a:lnTo>
                  <a:lnTo>
                    <a:pt x="72" y="42"/>
                  </a:lnTo>
                  <a:lnTo>
                    <a:pt x="66" y="53"/>
                  </a:lnTo>
                  <a:lnTo>
                    <a:pt x="48" y="71"/>
                  </a:lnTo>
                  <a:lnTo>
                    <a:pt x="42" y="77"/>
                  </a:lnTo>
                  <a:lnTo>
                    <a:pt x="36" y="77"/>
                  </a:lnTo>
                  <a:lnTo>
                    <a:pt x="24" y="65"/>
                  </a:lnTo>
                  <a:lnTo>
                    <a:pt x="18" y="48"/>
                  </a:lnTo>
                  <a:lnTo>
                    <a:pt x="18" y="30"/>
                  </a:lnTo>
                  <a:lnTo>
                    <a:pt x="30" y="12"/>
                  </a:lnTo>
                  <a:lnTo>
                    <a:pt x="48" y="12"/>
                  </a:lnTo>
                  <a:lnTo>
                    <a:pt x="48" y="12"/>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56" name="Freeform 24"/>
            <p:cNvSpPr>
              <a:spLocks noChangeArrowheads="1"/>
            </p:cNvSpPr>
            <p:nvPr/>
          </p:nvSpPr>
          <p:spPr bwMode="auto">
            <a:xfrm>
              <a:off x="3779" y="3872"/>
              <a:ext cx="90" cy="108"/>
            </a:xfrm>
            <a:custGeom>
              <a:avLst/>
              <a:gdLst/>
              <a:ahLst/>
              <a:cxnLst>
                <a:cxn ang="0">
                  <a:pos x="12" y="96"/>
                </a:cxn>
                <a:cxn ang="0">
                  <a:pos x="24" y="108"/>
                </a:cxn>
                <a:cxn ang="0">
                  <a:pos x="42" y="108"/>
                </a:cxn>
                <a:cxn ang="0">
                  <a:pos x="66" y="102"/>
                </a:cxn>
                <a:cxn ang="0">
                  <a:pos x="84" y="78"/>
                </a:cxn>
                <a:cxn ang="0">
                  <a:pos x="90" y="66"/>
                </a:cxn>
                <a:cxn ang="0">
                  <a:pos x="84" y="48"/>
                </a:cxn>
                <a:cxn ang="0">
                  <a:pos x="66" y="24"/>
                </a:cxn>
                <a:cxn ang="0">
                  <a:pos x="48" y="12"/>
                </a:cxn>
                <a:cxn ang="0">
                  <a:pos x="36" y="0"/>
                </a:cxn>
                <a:cxn ang="0">
                  <a:pos x="30" y="0"/>
                </a:cxn>
                <a:cxn ang="0">
                  <a:pos x="30" y="0"/>
                </a:cxn>
                <a:cxn ang="0">
                  <a:pos x="24" y="0"/>
                </a:cxn>
                <a:cxn ang="0">
                  <a:pos x="12" y="30"/>
                </a:cxn>
                <a:cxn ang="0">
                  <a:pos x="0" y="54"/>
                </a:cxn>
                <a:cxn ang="0">
                  <a:pos x="0" y="78"/>
                </a:cxn>
                <a:cxn ang="0">
                  <a:pos x="12" y="96"/>
                </a:cxn>
                <a:cxn ang="0">
                  <a:pos x="12" y="96"/>
                </a:cxn>
                <a:cxn ang="0">
                  <a:pos x="12" y="72"/>
                </a:cxn>
                <a:cxn ang="0">
                  <a:pos x="18" y="54"/>
                </a:cxn>
                <a:cxn ang="0">
                  <a:pos x="24" y="36"/>
                </a:cxn>
                <a:cxn ang="0">
                  <a:pos x="30" y="18"/>
                </a:cxn>
                <a:cxn ang="0">
                  <a:pos x="30" y="12"/>
                </a:cxn>
                <a:cxn ang="0">
                  <a:pos x="48" y="24"/>
                </a:cxn>
                <a:cxn ang="0">
                  <a:pos x="66" y="36"/>
                </a:cxn>
                <a:cxn ang="0">
                  <a:pos x="78" y="54"/>
                </a:cxn>
                <a:cxn ang="0">
                  <a:pos x="78" y="72"/>
                </a:cxn>
                <a:cxn ang="0">
                  <a:pos x="72" y="84"/>
                </a:cxn>
                <a:cxn ang="0">
                  <a:pos x="48" y="96"/>
                </a:cxn>
                <a:cxn ang="0">
                  <a:pos x="36" y="96"/>
                </a:cxn>
                <a:cxn ang="0">
                  <a:pos x="24" y="90"/>
                </a:cxn>
                <a:cxn ang="0">
                  <a:pos x="18" y="84"/>
                </a:cxn>
                <a:cxn ang="0">
                  <a:pos x="12" y="72"/>
                </a:cxn>
                <a:cxn ang="0">
                  <a:pos x="12" y="72"/>
                </a:cxn>
              </a:cxnLst>
              <a:rect l="0" t="0" r="r" b="b"/>
              <a:pathLst>
                <a:path w="90" h="108">
                  <a:moveTo>
                    <a:pt x="12" y="96"/>
                  </a:moveTo>
                  <a:lnTo>
                    <a:pt x="24" y="108"/>
                  </a:lnTo>
                  <a:lnTo>
                    <a:pt x="42" y="108"/>
                  </a:lnTo>
                  <a:lnTo>
                    <a:pt x="66" y="102"/>
                  </a:lnTo>
                  <a:lnTo>
                    <a:pt x="84" y="78"/>
                  </a:lnTo>
                  <a:lnTo>
                    <a:pt x="90" y="66"/>
                  </a:lnTo>
                  <a:lnTo>
                    <a:pt x="84" y="48"/>
                  </a:lnTo>
                  <a:lnTo>
                    <a:pt x="66" y="24"/>
                  </a:lnTo>
                  <a:lnTo>
                    <a:pt x="48" y="12"/>
                  </a:lnTo>
                  <a:lnTo>
                    <a:pt x="36" y="0"/>
                  </a:lnTo>
                  <a:lnTo>
                    <a:pt x="30" y="0"/>
                  </a:lnTo>
                  <a:lnTo>
                    <a:pt x="30" y="0"/>
                  </a:lnTo>
                  <a:lnTo>
                    <a:pt x="24" y="0"/>
                  </a:lnTo>
                  <a:lnTo>
                    <a:pt x="12" y="30"/>
                  </a:lnTo>
                  <a:lnTo>
                    <a:pt x="0" y="54"/>
                  </a:lnTo>
                  <a:lnTo>
                    <a:pt x="0" y="78"/>
                  </a:lnTo>
                  <a:lnTo>
                    <a:pt x="12" y="96"/>
                  </a:lnTo>
                  <a:lnTo>
                    <a:pt x="12" y="96"/>
                  </a:lnTo>
                  <a:close/>
                  <a:moveTo>
                    <a:pt x="12" y="72"/>
                  </a:moveTo>
                  <a:lnTo>
                    <a:pt x="18" y="54"/>
                  </a:lnTo>
                  <a:lnTo>
                    <a:pt x="24" y="36"/>
                  </a:lnTo>
                  <a:lnTo>
                    <a:pt x="30" y="18"/>
                  </a:lnTo>
                  <a:lnTo>
                    <a:pt x="30" y="12"/>
                  </a:lnTo>
                  <a:lnTo>
                    <a:pt x="48" y="24"/>
                  </a:lnTo>
                  <a:lnTo>
                    <a:pt x="66" y="36"/>
                  </a:lnTo>
                  <a:lnTo>
                    <a:pt x="78" y="54"/>
                  </a:lnTo>
                  <a:lnTo>
                    <a:pt x="78" y="72"/>
                  </a:lnTo>
                  <a:lnTo>
                    <a:pt x="72" y="84"/>
                  </a:lnTo>
                  <a:lnTo>
                    <a:pt x="48" y="96"/>
                  </a:lnTo>
                  <a:lnTo>
                    <a:pt x="36" y="96"/>
                  </a:lnTo>
                  <a:lnTo>
                    <a:pt x="24" y="90"/>
                  </a:lnTo>
                  <a:lnTo>
                    <a:pt x="18" y="84"/>
                  </a:lnTo>
                  <a:lnTo>
                    <a:pt x="12" y="72"/>
                  </a:lnTo>
                  <a:lnTo>
                    <a:pt x="12" y="72"/>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57" name="Freeform 25"/>
            <p:cNvSpPr>
              <a:spLocks noChangeArrowheads="1"/>
            </p:cNvSpPr>
            <p:nvPr/>
          </p:nvSpPr>
          <p:spPr bwMode="auto">
            <a:xfrm>
              <a:off x="2400" y="3872"/>
              <a:ext cx="72" cy="90"/>
            </a:xfrm>
            <a:custGeom>
              <a:avLst/>
              <a:gdLst/>
              <a:ahLst/>
              <a:cxnLst>
                <a:cxn ang="0">
                  <a:pos x="71" y="90"/>
                </a:cxn>
                <a:cxn ang="0">
                  <a:pos x="71" y="60"/>
                </a:cxn>
                <a:cxn ang="0">
                  <a:pos x="71" y="36"/>
                </a:cxn>
                <a:cxn ang="0">
                  <a:pos x="60" y="12"/>
                </a:cxn>
                <a:cxn ang="0">
                  <a:pos x="36" y="0"/>
                </a:cxn>
                <a:cxn ang="0">
                  <a:pos x="12" y="12"/>
                </a:cxn>
                <a:cxn ang="0">
                  <a:pos x="0" y="36"/>
                </a:cxn>
                <a:cxn ang="0">
                  <a:pos x="6" y="60"/>
                </a:cxn>
                <a:cxn ang="0">
                  <a:pos x="30" y="78"/>
                </a:cxn>
                <a:cxn ang="0">
                  <a:pos x="54" y="90"/>
                </a:cxn>
                <a:cxn ang="0">
                  <a:pos x="71" y="90"/>
                </a:cxn>
                <a:cxn ang="0">
                  <a:pos x="71" y="90"/>
                </a:cxn>
                <a:cxn ang="0">
                  <a:pos x="24" y="18"/>
                </a:cxn>
                <a:cxn ang="0">
                  <a:pos x="42" y="18"/>
                </a:cxn>
                <a:cxn ang="0">
                  <a:pos x="54" y="18"/>
                </a:cxn>
                <a:cxn ang="0">
                  <a:pos x="60" y="42"/>
                </a:cxn>
                <a:cxn ang="0">
                  <a:pos x="60" y="66"/>
                </a:cxn>
                <a:cxn ang="0">
                  <a:pos x="60" y="72"/>
                </a:cxn>
                <a:cxn ang="0">
                  <a:pos x="60" y="78"/>
                </a:cxn>
                <a:cxn ang="0">
                  <a:pos x="42" y="72"/>
                </a:cxn>
                <a:cxn ang="0">
                  <a:pos x="24" y="66"/>
                </a:cxn>
                <a:cxn ang="0">
                  <a:pos x="12" y="48"/>
                </a:cxn>
                <a:cxn ang="0">
                  <a:pos x="12" y="30"/>
                </a:cxn>
                <a:cxn ang="0">
                  <a:pos x="24" y="18"/>
                </a:cxn>
                <a:cxn ang="0">
                  <a:pos x="24" y="18"/>
                </a:cxn>
              </a:cxnLst>
              <a:rect l="0" t="0" r="r" b="b"/>
              <a:pathLst>
                <a:path w="71" h="90">
                  <a:moveTo>
                    <a:pt x="71" y="90"/>
                  </a:moveTo>
                  <a:lnTo>
                    <a:pt x="71" y="60"/>
                  </a:lnTo>
                  <a:lnTo>
                    <a:pt x="71" y="36"/>
                  </a:lnTo>
                  <a:lnTo>
                    <a:pt x="60" y="12"/>
                  </a:lnTo>
                  <a:lnTo>
                    <a:pt x="36" y="0"/>
                  </a:lnTo>
                  <a:lnTo>
                    <a:pt x="12" y="12"/>
                  </a:lnTo>
                  <a:lnTo>
                    <a:pt x="0" y="36"/>
                  </a:lnTo>
                  <a:lnTo>
                    <a:pt x="6" y="60"/>
                  </a:lnTo>
                  <a:lnTo>
                    <a:pt x="30" y="78"/>
                  </a:lnTo>
                  <a:lnTo>
                    <a:pt x="54" y="90"/>
                  </a:lnTo>
                  <a:lnTo>
                    <a:pt x="71" y="90"/>
                  </a:lnTo>
                  <a:lnTo>
                    <a:pt x="71" y="90"/>
                  </a:lnTo>
                  <a:close/>
                  <a:moveTo>
                    <a:pt x="24" y="18"/>
                  </a:moveTo>
                  <a:lnTo>
                    <a:pt x="42" y="18"/>
                  </a:lnTo>
                  <a:lnTo>
                    <a:pt x="54" y="18"/>
                  </a:lnTo>
                  <a:lnTo>
                    <a:pt x="60" y="42"/>
                  </a:lnTo>
                  <a:lnTo>
                    <a:pt x="60" y="66"/>
                  </a:lnTo>
                  <a:lnTo>
                    <a:pt x="60" y="72"/>
                  </a:lnTo>
                  <a:lnTo>
                    <a:pt x="60" y="78"/>
                  </a:lnTo>
                  <a:lnTo>
                    <a:pt x="42" y="72"/>
                  </a:lnTo>
                  <a:lnTo>
                    <a:pt x="24" y="66"/>
                  </a:lnTo>
                  <a:lnTo>
                    <a:pt x="12" y="48"/>
                  </a:lnTo>
                  <a:lnTo>
                    <a:pt x="12" y="30"/>
                  </a:lnTo>
                  <a:lnTo>
                    <a:pt x="24" y="18"/>
                  </a:lnTo>
                  <a:lnTo>
                    <a:pt x="24" y="18"/>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58" name="Oval 26"/>
            <p:cNvSpPr>
              <a:spLocks noChangeArrowheads="1"/>
            </p:cNvSpPr>
            <p:nvPr/>
          </p:nvSpPr>
          <p:spPr bwMode="auto">
            <a:xfrm>
              <a:off x="2444" y="3838"/>
              <a:ext cx="1380" cy="389"/>
            </a:xfrm>
            <a:prstGeom prst="ellipse">
              <a:avLst/>
            </a:prstGeom>
            <a:gradFill rotWithShape="0">
              <a:gsLst>
                <a:gs pos="0">
                  <a:srgbClr val="81572D"/>
                </a:gs>
                <a:gs pos="100000">
                  <a:srgbClr val="663300"/>
                </a:gs>
              </a:gsLst>
              <a:lin ang="13500000" scaled="1"/>
            </a:gradFill>
            <a:ln w="9525">
              <a:noFill/>
              <a:round/>
              <a:headEnd/>
              <a:tailEnd/>
            </a:ln>
            <a:effectLst/>
          </p:spPr>
          <p:txBody>
            <a:bodyPr wrap="none" anchor="ctr"/>
            <a:lstStyle/>
            <a:p>
              <a:pPr>
                <a:defRPr/>
              </a:pPr>
              <a:endParaRPr lang="ru-RU"/>
            </a:p>
          </p:txBody>
        </p:sp>
        <p:sp>
          <p:nvSpPr>
            <p:cNvPr id="18459" name="Oval 27"/>
            <p:cNvSpPr>
              <a:spLocks noChangeArrowheads="1"/>
            </p:cNvSpPr>
            <p:nvPr/>
          </p:nvSpPr>
          <p:spPr bwMode="auto">
            <a:xfrm>
              <a:off x="2394" y="3834"/>
              <a:ext cx="1502" cy="288"/>
            </a:xfrm>
            <a:prstGeom prst="ellipse">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60" name="Oval 28"/>
            <p:cNvSpPr>
              <a:spLocks noChangeArrowheads="1"/>
            </p:cNvSpPr>
            <p:nvPr/>
          </p:nvSpPr>
          <p:spPr bwMode="auto">
            <a:xfrm>
              <a:off x="2441" y="3860"/>
              <a:ext cx="1425" cy="220"/>
            </a:xfrm>
            <a:prstGeom prst="ellipse">
              <a:avLst/>
            </a:prstGeom>
            <a:gradFill rotWithShape="0">
              <a:gsLst>
                <a:gs pos="0">
                  <a:srgbClr val="81572D"/>
                </a:gs>
                <a:gs pos="100000">
                  <a:srgbClr val="663300"/>
                </a:gs>
              </a:gsLst>
              <a:lin ang="10800000" scaled="1"/>
            </a:gradFill>
            <a:ln w="9525">
              <a:noFill/>
              <a:round/>
              <a:headEnd/>
              <a:tailEnd/>
            </a:ln>
            <a:effectLst/>
          </p:spPr>
          <p:txBody>
            <a:bodyPr wrap="none" anchor="ctr"/>
            <a:lstStyle/>
            <a:p>
              <a:pPr>
                <a:defRPr/>
              </a:pPr>
              <a:endParaRPr lang="ru-RU"/>
            </a:p>
          </p:txBody>
        </p:sp>
        <p:sp>
          <p:nvSpPr>
            <p:cNvPr id="18461" name="Freeform 29"/>
            <p:cNvSpPr>
              <a:spLocks noChangeArrowheads="1"/>
            </p:cNvSpPr>
            <p:nvPr/>
          </p:nvSpPr>
          <p:spPr bwMode="auto">
            <a:xfrm>
              <a:off x="3743" y="3788"/>
              <a:ext cx="90" cy="96"/>
            </a:xfrm>
            <a:custGeom>
              <a:avLst/>
              <a:gdLst/>
              <a:ahLst/>
              <a:cxnLst>
                <a:cxn ang="0">
                  <a:pos x="66" y="96"/>
                </a:cxn>
                <a:cxn ang="0">
                  <a:pos x="78" y="66"/>
                </a:cxn>
                <a:cxn ang="0">
                  <a:pos x="90" y="42"/>
                </a:cxn>
                <a:cxn ang="0">
                  <a:pos x="78" y="18"/>
                </a:cxn>
                <a:cxn ang="0">
                  <a:pos x="60" y="0"/>
                </a:cxn>
                <a:cxn ang="0">
                  <a:pos x="30" y="6"/>
                </a:cxn>
                <a:cxn ang="0">
                  <a:pos x="18" y="18"/>
                </a:cxn>
                <a:cxn ang="0">
                  <a:pos x="6" y="30"/>
                </a:cxn>
                <a:cxn ang="0">
                  <a:pos x="0" y="42"/>
                </a:cxn>
                <a:cxn ang="0">
                  <a:pos x="6" y="60"/>
                </a:cxn>
                <a:cxn ang="0">
                  <a:pos x="24" y="78"/>
                </a:cxn>
                <a:cxn ang="0">
                  <a:pos x="48" y="90"/>
                </a:cxn>
                <a:cxn ang="0">
                  <a:pos x="66" y="96"/>
                </a:cxn>
                <a:cxn ang="0">
                  <a:pos x="66" y="96"/>
                </a:cxn>
                <a:cxn ang="0">
                  <a:pos x="42" y="18"/>
                </a:cxn>
                <a:cxn ang="0">
                  <a:pos x="60" y="18"/>
                </a:cxn>
                <a:cxn ang="0">
                  <a:pos x="72" y="24"/>
                </a:cxn>
                <a:cxn ang="0">
                  <a:pos x="72" y="36"/>
                </a:cxn>
                <a:cxn ang="0">
                  <a:pos x="72" y="48"/>
                </a:cxn>
                <a:cxn ang="0">
                  <a:pos x="66" y="72"/>
                </a:cxn>
                <a:cxn ang="0">
                  <a:pos x="60" y="78"/>
                </a:cxn>
                <a:cxn ang="0">
                  <a:pos x="60" y="84"/>
                </a:cxn>
                <a:cxn ang="0">
                  <a:pos x="42" y="72"/>
                </a:cxn>
                <a:cxn ang="0">
                  <a:pos x="30" y="66"/>
                </a:cxn>
                <a:cxn ang="0">
                  <a:pos x="18" y="42"/>
                </a:cxn>
                <a:cxn ang="0">
                  <a:pos x="24" y="30"/>
                </a:cxn>
                <a:cxn ang="0">
                  <a:pos x="42" y="18"/>
                </a:cxn>
                <a:cxn ang="0">
                  <a:pos x="42" y="18"/>
                </a:cxn>
              </a:cxnLst>
              <a:rect l="0" t="0" r="r" b="b"/>
              <a:pathLst>
                <a:path w="90" h="96">
                  <a:moveTo>
                    <a:pt x="66" y="96"/>
                  </a:moveTo>
                  <a:lnTo>
                    <a:pt x="78" y="66"/>
                  </a:lnTo>
                  <a:lnTo>
                    <a:pt x="90" y="42"/>
                  </a:lnTo>
                  <a:lnTo>
                    <a:pt x="78" y="18"/>
                  </a:lnTo>
                  <a:lnTo>
                    <a:pt x="60" y="0"/>
                  </a:lnTo>
                  <a:lnTo>
                    <a:pt x="30" y="6"/>
                  </a:lnTo>
                  <a:lnTo>
                    <a:pt x="18" y="18"/>
                  </a:lnTo>
                  <a:lnTo>
                    <a:pt x="6" y="30"/>
                  </a:lnTo>
                  <a:lnTo>
                    <a:pt x="0" y="42"/>
                  </a:lnTo>
                  <a:lnTo>
                    <a:pt x="6" y="60"/>
                  </a:lnTo>
                  <a:lnTo>
                    <a:pt x="24" y="78"/>
                  </a:lnTo>
                  <a:lnTo>
                    <a:pt x="48" y="90"/>
                  </a:lnTo>
                  <a:lnTo>
                    <a:pt x="66" y="96"/>
                  </a:lnTo>
                  <a:lnTo>
                    <a:pt x="66" y="96"/>
                  </a:lnTo>
                  <a:close/>
                  <a:moveTo>
                    <a:pt x="42" y="18"/>
                  </a:moveTo>
                  <a:lnTo>
                    <a:pt x="60" y="18"/>
                  </a:lnTo>
                  <a:lnTo>
                    <a:pt x="72" y="24"/>
                  </a:lnTo>
                  <a:lnTo>
                    <a:pt x="72" y="36"/>
                  </a:lnTo>
                  <a:lnTo>
                    <a:pt x="72" y="48"/>
                  </a:lnTo>
                  <a:lnTo>
                    <a:pt x="66" y="72"/>
                  </a:lnTo>
                  <a:lnTo>
                    <a:pt x="60" y="78"/>
                  </a:lnTo>
                  <a:lnTo>
                    <a:pt x="60" y="84"/>
                  </a:lnTo>
                  <a:lnTo>
                    <a:pt x="42" y="72"/>
                  </a:lnTo>
                  <a:lnTo>
                    <a:pt x="30" y="66"/>
                  </a:lnTo>
                  <a:lnTo>
                    <a:pt x="18" y="42"/>
                  </a:lnTo>
                  <a:lnTo>
                    <a:pt x="24" y="30"/>
                  </a:lnTo>
                  <a:lnTo>
                    <a:pt x="42" y="18"/>
                  </a:lnTo>
                  <a:lnTo>
                    <a:pt x="42" y="18"/>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62" name="Freeform 30"/>
            <p:cNvSpPr>
              <a:spLocks noChangeArrowheads="1"/>
            </p:cNvSpPr>
            <p:nvPr/>
          </p:nvSpPr>
          <p:spPr bwMode="auto">
            <a:xfrm>
              <a:off x="5422" y="3603"/>
              <a:ext cx="72" cy="108"/>
            </a:xfrm>
            <a:custGeom>
              <a:avLst/>
              <a:gdLst/>
              <a:ahLst/>
              <a:cxnLst>
                <a:cxn ang="0">
                  <a:pos x="0" y="90"/>
                </a:cxn>
                <a:cxn ang="0">
                  <a:pos x="12" y="102"/>
                </a:cxn>
                <a:cxn ang="0">
                  <a:pos x="24" y="108"/>
                </a:cxn>
                <a:cxn ang="0">
                  <a:pos x="48" y="108"/>
                </a:cxn>
                <a:cxn ang="0">
                  <a:pos x="66" y="96"/>
                </a:cxn>
                <a:cxn ang="0">
                  <a:pos x="72" y="66"/>
                </a:cxn>
                <a:cxn ang="0">
                  <a:pos x="66" y="42"/>
                </a:cxn>
                <a:cxn ang="0">
                  <a:pos x="60" y="18"/>
                </a:cxn>
                <a:cxn ang="0">
                  <a:pos x="48" y="6"/>
                </a:cxn>
                <a:cxn ang="0">
                  <a:pos x="42" y="0"/>
                </a:cxn>
                <a:cxn ang="0">
                  <a:pos x="42" y="0"/>
                </a:cxn>
                <a:cxn ang="0">
                  <a:pos x="36" y="0"/>
                </a:cxn>
                <a:cxn ang="0">
                  <a:pos x="18" y="24"/>
                </a:cxn>
                <a:cxn ang="0">
                  <a:pos x="6" y="48"/>
                </a:cxn>
                <a:cxn ang="0">
                  <a:pos x="0" y="66"/>
                </a:cxn>
                <a:cxn ang="0">
                  <a:pos x="0" y="90"/>
                </a:cxn>
                <a:cxn ang="0">
                  <a:pos x="0" y="90"/>
                </a:cxn>
                <a:cxn ang="0">
                  <a:pos x="12" y="66"/>
                </a:cxn>
                <a:cxn ang="0">
                  <a:pos x="18" y="48"/>
                </a:cxn>
                <a:cxn ang="0">
                  <a:pos x="24" y="36"/>
                </a:cxn>
                <a:cxn ang="0">
                  <a:pos x="30" y="24"/>
                </a:cxn>
                <a:cxn ang="0">
                  <a:pos x="36" y="18"/>
                </a:cxn>
                <a:cxn ang="0">
                  <a:pos x="54" y="30"/>
                </a:cxn>
                <a:cxn ang="0">
                  <a:pos x="60" y="48"/>
                </a:cxn>
                <a:cxn ang="0">
                  <a:pos x="66" y="72"/>
                </a:cxn>
                <a:cxn ang="0">
                  <a:pos x="66" y="84"/>
                </a:cxn>
                <a:cxn ang="0">
                  <a:pos x="54" y="96"/>
                </a:cxn>
                <a:cxn ang="0">
                  <a:pos x="30" y="102"/>
                </a:cxn>
                <a:cxn ang="0">
                  <a:pos x="24" y="96"/>
                </a:cxn>
                <a:cxn ang="0">
                  <a:pos x="12" y="90"/>
                </a:cxn>
                <a:cxn ang="0">
                  <a:pos x="12" y="78"/>
                </a:cxn>
                <a:cxn ang="0">
                  <a:pos x="12" y="66"/>
                </a:cxn>
                <a:cxn ang="0">
                  <a:pos x="12" y="66"/>
                </a:cxn>
              </a:cxnLst>
              <a:rect l="0" t="0" r="r" b="b"/>
              <a:pathLst>
                <a:path w="72" h="108">
                  <a:moveTo>
                    <a:pt x="0" y="90"/>
                  </a:moveTo>
                  <a:lnTo>
                    <a:pt x="12" y="102"/>
                  </a:lnTo>
                  <a:lnTo>
                    <a:pt x="24" y="108"/>
                  </a:lnTo>
                  <a:lnTo>
                    <a:pt x="48" y="108"/>
                  </a:lnTo>
                  <a:lnTo>
                    <a:pt x="66" y="96"/>
                  </a:lnTo>
                  <a:lnTo>
                    <a:pt x="72" y="66"/>
                  </a:lnTo>
                  <a:lnTo>
                    <a:pt x="66" y="42"/>
                  </a:lnTo>
                  <a:lnTo>
                    <a:pt x="60" y="18"/>
                  </a:lnTo>
                  <a:lnTo>
                    <a:pt x="48" y="6"/>
                  </a:lnTo>
                  <a:lnTo>
                    <a:pt x="42" y="0"/>
                  </a:lnTo>
                  <a:lnTo>
                    <a:pt x="42" y="0"/>
                  </a:lnTo>
                  <a:lnTo>
                    <a:pt x="36" y="0"/>
                  </a:lnTo>
                  <a:lnTo>
                    <a:pt x="18" y="24"/>
                  </a:lnTo>
                  <a:lnTo>
                    <a:pt x="6" y="48"/>
                  </a:lnTo>
                  <a:lnTo>
                    <a:pt x="0" y="66"/>
                  </a:lnTo>
                  <a:lnTo>
                    <a:pt x="0" y="90"/>
                  </a:lnTo>
                  <a:lnTo>
                    <a:pt x="0" y="90"/>
                  </a:lnTo>
                  <a:close/>
                  <a:moveTo>
                    <a:pt x="12" y="66"/>
                  </a:moveTo>
                  <a:lnTo>
                    <a:pt x="18" y="48"/>
                  </a:lnTo>
                  <a:lnTo>
                    <a:pt x="24" y="36"/>
                  </a:lnTo>
                  <a:lnTo>
                    <a:pt x="30" y="24"/>
                  </a:lnTo>
                  <a:lnTo>
                    <a:pt x="36" y="18"/>
                  </a:lnTo>
                  <a:lnTo>
                    <a:pt x="54" y="30"/>
                  </a:lnTo>
                  <a:lnTo>
                    <a:pt x="60" y="48"/>
                  </a:lnTo>
                  <a:lnTo>
                    <a:pt x="66" y="72"/>
                  </a:lnTo>
                  <a:lnTo>
                    <a:pt x="66" y="84"/>
                  </a:lnTo>
                  <a:lnTo>
                    <a:pt x="54" y="96"/>
                  </a:lnTo>
                  <a:lnTo>
                    <a:pt x="30" y="102"/>
                  </a:lnTo>
                  <a:lnTo>
                    <a:pt x="24" y="96"/>
                  </a:lnTo>
                  <a:lnTo>
                    <a:pt x="12" y="90"/>
                  </a:lnTo>
                  <a:lnTo>
                    <a:pt x="12" y="78"/>
                  </a:lnTo>
                  <a:lnTo>
                    <a:pt x="12" y="66"/>
                  </a:lnTo>
                  <a:lnTo>
                    <a:pt x="12" y="66"/>
                  </a:lnTo>
                  <a:close/>
                </a:path>
              </a:pathLst>
            </a:cu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63" name="Rectangle 31"/>
            <p:cNvSpPr>
              <a:spLocks noChangeArrowheads="1"/>
            </p:cNvSpPr>
            <p:nvPr/>
          </p:nvSpPr>
          <p:spPr bwMode="auto">
            <a:xfrm>
              <a:off x="4238" y="1773"/>
              <a:ext cx="173" cy="2539"/>
            </a:xfrm>
            <a:prstGeom prst="rect">
              <a:avLst/>
            </a:prstGeom>
            <a:gradFill rotWithShape="0">
              <a:gsLst>
                <a:gs pos="0">
                  <a:srgbClr val="81572D"/>
                </a:gs>
                <a:gs pos="100000">
                  <a:srgbClr val="663300"/>
                </a:gs>
              </a:gsLst>
              <a:lin ang="10800000" scaled="1"/>
            </a:gradFill>
            <a:ln w="9525">
              <a:noFill/>
              <a:round/>
              <a:headEnd/>
              <a:tailEnd/>
            </a:ln>
            <a:effectLst/>
          </p:spPr>
          <p:txBody>
            <a:bodyPr wrap="none" anchor="ctr"/>
            <a:lstStyle/>
            <a:p>
              <a:pPr>
                <a:defRPr/>
              </a:pPr>
              <a:endParaRPr lang="ru-RU"/>
            </a:p>
          </p:txBody>
        </p:sp>
        <p:sp>
          <p:nvSpPr>
            <p:cNvPr id="18464" name="Rectangle 32"/>
            <p:cNvSpPr>
              <a:spLocks noChangeArrowheads="1"/>
            </p:cNvSpPr>
            <p:nvPr/>
          </p:nvSpPr>
          <p:spPr bwMode="auto">
            <a:xfrm>
              <a:off x="4288" y="1545"/>
              <a:ext cx="76" cy="240"/>
            </a:xfrm>
            <a:prstGeom prst="rect">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65" name="AutoShape 33"/>
            <p:cNvSpPr>
              <a:spLocks noChangeArrowheads="1"/>
            </p:cNvSpPr>
            <p:nvPr/>
          </p:nvSpPr>
          <p:spPr bwMode="auto">
            <a:xfrm>
              <a:off x="4220" y="1743"/>
              <a:ext cx="205" cy="52"/>
            </a:xfrm>
            <a:prstGeom prst="roundRect">
              <a:avLst>
                <a:gd name="adj" fmla="val 16667"/>
              </a:avLst>
            </a:prstGeom>
            <a:gradFill rotWithShape="0">
              <a:gsLst>
                <a:gs pos="0">
                  <a:srgbClr val="81572D"/>
                </a:gs>
                <a:gs pos="100000">
                  <a:srgbClr val="663300"/>
                </a:gs>
              </a:gsLst>
              <a:lin ang="5400000" scaled="1"/>
            </a:gradFill>
            <a:ln w="9525">
              <a:noFill/>
              <a:round/>
              <a:headEnd/>
              <a:tailEnd/>
            </a:ln>
            <a:effectLst/>
          </p:spPr>
          <p:txBody>
            <a:bodyPr wrap="none" anchor="ctr"/>
            <a:lstStyle/>
            <a:p>
              <a:pPr>
                <a:defRPr/>
              </a:pPr>
              <a:endParaRPr lang="ru-RU"/>
            </a:p>
          </p:txBody>
        </p:sp>
        <p:sp>
          <p:nvSpPr>
            <p:cNvPr id="18466" name="Freeform 34"/>
            <p:cNvSpPr>
              <a:spLocks noChangeArrowheads="1"/>
            </p:cNvSpPr>
            <p:nvPr/>
          </p:nvSpPr>
          <p:spPr bwMode="auto">
            <a:xfrm>
              <a:off x="4306" y="1529"/>
              <a:ext cx="252" cy="1576"/>
            </a:xfrm>
            <a:custGeom>
              <a:avLst/>
              <a:gdLst/>
              <a:ahLst/>
              <a:cxnLst>
                <a:cxn ang="0">
                  <a:pos x="252" y="1576"/>
                </a:cxn>
                <a:cxn ang="0">
                  <a:pos x="12" y="84"/>
                </a:cxn>
                <a:cxn ang="0">
                  <a:pos x="12" y="60"/>
                </a:cxn>
                <a:cxn ang="0">
                  <a:pos x="0" y="12"/>
                </a:cxn>
                <a:cxn ang="0">
                  <a:pos x="72" y="0"/>
                </a:cxn>
                <a:cxn ang="0">
                  <a:pos x="72" y="0"/>
                </a:cxn>
                <a:cxn ang="0">
                  <a:pos x="78" y="48"/>
                </a:cxn>
                <a:cxn ang="0">
                  <a:pos x="88" y="66"/>
                </a:cxn>
              </a:cxnLst>
              <a:rect l="0" t="0" r="r" b="b"/>
              <a:pathLst>
                <a:path w="252" h="1576">
                  <a:moveTo>
                    <a:pt x="252" y="1576"/>
                  </a:moveTo>
                  <a:lnTo>
                    <a:pt x="12" y="84"/>
                  </a:lnTo>
                  <a:lnTo>
                    <a:pt x="12" y="60"/>
                  </a:lnTo>
                  <a:lnTo>
                    <a:pt x="0" y="12"/>
                  </a:lnTo>
                  <a:lnTo>
                    <a:pt x="72" y="0"/>
                  </a:lnTo>
                  <a:lnTo>
                    <a:pt x="72" y="0"/>
                  </a:lnTo>
                  <a:lnTo>
                    <a:pt x="78" y="48"/>
                  </a:lnTo>
                  <a:lnTo>
                    <a:pt x="88" y="66"/>
                  </a:lnTo>
                </a:path>
              </a:pathLst>
            </a:custGeom>
            <a:gradFill rotWithShape="0">
              <a:gsLst>
                <a:gs pos="0">
                  <a:srgbClr val="81572D"/>
                </a:gs>
                <a:gs pos="100000">
                  <a:srgbClr val="663300"/>
                </a:gs>
              </a:gsLst>
              <a:lin ang="13500000" scaled="1"/>
            </a:gradFill>
            <a:ln w="9525">
              <a:noFill/>
              <a:round/>
              <a:headEnd/>
              <a:tailEnd/>
            </a:ln>
            <a:effectLst/>
          </p:spPr>
          <p:txBody>
            <a:bodyPr wrap="none" anchor="ctr"/>
            <a:lstStyle/>
            <a:p>
              <a:pPr>
                <a:defRPr/>
              </a:pPr>
              <a:endParaRPr lang="ru-RU"/>
            </a:p>
          </p:txBody>
        </p:sp>
        <p:sp>
          <p:nvSpPr>
            <p:cNvPr id="18467" name="Freeform 35"/>
            <p:cNvSpPr>
              <a:spLocks noChangeArrowheads="1"/>
            </p:cNvSpPr>
            <p:nvPr/>
          </p:nvSpPr>
          <p:spPr bwMode="auto">
            <a:xfrm>
              <a:off x="4169" y="1421"/>
              <a:ext cx="317" cy="138"/>
            </a:xfrm>
            <a:custGeom>
              <a:avLst/>
              <a:gdLst/>
              <a:ahLst/>
              <a:cxnLst>
                <a:cxn ang="0">
                  <a:pos x="161" y="0"/>
                </a:cxn>
                <a:cxn ang="0">
                  <a:pos x="227" y="6"/>
                </a:cxn>
                <a:cxn ang="0">
                  <a:pos x="275" y="36"/>
                </a:cxn>
                <a:cxn ang="0">
                  <a:pos x="304" y="78"/>
                </a:cxn>
                <a:cxn ang="0">
                  <a:pos x="316" y="138"/>
                </a:cxn>
                <a:cxn ang="0">
                  <a:pos x="0" y="138"/>
                </a:cxn>
                <a:cxn ang="0">
                  <a:pos x="11" y="78"/>
                </a:cxn>
                <a:cxn ang="0">
                  <a:pos x="47" y="36"/>
                </a:cxn>
                <a:cxn ang="0">
                  <a:pos x="95" y="6"/>
                </a:cxn>
                <a:cxn ang="0">
                  <a:pos x="161" y="0"/>
                </a:cxn>
                <a:cxn ang="0">
                  <a:pos x="161" y="0"/>
                </a:cxn>
              </a:cxnLst>
              <a:rect l="0" t="0" r="r" b="b"/>
              <a:pathLst>
                <a:path w="316" h="138">
                  <a:moveTo>
                    <a:pt x="161" y="0"/>
                  </a:moveTo>
                  <a:lnTo>
                    <a:pt x="227" y="6"/>
                  </a:lnTo>
                  <a:lnTo>
                    <a:pt x="275" y="36"/>
                  </a:lnTo>
                  <a:lnTo>
                    <a:pt x="304" y="78"/>
                  </a:lnTo>
                  <a:lnTo>
                    <a:pt x="316" y="138"/>
                  </a:lnTo>
                  <a:lnTo>
                    <a:pt x="0" y="138"/>
                  </a:lnTo>
                  <a:lnTo>
                    <a:pt x="11" y="78"/>
                  </a:lnTo>
                  <a:lnTo>
                    <a:pt x="47" y="36"/>
                  </a:lnTo>
                  <a:lnTo>
                    <a:pt x="95" y="6"/>
                  </a:lnTo>
                  <a:lnTo>
                    <a:pt x="161" y="0"/>
                  </a:lnTo>
                  <a:lnTo>
                    <a:pt x="161" y="0"/>
                  </a:lnTo>
                  <a:close/>
                </a:path>
              </a:pathLst>
            </a:custGeom>
            <a:gradFill rotWithShape="0">
              <a:gsLst>
                <a:gs pos="0">
                  <a:srgbClr val="81572D"/>
                </a:gs>
                <a:gs pos="100000">
                  <a:srgbClr val="663300"/>
                </a:gs>
              </a:gsLst>
              <a:lin ang="10800000" scaled="1"/>
            </a:gradFill>
            <a:ln w="9525">
              <a:noFill/>
              <a:round/>
              <a:headEnd/>
              <a:tailEnd/>
            </a:ln>
            <a:effectLst/>
          </p:spPr>
          <p:txBody>
            <a:bodyPr wrap="none" anchor="ctr"/>
            <a:lstStyle/>
            <a:p>
              <a:pPr>
                <a:defRPr/>
              </a:pPr>
              <a:endParaRPr lang="ru-RU"/>
            </a:p>
          </p:txBody>
        </p:sp>
      </p:grpSp>
      <p:sp>
        <p:nvSpPr>
          <p:cNvPr id="18468" name="Rectangle 36"/>
          <p:cNvSpPr>
            <a:spLocks noGrp="1" noChangeArrowheads="1"/>
          </p:cNvSpPr>
          <p:nvPr>
            <p:ph type="dt"/>
          </p:nvPr>
        </p:nvSpPr>
        <p:spPr bwMode="auto">
          <a:xfrm>
            <a:off x="457200" y="6278563"/>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723900" algn="l"/>
                <a:tab pos="1447800" algn="l"/>
              </a:tabLst>
              <a:defRPr sz="1200" smtClean="0">
                <a:solidFill>
                  <a:srgbClr val="000000"/>
                </a:solidFill>
                <a:latin typeface="+mn-lt"/>
                <a:ea typeface="+mn-ea"/>
                <a:cs typeface="+mn-cs"/>
              </a:defRPr>
            </a:lvl1pPr>
          </a:lstStyle>
          <a:p>
            <a:pPr>
              <a:defRPr/>
            </a:pPr>
            <a:endParaRPr lang="ru-RU"/>
          </a:p>
        </p:txBody>
      </p:sp>
      <p:sp>
        <p:nvSpPr>
          <p:cNvPr id="18469" name="Rectangle 37"/>
          <p:cNvSpPr>
            <a:spLocks noGrp="1" noChangeArrowheads="1"/>
          </p:cNvSpPr>
          <p:nvPr>
            <p:ph type="ftr"/>
          </p:nvPr>
        </p:nvSpPr>
        <p:spPr bwMode="auto">
          <a:xfrm>
            <a:off x="3124200" y="6278563"/>
            <a:ext cx="2890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FontTx/>
              <a:buNone/>
              <a:tabLst>
                <a:tab pos="723900" algn="l"/>
                <a:tab pos="1447800" algn="l"/>
                <a:tab pos="2171700" algn="l"/>
              </a:tabLst>
              <a:defRPr sz="1200" smtClean="0">
                <a:solidFill>
                  <a:srgbClr val="000000"/>
                </a:solidFill>
                <a:latin typeface="+mn-lt"/>
                <a:ea typeface="+mn-ea"/>
                <a:cs typeface="+mn-cs"/>
              </a:defRPr>
            </a:lvl1pPr>
          </a:lstStyle>
          <a:p>
            <a:pPr>
              <a:defRPr/>
            </a:pPr>
            <a:endParaRPr lang="ru-RU"/>
          </a:p>
        </p:txBody>
      </p:sp>
      <p:sp>
        <p:nvSpPr>
          <p:cNvPr id="18470" name="Rectangle 38"/>
          <p:cNvSpPr>
            <a:spLocks noGrp="1" noChangeArrowheads="1"/>
          </p:cNvSpPr>
          <p:nvPr>
            <p:ph type="title"/>
          </p:nvPr>
        </p:nvSpPr>
        <p:spPr bwMode="auto">
          <a:xfrm>
            <a:off x="685800" y="1766888"/>
            <a:ext cx="7767638" cy="1731962"/>
          </a:xfrm>
          <a:prstGeom prst="rect">
            <a:avLst/>
          </a:prstGeom>
          <a:noFill/>
          <a:ln w="9525">
            <a:noFill/>
            <a:round/>
            <a:headEnd/>
            <a:tailEnd/>
          </a:ln>
          <a:effectLst/>
        </p:spPr>
        <p:txBody>
          <a:bodyPr vert="horz" wrap="square" lIns="90000" tIns="46800" rIns="90000" bIns="46800" numCol="1" anchor="b" anchorCtr="1" compatLnSpc="1">
            <a:prstTxWarp prst="textNoShape">
              <a:avLst/>
            </a:prstTxWarp>
          </a:bodyPr>
          <a:lstStyle/>
          <a:p>
            <a:pPr lvl="0"/>
            <a:r>
              <a:rPr lang="en-GB" smtClean="0"/>
              <a:t>Для правки текста заголовка щелкните мышью</a:t>
            </a:r>
          </a:p>
        </p:txBody>
      </p:sp>
      <p:sp>
        <p:nvSpPr>
          <p:cNvPr id="18471" name="Rectangle 39"/>
          <p:cNvSpPr>
            <a:spLocks noGrp="1" noChangeArrowheads="1"/>
          </p:cNvSpPr>
          <p:nvPr>
            <p:ph type="sldNum"/>
          </p:nvPr>
        </p:nvSpPr>
        <p:spPr bwMode="auto">
          <a:xfrm>
            <a:off x="6553200" y="6278563"/>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FontTx/>
              <a:buNone/>
              <a:tabLst>
                <a:tab pos="723900" algn="l"/>
                <a:tab pos="1447800" algn="l"/>
              </a:tabLst>
              <a:defRPr sz="1200" smtClean="0">
                <a:solidFill>
                  <a:srgbClr val="000000"/>
                </a:solidFill>
                <a:latin typeface="+mn-lt"/>
                <a:ea typeface="+mn-ea"/>
                <a:cs typeface="+mn-cs"/>
              </a:defRPr>
            </a:lvl1pPr>
          </a:lstStyle>
          <a:p>
            <a:pPr>
              <a:defRPr/>
            </a:pPr>
            <a:fld id="{F14071D6-78AA-4BE3-A867-77209ABE7D59}"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Arial"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Arial"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Arial"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Arial"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Arial"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Arial"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Arial"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DBBD71"/>
          </a:solidFill>
          <a:effectLst>
            <a:outerShdw blurRad="38100" dist="38100" dir="2700000" algn="tl">
              <a:srgbClr val="000000"/>
            </a:outerShdw>
          </a:effectLst>
          <a:latin typeface="Arial"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00000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00000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19457" name="Freeform 1"/>
          <p:cNvSpPr>
            <a:spLocks noChangeArrowheads="1"/>
          </p:cNvSpPr>
          <p:nvPr/>
        </p:nvSpPr>
        <p:spPr bwMode="auto">
          <a:xfrm>
            <a:off x="6627813" y="6429375"/>
            <a:ext cx="285750" cy="209550"/>
          </a:xfrm>
          <a:custGeom>
            <a:avLst/>
            <a:gdLst/>
            <a:ahLst/>
            <a:cxnLst>
              <a:cxn ang="0">
                <a:pos x="0" y="132"/>
              </a:cxn>
              <a:cxn ang="0">
                <a:pos x="29" y="132"/>
              </a:cxn>
              <a:cxn ang="0">
                <a:pos x="77" y="108"/>
              </a:cxn>
              <a:cxn ang="0">
                <a:pos x="119" y="78"/>
              </a:cxn>
              <a:cxn ang="0">
                <a:pos x="155" y="48"/>
              </a:cxn>
              <a:cxn ang="0">
                <a:pos x="179" y="12"/>
              </a:cxn>
              <a:cxn ang="0">
                <a:pos x="173" y="6"/>
              </a:cxn>
              <a:cxn ang="0">
                <a:pos x="167" y="0"/>
              </a:cxn>
              <a:cxn ang="0">
                <a:pos x="137" y="42"/>
              </a:cxn>
              <a:cxn ang="0">
                <a:pos x="101" y="78"/>
              </a:cxn>
              <a:cxn ang="0">
                <a:pos x="53" y="108"/>
              </a:cxn>
              <a:cxn ang="0">
                <a:pos x="0" y="132"/>
              </a:cxn>
              <a:cxn ang="0">
                <a:pos x="0" y="132"/>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rgbClr val="0077C7"/>
              </a:gs>
              <a:gs pos="100000">
                <a:srgbClr val="0088E4"/>
              </a:gs>
            </a:gsLst>
            <a:lin ang="8100000" scaled="1"/>
          </a:gradFill>
          <a:ln w="9525">
            <a:noFill/>
            <a:round/>
            <a:headEnd/>
            <a:tailEnd/>
          </a:ln>
          <a:effectLst/>
        </p:spPr>
        <p:txBody>
          <a:bodyPr wrap="none" anchor="ctr"/>
          <a:lstStyle/>
          <a:p>
            <a:pPr>
              <a:defRPr/>
            </a:pPr>
            <a:endParaRPr lang="ru-RU"/>
          </a:p>
        </p:txBody>
      </p:sp>
      <p:grpSp>
        <p:nvGrpSpPr>
          <p:cNvPr id="19459" name="Group 2"/>
          <p:cNvGrpSpPr>
            <a:grpSpLocks/>
          </p:cNvGrpSpPr>
          <p:nvPr/>
        </p:nvGrpSpPr>
        <p:grpSpPr bwMode="auto">
          <a:xfrm>
            <a:off x="3175" y="4267200"/>
            <a:ext cx="9139238" cy="2589213"/>
            <a:chOff x="2" y="2688"/>
            <a:chExt cx="5757" cy="1631"/>
          </a:xfrm>
        </p:grpSpPr>
        <p:sp>
          <p:nvSpPr>
            <p:cNvPr id="2" name="Freeform 3"/>
            <p:cNvSpPr>
              <a:spLocks noChangeArrowheads="1"/>
            </p:cNvSpPr>
            <p:nvPr/>
          </p:nvSpPr>
          <p:spPr bwMode="auto">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rgbClr val="0088E4"/>
                </a:gs>
                <a:gs pos="100000">
                  <a:srgbClr val="0068AE"/>
                </a:gs>
              </a:gsLst>
              <a:lin ang="5400000" scaled="1"/>
            </a:gradFill>
            <a:ln w="9525">
              <a:noFill/>
              <a:round/>
              <a:headEnd/>
              <a:tailEnd/>
            </a:ln>
            <a:effectLst/>
          </p:spPr>
          <p:txBody>
            <a:bodyPr wrap="none" anchor="ctr"/>
            <a:lstStyle/>
            <a:p>
              <a:pPr>
                <a:defRPr/>
              </a:pPr>
              <a:endParaRPr lang="ru-RU"/>
            </a:p>
          </p:txBody>
        </p:sp>
        <p:grpSp>
          <p:nvGrpSpPr>
            <p:cNvPr id="19466" name="Group 4"/>
            <p:cNvGrpSpPr>
              <a:grpSpLocks/>
            </p:cNvGrpSpPr>
            <p:nvPr/>
          </p:nvGrpSpPr>
          <p:grpSpPr bwMode="auto">
            <a:xfrm>
              <a:off x="3528" y="3715"/>
              <a:ext cx="791" cy="520"/>
              <a:chOff x="3528" y="3715"/>
              <a:chExt cx="791" cy="520"/>
            </a:xfrm>
          </p:grpSpPr>
          <p:sp>
            <p:nvSpPr>
              <p:cNvPr id="19461" name="Oval 5"/>
              <p:cNvSpPr>
                <a:spLocks noChangeArrowheads="1"/>
              </p:cNvSpPr>
              <p:nvPr/>
            </p:nvSpPr>
            <p:spPr bwMode="auto">
              <a:xfrm>
                <a:off x="3687" y="3810"/>
                <a:ext cx="532" cy="327"/>
              </a:xfrm>
              <a:prstGeom prst="ellipse">
                <a:avLst/>
              </a:prstGeom>
              <a:gradFill rotWithShape="0">
                <a:gsLst>
                  <a:gs pos="0">
                    <a:srgbClr val="007BCE"/>
                  </a:gs>
                  <a:gs pos="100000">
                    <a:srgbClr val="0088E4"/>
                  </a:gs>
                </a:gsLst>
                <a:path path="shape">
                  <a:fillToRect l="50000" t="50000" r="50000" b="50000"/>
                </a:path>
              </a:gradFill>
              <a:ln w="9525">
                <a:noFill/>
                <a:round/>
                <a:headEnd/>
                <a:tailEnd/>
              </a:ln>
              <a:effectLst/>
            </p:spPr>
            <p:txBody>
              <a:bodyPr wrap="none" anchor="ctr"/>
              <a:lstStyle/>
              <a:p>
                <a:pPr>
                  <a:defRPr/>
                </a:pPr>
                <a:endParaRPr lang="ru-RU"/>
              </a:p>
            </p:txBody>
          </p:sp>
          <p:sp>
            <p:nvSpPr>
              <p:cNvPr id="19462" name="Oval 6"/>
              <p:cNvSpPr>
                <a:spLocks noChangeArrowheads="1"/>
              </p:cNvSpPr>
              <p:nvPr/>
            </p:nvSpPr>
            <p:spPr bwMode="auto">
              <a:xfrm>
                <a:off x="3727" y="3840"/>
                <a:ext cx="452" cy="275"/>
              </a:xfrm>
              <a:prstGeom prst="ellipse">
                <a:avLst/>
              </a:prstGeom>
              <a:gradFill rotWithShape="0">
                <a:gsLst>
                  <a:gs pos="0">
                    <a:srgbClr val="007BCE"/>
                  </a:gs>
                  <a:gs pos="100000">
                    <a:srgbClr val="0088E4"/>
                  </a:gs>
                </a:gsLst>
                <a:lin ang="5400000" scaled="1"/>
              </a:gradFill>
              <a:ln w="9525">
                <a:noFill/>
                <a:round/>
                <a:headEnd/>
                <a:tailEnd/>
              </a:ln>
              <a:effectLst/>
            </p:spPr>
            <p:txBody>
              <a:bodyPr wrap="none" anchor="ctr"/>
              <a:lstStyle/>
              <a:p>
                <a:pPr>
                  <a:defRPr/>
                </a:pPr>
                <a:endParaRPr lang="ru-RU"/>
              </a:p>
            </p:txBody>
          </p:sp>
          <p:sp>
            <p:nvSpPr>
              <p:cNvPr id="19463" name="Oval 7"/>
              <p:cNvSpPr>
                <a:spLocks noChangeArrowheads="1"/>
              </p:cNvSpPr>
              <p:nvPr/>
            </p:nvSpPr>
            <p:spPr bwMode="auto">
              <a:xfrm>
                <a:off x="3783" y="3872"/>
                <a:ext cx="344" cy="207"/>
              </a:xfrm>
              <a:prstGeom prst="ellipse">
                <a:avLst/>
              </a:pr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19464" name="Oval 8"/>
              <p:cNvSpPr>
                <a:spLocks noChangeArrowheads="1"/>
              </p:cNvSpPr>
              <p:nvPr/>
            </p:nvSpPr>
            <p:spPr bwMode="auto">
              <a:xfrm>
                <a:off x="3823" y="3896"/>
                <a:ext cx="262" cy="159"/>
              </a:xfrm>
              <a:prstGeom prst="ellipse">
                <a:avLst/>
              </a:prstGeom>
              <a:gradFill rotWithShape="0">
                <a:gsLst>
                  <a:gs pos="0">
                    <a:srgbClr val="0083DB"/>
                  </a:gs>
                  <a:gs pos="100000">
                    <a:srgbClr val="0088E4"/>
                  </a:gs>
                </a:gsLst>
                <a:lin ang="5400000" scaled="1"/>
              </a:gradFill>
              <a:ln w="9525">
                <a:noFill/>
                <a:round/>
                <a:headEnd/>
                <a:tailEnd/>
              </a:ln>
              <a:effectLst/>
            </p:spPr>
            <p:txBody>
              <a:bodyPr wrap="none" anchor="ctr"/>
              <a:lstStyle/>
              <a:p>
                <a:pPr>
                  <a:defRPr/>
                </a:pPr>
                <a:endParaRPr lang="ru-RU"/>
              </a:p>
            </p:txBody>
          </p:sp>
          <p:sp>
            <p:nvSpPr>
              <p:cNvPr id="19465" name="Oval 9"/>
              <p:cNvSpPr>
                <a:spLocks noChangeArrowheads="1"/>
              </p:cNvSpPr>
              <p:nvPr/>
            </p:nvSpPr>
            <p:spPr bwMode="auto">
              <a:xfrm>
                <a:off x="3857" y="3922"/>
                <a:ext cx="192" cy="107"/>
              </a:xfrm>
              <a:prstGeom prst="ellipse">
                <a:avLst/>
              </a:pr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3" name="Freeform 10"/>
              <p:cNvSpPr>
                <a:spLocks noChangeArrowheads="1"/>
              </p:cNvSpPr>
              <p:nvPr/>
            </p:nvSpPr>
            <p:spPr bwMode="auto">
              <a:xfrm>
                <a:off x="3576"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4" name="Freeform 11"/>
              <p:cNvSpPr>
                <a:spLocks noChangeArrowheads="1"/>
              </p:cNvSpPr>
              <p:nvPr/>
            </p:nvSpPr>
            <p:spPr bwMode="auto">
              <a:xfrm>
                <a:off x="3696"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rgbClr val="0072C0"/>
                  </a:gs>
                  <a:gs pos="100000">
                    <a:srgbClr val="0088E4"/>
                  </a:gs>
                </a:gsLst>
                <a:lin ang="8100000" scaled="1"/>
              </a:gradFill>
              <a:ln w="9525">
                <a:noFill/>
                <a:round/>
                <a:headEnd/>
                <a:tailEnd/>
              </a:ln>
              <a:effectLst/>
            </p:spPr>
            <p:txBody>
              <a:bodyPr wrap="none" anchor="ctr"/>
              <a:lstStyle/>
              <a:p>
                <a:pPr>
                  <a:defRPr/>
                </a:pPr>
                <a:endParaRPr lang="ru-RU"/>
              </a:p>
            </p:txBody>
          </p:sp>
          <p:sp>
            <p:nvSpPr>
              <p:cNvPr id="5" name="Freeform 12"/>
              <p:cNvSpPr>
                <a:spLocks noChangeArrowheads="1"/>
              </p:cNvSpPr>
              <p:nvPr/>
            </p:nvSpPr>
            <p:spPr bwMode="auto">
              <a:xfrm>
                <a:off x="3528"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rgbClr val="0077C7"/>
                  </a:gs>
                  <a:gs pos="100000">
                    <a:srgbClr val="0088E4"/>
                  </a:gs>
                </a:gsLst>
                <a:lin ang="5400000" scaled="1"/>
              </a:gradFill>
              <a:ln w="9525">
                <a:noFill/>
                <a:round/>
                <a:headEnd/>
                <a:tailEnd/>
              </a:ln>
              <a:effectLst/>
            </p:spPr>
            <p:txBody>
              <a:bodyPr wrap="none" anchor="ctr"/>
              <a:lstStyle/>
              <a:p>
                <a:pPr>
                  <a:defRPr/>
                </a:pPr>
                <a:endParaRPr lang="ru-RU"/>
              </a:p>
            </p:txBody>
          </p:sp>
          <p:sp>
            <p:nvSpPr>
              <p:cNvPr id="6" name="Freeform 13"/>
              <p:cNvSpPr>
                <a:spLocks noChangeArrowheads="1"/>
              </p:cNvSpPr>
              <p:nvPr/>
            </p:nvSpPr>
            <p:spPr bwMode="auto">
              <a:xfrm>
                <a:off x="3570"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rgbClr val="007BCE"/>
                  </a:gs>
                  <a:gs pos="100000">
                    <a:srgbClr val="0088E4"/>
                  </a:gs>
                </a:gsLst>
                <a:path path="rect">
                  <a:fillToRect l="50000" t="50000" r="50000" b="50000"/>
                </a:path>
              </a:gradFill>
              <a:ln w="9525">
                <a:noFill/>
                <a:round/>
                <a:headEnd/>
                <a:tailEnd/>
              </a:ln>
              <a:effectLst/>
            </p:spPr>
            <p:txBody>
              <a:bodyPr wrap="none" anchor="ctr"/>
              <a:lstStyle/>
              <a:p>
                <a:pPr>
                  <a:defRPr/>
                </a:pPr>
                <a:endParaRPr lang="ru-RU"/>
              </a:p>
            </p:txBody>
          </p:sp>
          <p:sp>
            <p:nvSpPr>
              <p:cNvPr id="19470" name="Freeform 14"/>
              <p:cNvSpPr>
                <a:spLocks noChangeArrowheads="1"/>
              </p:cNvSpPr>
              <p:nvPr/>
            </p:nvSpPr>
            <p:spPr bwMode="auto">
              <a:xfrm>
                <a:off x="4038"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rgbClr val="0077C7"/>
                  </a:gs>
                  <a:gs pos="100000">
                    <a:srgbClr val="0088E4"/>
                  </a:gs>
                </a:gsLst>
                <a:lin ang="10800000" scaled="1"/>
              </a:gradFill>
              <a:ln w="9525">
                <a:noFill/>
                <a:round/>
                <a:headEnd/>
                <a:tailEnd/>
              </a:ln>
              <a:effectLst/>
            </p:spPr>
            <p:txBody>
              <a:bodyPr wrap="none" anchor="ctr"/>
              <a:lstStyle/>
              <a:p>
                <a:pPr>
                  <a:defRPr/>
                </a:pPr>
                <a:endParaRPr lang="ru-RU"/>
              </a:p>
            </p:txBody>
          </p:sp>
          <p:sp>
            <p:nvSpPr>
              <p:cNvPr id="19471" name="Oval 15"/>
              <p:cNvSpPr>
                <a:spLocks noChangeArrowheads="1"/>
              </p:cNvSpPr>
              <p:nvPr/>
            </p:nvSpPr>
            <p:spPr bwMode="auto">
              <a:xfrm>
                <a:off x="3911" y="3948"/>
                <a:ext cx="84" cy="53"/>
              </a:xfrm>
              <a:prstGeom prst="ellipse">
                <a:avLst/>
              </a:pr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grpSp>
        <p:grpSp>
          <p:nvGrpSpPr>
            <p:cNvPr id="19467" name="Group 16"/>
            <p:cNvGrpSpPr>
              <a:grpSpLocks/>
            </p:cNvGrpSpPr>
            <p:nvPr/>
          </p:nvGrpSpPr>
          <p:grpSpPr bwMode="auto">
            <a:xfrm>
              <a:off x="1776" y="3631"/>
              <a:ext cx="1625" cy="682"/>
              <a:chOff x="1776" y="3631"/>
              <a:chExt cx="1625" cy="682"/>
            </a:xfrm>
          </p:grpSpPr>
          <p:sp>
            <p:nvSpPr>
              <p:cNvPr id="19473" name="Oval 17"/>
              <p:cNvSpPr>
                <a:spLocks noChangeArrowheads="1"/>
              </p:cNvSpPr>
              <p:nvPr/>
            </p:nvSpPr>
            <p:spPr bwMode="auto">
              <a:xfrm>
                <a:off x="2268" y="3934"/>
                <a:ext cx="638" cy="377"/>
              </a:xfrm>
              <a:prstGeom prst="ellipse">
                <a:avLst/>
              </a:prstGeom>
              <a:gradFill rotWithShape="0">
                <a:gsLst>
                  <a:gs pos="0">
                    <a:srgbClr val="0077C7"/>
                  </a:gs>
                  <a:gs pos="100000">
                    <a:srgbClr val="0088E4"/>
                  </a:gs>
                </a:gsLst>
                <a:lin ang="13500000" scaled="1"/>
              </a:gradFill>
              <a:ln w="9525">
                <a:noFill/>
                <a:round/>
                <a:headEnd/>
                <a:tailEnd/>
              </a:ln>
              <a:effectLst/>
            </p:spPr>
            <p:txBody>
              <a:bodyPr wrap="none" anchor="ctr"/>
              <a:lstStyle/>
              <a:p>
                <a:pPr>
                  <a:defRPr/>
                </a:pPr>
                <a:endParaRPr lang="ru-RU"/>
              </a:p>
            </p:txBody>
          </p:sp>
          <p:sp>
            <p:nvSpPr>
              <p:cNvPr id="19474" name="Oval 18"/>
              <p:cNvSpPr>
                <a:spLocks noChangeArrowheads="1"/>
              </p:cNvSpPr>
              <p:nvPr/>
            </p:nvSpPr>
            <p:spPr bwMode="auto">
              <a:xfrm>
                <a:off x="2314" y="3958"/>
                <a:ext cx="543" cy="332"/>
              </a:xfrm>
              <a:prstGeom prst="ellipse">
                <a:avLst/>
              </a:prstGeom>
              <a:gradFill rotWithShape="0">
                <a:gsLst>
                  <a:gs pos="0">
                    <a:srgbClr val="0077C7"/>
                  </a:gs>
                  <a:gs pos="100000">
                    <a:srgbClr val="0088E4"/>
                  </a:gs>
                </a:gsLst>
                <a:lin ang="13500000" scaled="1"/>
              </a:gradFill>
              <a:ln w="9525">
                <a:noFill/>
                <a:round/>
                <a:headEnd/>
                <a:tailEnd/>
              </a:ln>
              <a:effectLst/>
            </p:spPr>
            <p:txBody>
              <a:bodyPr wrap="none" anchor="ctr"/>
              <a:lstStyle/>
              <a:p>
                <a:pPr>
                  <a:defRPr/>
                </a:pPr>
                <a:endParaRPr lang="ru-RU"/>
              </a:p>
            </p:txBody>
          </p:sp>
          <p:sp>
            <p:nvSpPr>
              <p:cNvPr id="19475" name="Oval 19"/>
              <p:cNvSpPr>
                <a:spLocks noChangeArrowheads="1"/>
              </p:cNvSpPr>
              <p:nvPr/>
            </p:nvSpPr>
            <p:spPr bwMode="auto">
              <a:xfrm>
                <a:off x="2341" y="3979"/>
                <a:ext cx="501" cy="299"/>
              </a:xfrm>
              <a:prstGeom prst="ellipse">
                <a:avLst/>
              </a:prstGeom>
              <a:gradFill rotWithShape="0">
                <a:gsLst>
                  <a:gs pos="0">
                    <a:srgbClr val="007BCE"/>
                  </a:gs>
                  <a:gs pos="100000">
                    <a:srgbClr val="0088E4"/>
                  </a:gs>
                </a:gsLst>
                <a:lin ang="13500000" scaled="1"/>
              </a:gradFill>
              <a:ln w="9525">
                <a:noFill/>
                <a:round/>
                <a:headEnd/>
                <a:tailEnd/>
              </a:ln>
              <a:effectLst/>
            </p:spPr>
            <p:txBody>
              <a:bodyPr wrap="none" anchor="ctr"/>
              <a:lstStyle/>
              <a:p>
                <a:pPr>
                  <a:defRPr/>
                </a:pPr>
                <a:endParaRPr lang="ru-RU"/>
              </a:p>
            </p:txBody>
          </p:sp>
          <p:sp>
            <p:nvSpPr>
              <p:cNvPr id="19476" name="Oval 20"/>
              <p:cNvSpPr>
                <a:spLocks noChangeArrowheads="1"/>
              </p:cNvSpPr>
              <p:nvPr/>
            </p:nvSpPr>
            <p:spPr bwMode="auto">
              <a:xfrm>
                <a:off x="2368" y="3997"/>
                <a:ext cx="444" cy="258"/>
              </a:xfrm>
              <a:prstGeom prst="ellipse">
                <a:avLst/>
              </a:prstGeom>
              <a:gradFill rotWithShape="0">
                <a:gsLst>
                  <a:gs pos="0">
                    <a:srgbClr val="0077C7"/>
                  </a:gs>
                  <a:gs pos="100000">
                    <a:srgbClr val="0088E4"/>
                  </a:gs>
                </a:gsLst>
                <a:lin ang="5400000" scaled="1"/>
              </a:gradFill>
              <a:ln w="9525">
                <a:noFill/>
                <a:round/>
                <a:headEnd/>
                <a:tailEnd/>
              </a:ln>
              <a:effectLst/>
            </p:spPr>
            <p:txBody>
              <a:bodyPr wrap="none" anchor="ctr"/>
              <a:lstStyle/>
              <a:p>
                <a:pPr>
                  <a:defRPr/>
                </a:pPr>
                <a:endParaRPr lang="ru-RU"/>
              </a:p>
            </p:txBody>
          </p:sp>
          <p:sp>
            <p:nvSpPr>
              <p:cNvPr id="7" name="Oval 21"/>
              <p:cNvSpPr>
                <a:spLocks noChangeArrowheads="1"/>
              </p:cNvSpPr>
              <p:nvPr/>
            </p:nvSpPr>
            <p:spPr bwMode="auto">
              <a:xfrm>
                <a:off x="2385" y="4005"/>
                <a:ext cx="413" cy="240"/>
              </a:xfrm>
              <a:prstGeom prst="ellipse">
                <a:avLst/>
              </a:pr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19478" name="Oval 22"/>
              <p:cNvSpPr>
                <a:spLocks noChangeArrowheads="1"/>
              </p:cNvSpPr>
              <p:nvPr/>
            </p:nvSpPr>
            <p:spPr bwMode="auto">
              <a:xfrm>
                <a:off x="2437" y="4026"/>
                <a:ext cx="306" cy="192"/>
              </a:xfrm>
              <a:prstGeom prst="ellipse">
                <a:avLst/>
              </a:prstGeom>
              <a:gradFill rotWithShape="0">
                <a:gsLst>
                  <a:gs pos="0">
                    <a:srgbClr val="0077C7"/>
                  </a:gs>
                  <a:gs pos="100000">
                    <a:srgbClr val="0088E4"/>
                  </a:gs>
                </a:gsLst>
                <a:lin ang="5400000" scaled="1"/>
              </a:gradFill>
              <a:ln w="9525">
                <a:noFill/>
                <a:round/>
                <a:headEnd/>
                <a:tailEnd/>
              </a:ln>
              <a:effectLst/>
            </p:spPr>
            <p:txBody>
              <a:bodyPr wrap="none" anchor="ctr"/>
              <a:lstStyle/>
              <a:p>
                <a:pPr>
                  <a:defRPr/>
                </a:pPr>
                <a:endParaRPr lang="ru-RU"/>
              </a:p>
            </p:txBody>
          </p:sp>
          <p:sp>
            <p:nvSpPr>
              <p:cNvPr id="19479" name="Oval 23"/>
              <p:cNvSpPr>
                <a:spLocks noChangeArrowheads="1"/>
              </p:cNvSpPr>
              <p:nvPr/>
            </p:nvSpPr>
            <p:spPr bwMode="auto">
              <a:xfrm>
                <a:off x="2476" y="4056"/>
                <a:ext cx="227" cy="135"/>
              </a:xfrm>
              <a:prstGeom prst="ellipse">
                <a:avLst/>
              </a:prstGeom>
              <a:gradFill rotWithShape="0">
                <a:gsLst>
                  <a:gs pos="0">
                    <a:srgbClr val="007BCE"/>
                  </a:gs>
                  <a:gs pos="100000">
                    <a:srgbClr val="0088E4"/>
                  </a:gs>
                </a:gsLst>
                <a:lin ang="13500000" scaled="1"/>
              </a:gradFill>
              <a:ln w="9525">
                <a:noFill/>
                <a:round/>
                <a:headEnd/>
                <a:tailEnd/>
              </a:ln>
              <a:effectLst/>
            </p:spPr>
            <p:txBody>
              <a:bodyPr wrap="none" anchor="ctr"/>
              <a:lstStyle/>
              <a:p>
                <a:pPr>
                  <a:defRPr/>
                </a:pPr>
                <a:endParaRPr lang="ru-RU"/>
              </a:p>
            </p:txBody>
          </p:sp>
          <p:sp>
            <p:nvSpPr>
              <p:cNvPr id="19480" name="Oval 24"/>
              <p:cNvSpPr>
                <a:spLocks noChangeArrowheads="1"/>
              </p:cNvSpPr>
              <p:nvPr/>
            </p:nvSpPr>
            <p:spPr bwMode="auto">
              <a:xfrm>
                <a:off x="2542" y="4097"/>
                <a:ext cx="90" cy="60"/>
              </a:xfrm>
              <a:prstGeom prst="ellipse">
                <a:avLst/>
              </a:prstGeom>
              <a:gradFill rotWithShape="0">
                <a:gsLst>
                  <a:gs pos="0">
                    <a:srgbClr val="007BCE"/>
                  </a:gs>
                  <a:gs pos="100000">
                    <a:srgbClr val="0088E4"/>
                  </a:gs>
                </a:gsLst>
                <a:lin ang="10800000" scaled="1"/>
              </a:gradFill>
              <a:ln w="9525">
                <a:noFill/>
                <a:round/>
                <a:headEnd/>
                <a:tailEnd/>
              </a:ln>
              <a:effectLst/>
            </p:spPr>
            <p:txBody>
              <a:bodyPr wrap="none" anchor="ctr"/>
              <a:lstStyle/>
              <a:p>
                <a:pPr>
                  <a:defRPr/>
                </a:pPr>
                <a:endParaRPr lang="ru-RU"/>
              </a:p>
            </p:txBody>
          </p:sp>
          <p:sp>
            <p:nvSpPr>
              <p:cNvPr id="19481" name="Freeform 25"/>
              <p:cNvSpPr>
                <a:spLocks noChangeArrowheads="1"/>
              </p:cNvSpPr>
              <p:nvPr/>
            </p:nvSpPr>
            <p:spPr bwMode="auto">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rgbClr val="007BCE"/>
                  </a:gs>
                  <a:gs pos="100000">
                    <a:srgbClr val="0088E4"/>
                  </a:gs>
                </a:gsLst>
                <a:lin ang="5400000" scaled="1"/>
              </a:gradFill>
              <a:ln w="9525">
                <a:noFill/>
                <a:round/>
                <a:headEnd/>
                <a:tailEnd/>
              </a:ln>
              <a:effectLst/>
            </p:spPr>
            <p:txBody>
              <a:bodyPr wrap="none" anchor="ctr"/>
              <a:lstStyle/>
              <a:p>
                <a:pPr>
                  <a:defRPr/>
                </a:pPr>
                <a:endParaRPr lang="ru-RU"/>
              </a:p>
            </p:txBody>
          </p:sp>
          <p:sp>
            <p:nvSpPr>
              <p:cNvPr id="19482" name="Freeform 26"/>
              <p:cNvSpPr>
                <a:spLocks noChangeArrowheads="1"/>
              </p:cNvSpPr>
              <p:nvPr/>
            </p:nvSpPr>
            <p:spPr bwMode="auto">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rgbClr val="0072C0"/>
                  </a:gs>
                  <a:gs pos="100000">
                    <a:srgbClr val="0088E4"/>
                  </a:gs>
                </a:gsLst>
                <a:lin ang="13500000" scaled="1"/>
              </a:gradFill>
              <a:ln w="9525">
                <a:noFill/>
                <a:round/>
                <a:headEnd/>
                <a:tailEnd/>
              </a:ln>
              <a:effectLst/>
            </p:spPr>
            <p:txBody>
              <a:bodyPr wrap="none" anchor="ctr"/>
              <a:lstStyle/>
              <a:p>
                <a:pPr>
                  <a:defRPr/>
                </a:pPr>
                <a:endParaRPr lang="ru-RU"/>
              </a:p>
            </p:txBody>
          </p:sp>
          <p:sp>
            <p:nvSpPr>
              <p:cNvPr id="19483" name="Freeform 27"/>
              <p:cNvSpPr>
                <a:spLocks noChangeArrowheads="1"/>
              </p:cNvSpPr>
              <p:nvPr/>
            </p:nvSpPr>
            <p:spPr bwMode="auto">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rgbClr val="007BCE"/>
                  </a:gs>
                  <a:gs pos="100000">
                    <a:srgbClr val="0088E4"/>
                  </a:gs>
                </a:gsLst>
                <a:lin ang="10800000" scaled="1"/>
              </a:gradFill>
              <a:ln w="9525">
                <a:noFill/>
                <a:round/>
                <a:headEnd/>
                <a:tailEnd/>
              </a:ln>
              <a:effectLst/>
            </p:spPr>
            <p:txBody>
              <a:bodyPr wrap="none" anchor="ctr"/>
              <a:lstStyle/>
              <a:p>
                <a:pPr>
                  <a:defRPr/>
                </a:pPr>
                <a:endParaRPr lang="ru-RU"/>
              </a:p>
            </p:txBody>
          </p:sp>
          <p:sp>
            <p:nvSpPr>
              <p:cNvPr id="19484" name="Freeform 28"/>
              <p:cNvSpPr>
                <a:spLocks noChangeArrowheads="1"/>
              </p:cNvSpPr>
              <p:nvPr/>
            </p:nvSpPr>
            <p:spPr bwMode="auto">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rgbClr val="006FBA"/>
                  </a:gs>
                  <a:gs pos="100000">
                    <a:srgbClr val="0088E4"/>
                  </a:gs>
                </a:gsLst>
                <a:lin ang="5400000" scaled="1"/>
              </a:gradFill>
              <a:ln w="9525">
                <a:noFill/>
                <a:round/>
                <a:headEnd/>
                <a:tailEnd/>
              </a:ln>
              <a:effectLst/>
            </p:spPr>
            <p:txBody>
              <a:bodyPr wrap="none" anchor="ctr"/>
              <a:lstStyle/>
              <a:p>
                <a:pPr>
                  <a:defRPr/>
                </a:pPr>
                <a:endParaRPr lang="ru-RU"/>
              </a:p>
            </p:txBody>
          </p:sp>
          <p:sp>
            <p:nvSpPr>
              <p:cNvPr id="19485" name="Freeform 29"/>
              <p:cNvSpPr>
                <a:spLocks noChangeArrowheads="1"/>
              </p:cNvSpPr>
              <p:nvPr/>
            </p:nvSpPr>
            <p:spPr bwMode="auto">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rgbClr val="0088E4"/>
              </a:solidFill>
              <a:ln w="9525">
                <a:noFill/>
                <a:round/>
                <a:headEnd/>
                <a:tailEnd/>
              </a:ln>
              <a:effectLst/>
            </p:spPr>
            <p:txBody>
              <a:bodyPr wrap="none" anchor="ctr"/>
              <a:lstStyle/>
              <a:p>
                <a:pPr>
                  <a:defRPr/>
                </a:pPr>
                <a:endParaRPr lang="ru-RU"/>
              </a:p>
            </p:txBody>
          </p:sp>
          <p:sp>
            <p:nvSpPr>
              <p:cNvPr id="19486" name="Freeform 30"/>
              <p:cNvSpPr>
                <a:spLocks noChangeArrowheads="1"/>
              </p:cNvSpPr>
              <p:nvPr/>
            </p:nvSpPr>
            <p:spPr bwMode="auto">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rgbClr val="0088E4"/>
              </a:solidFill>
              <a:ln w="9525">
                <a:noFill/>
                <a:round/>
                <a:headEnd/>
                <a:tailEnd/>
              </a:ln>
              <a:effectLst/>
            </p:spPr>
            <p:txBody>
              <a:bodyPr wrap="none" anchor="ctr"/>
              <a:lstStyle/>
              <a:p>
                <a:pPr>
                  <a:defRPr/>
                </a:pPr>
                <a:endParaRPr lang="ru-RU"/>
              </a:p>
            </p:txBody>
          </p:sp>
          <p:sp>
            <p:nvSpPr>
              <p:cNvPr id="19487" name="Freeform 31"/>
              <p:cNvSpPr>
                <a:spLocks noChangeArrowheads="1"/>
              </p:cNvSpPr>
              <p:nvPr/>
            </p:nvSpPr>
            <p:spPr bwMode="auto">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rgbClr val="0077C7"/>
                  </a:gs>
                  <a:gs pos="100000">
                    <a:srgbClr val="0088E4"/>
                  </a:gs>
                </a:gsLst>
                <a:lin ang="5400000" scaled="1"/>
              </a:gradFill>
              <a:ln w="9525">
                <a:noFill/>
                <a:round/>
                <a:headEnd/>
                <a:tailEnd/>
              </a:ln>
              <a:effectLst/>
            </p:spPr>
            <p:txBody>
              <a:bodyPr wrap="none" anchor="ctr"/>
              <a:lstStyle/>
              <a:p>
                <a:pPr>
                  <a:defRPr/>
                </a:pPr>
                <a:endParaRPr lang="ru-RU"/>
              </a:p>
            </p:txBody>
          </p:sp>
          <p:sp>
            <p:nvSpPr>
              <p:cNvPr id="19488" name="Freeform 32"/>
              <p:cNvSpPr>
                <a:spLocks noChangeArrowheads="1"/>
              </p:cNvSpPr>
              <p:nvPr/>
            </p:nvSpPr>
            <p:spPr bwMode="auto">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rgbClr val="0077C7"/>
                  </a:gs>
                  <a:gs pos="100000">
                    <a:srgbClr val="0088E4"/>
                  </a:gs>
                </a:gsLst>
                <a:lin ang="5400000" scaled="1"/>
              </a:gradFill>
              <a:ln w="9525">
                <a:noFill/>
                <a:round/>
                <a:headEnd/>
                <a:tailEnd/>
              </a:ln>
              <a:effectLst/>
            </p:spPr>
            <p:txBody>
              <a:bodyPr wrap="none" anchor="ctr"/>
              <a:lstStyle/>
              <a:p>
                <a:pPr>
                  <a:defRPr/>
                </a:pPr>
                <a:endParaRPr lang="ru-RU"/>
              </a:p>
            </p:txBody>
          </p:sp>
          <p:sp>
            <p:nvSpPr>
              <p:cNvPr id="19489" name="Freeform 33"/>
              <p:cNvSpPr>
                <a:spLocks noChangeArrowheads="1"/>
              </p:cNvSpPr>
              <p:nvPr/>
            </p:nvSpPr>
            <p:spPr bwMode="auto">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rgbClr val="0077C7"/>
                  </a:gs>
                  <a:gs pos="100000">
                    <a:srgbClr val="0088E4"/>
                  </a:gs>
                </a:gsLst>
                <a:lin ang="5400000" scaled="1"/>
              </a:gradFill>
              <a:ln w="9525">
                <a:noFill/>
                <a:round/>
                <a:headEnd/>
                <a:tailEnd/>
              </a:ln>
              <a:effectLst/>
            </p:spPr>
            <p:txBody>
              <a:bodyPr wrap="none" anchor="ctr"/>
              <a:lstStyle/>
              <a:p>
                <a:pPr>
                  <a:defRPr/>
                </a:pPr>
                <a:endParaRPr lang="ru-RU"/>
              </a:p>
            </p:txBody>
          </p:sp>
          <p:sp>
            <p:nvSpPr>
              <p:cNvPr id="19490" name="Freeform 34"/>
              <p:cNvSpPr>
                <a:spLocks noChangeArrowheads="1"/>
              </p:cNvSpPr>
              <p:nvPr/>
            </p:nvSpPr>
            <p:spPr bwMode="auto">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rgbClr val="0088E4"/>
              </a:solidFill>
              <a:ln w="9525">
                <a:noFill/>
                <a:round/>
                <a:headEnd/>
                <a:tailEnd/>
              </a:ln>
              <a:effectLst/>
            </p:spPr>
            <p:txBody>
              <a:bodyPr wrap="none" anchor="ctr"/>
              <a:lstStyle/>
              <a:p>
                <a:pPr>
                  <a:defRPr/>
                </a:pPr>
                <a:endParaRPr lang="ru-RU"/>
              </a:p>
            </p:txBody>
          </p:sp>
        </p:grpSp>
        <p:grpSp>
          <p:nvGrpSpPr>
            <p:cNvPr id="19468" name="Group 35"/>
            <p:cNvGrpSpPr>
              <a:grpSpLocks/>
            </p:cNvGrpSpPr>
            <p:nvPr/>
          </p:nvGrpSpPr>
          <p:grpSpPr bwMode="auto">
            <a:xfrm>
              <a:off x="4128" y="3360"/>
              <a:ext cx="1350" cy="820"/>
              <a:chOff x="4128" y="3360"/>
              <a:chExt cx="1350" cy="820"/>
            </a:xfrm>
          </p:grpSpPr>
          <p:sp>
            <p:nvSpPr>
              <p:cNvPr id="19492" name="Freeform 36"/>
              <p:cNvSpPr>
                <a:spLocks noChangeArrowheads="1"/>
              </p:cNvSpPr>
              <p:nvPr/>
            </p:nvSpPr>
            <p:spPr bwMode="auto">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rgbClr val="078BE3"/>
                  </a:gs>
                  <a:gs pos="100000">
                    <a:srgbClr val="0088E4"/>
                  </a:gs>
                </a:gsLst>
                <a:lin ang="5400000" scaled="1"/>
              </a:gradFill>
              <a:ln w="9525">
                <a:noFill/>
                <a:round/>
                <a:headEnd/>
                <a:tailEnd/>
              </a:ln>
              <a:effectLst/>
            </p:spPr>
            <p:txBody>
              <a:bodyPr wrap="none" anchor="ctr"/>
              <a:lstStyle/>
              <a:p>
                <a:pPr>
                  <a:defRPr/>
                </a:pPr>
                <a:endParaRPr lang="ru-RU"/>
              </a:p>
            </p:txBody>
          </p:sp>
          <p:sp>
            <p:nvSpPr>
              <p:cNvPr id="19493" name="Freeform 37"/>
              <p:cNvSpPr>
                <a:spLocks noChangeArrowheads="1"/>
              </p:cNvSpPr>
              <p:nvPr/>
            </p:nvSpPr>
            <p:spPr bwMode="auto">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rgbClr val="078BE3"/>
                  </a:gs>
                  <a:gs pos="100000">
                    <a:srgbClr val="0088E4"/>
                  </a:gs>
                </a:gsLst>
                <a:lin ang="5400000" scaled="1"/>
              </a:gradFill>
              <a:ln w="9525">
                <a:noFill/>
                <a:round/>
                <a:headEnd/>
                <a:tailEnd/>
              </a:ln>
              <a:effectLst/>
            </p:spPr>
            <p:txBody>
              <a:bodyPr wrap="none" anchor="ctr"/>
              <a:lstStyle/>
              <a:p>
                <a:pPr>
                  <a:defRPr/>
                </a:pPr>
                <a:endParaRPr lang="ru-RU"/>
              </a:p>
            </p:txBody>
          </p:sp>
          <p:sp>
            <p:nvSpPr>
              <p:cNvPr id="19494" name="Freeform 38"/>
              <p:cNvSpPr>
                <a:spLocks noChangeArrowheads="1"/>
              </p:cNvSpPr>
              <p:nvPr/>
            </p:nvSpPr>
            <p:spPr bwMode="auto">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rgbClr val="0E8EE4"/>
                  </a:gs>
                  <a:gs pos="100000">
                    <a:srgbClr val="0088E4"/>
                  </a:gs>
                </a:gsLst>
                <a:lin ang="5400000" scaled="1"/>
              </a:gradFill>
              <a:ln w="9525">
                <a:noFill/>
                <a:round/>
                <a:headEnd/>
                <a:tailEnd/>
              </a:ln>
              <a:effectLst/>
            </p:spPr>
            <p:txBody>
              <a:bodyPr wrap="none" anchor="ctr"/>
              <a:lstStyle/>
              <a:p>
                <a:pPr>
                  <a:defRPr/>
                </a:pPr>
                <a:endParaRPr lang="ru-RU"/>
              </a:p>
            </p:txBody>
          </p:sp>
          <p:sp>
            <p:nvSpPr>
              <p:cNvPr id="19495" name="Freeform 39"/>
              <p:cNvSpPr>
                <a:spLocks noChangeArrowheads="1"/>
              </p:cNvSpPr>
              <p:nvPr/>
            </p:nvSpPr>
            <p:spPr bwMode="auto">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19496" name="Freeform 40"/>
              <p:cNvSpPr>
                <a:spLocks noChangeArrowheads="1"/>
              </p:cNvSpPr>
              <p:nvPr/>
            </p:nvSpPr>
            <p:spPr bwMode="auto">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19497" name="Freeform 41"/>
              <p:cNvSpPr>
                <a:spLocks noChangeArrowheads="1"/>
              </p:cNvSpPr>
              <p:nvPr/>
            </p:nvSpPr>
            <p:spPr bwMode="auto">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19498" name="Freeform 42"/>
              <p:cNvSpPr>
                <a:spLocks noChangeArrowheads="1"/>
              </p:cNvSpPr>
              <p:nvPr/>
            </p:nvSpPr>
            <p:spPr bwMode="auto">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19499" name="Freeform 43"/>
              <p:cNvSpPr>
                <a:spLocks noChangeArrowheads="1"/>
              </p:cNvSpPr>
              <p:nvPr/>
            </p:nvSpPr>
            <p:spPr bwMode="auto">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rgbClr val="0088E4"/>
              </a:solidFill>
              <a:ln w="9525">
                <a:noFill/>
                <a:round/>
                <a:headEnd/>
                <a:tailEnd/>
              </a:ln>
              <a:effectLst/>
            </p:spPr>
            <p:txBody>
              <a:bodyPr wrap="none" anchor="ctr"/>
              <a:lstStyle/>
              <a:p>
                <a:pPr>
                  <a:defRPr/>
                </a:pPr>
                <a:endParaRPr lang="ru-RU"/>
              </a:p>
            </p:txBody>
          </p:sp>
          <p:sp>
            <p:nvSpPr>
              <p:cNvPr id="19500" name="Freeform 44"/>
              <p:cNvSpPr>
                <a:spLocks noChangeArrowheads="1"/>
              </p:cNvSpPr>
              <p:nvPr/>
            </p:nvSpPr>
            <p:spPr bwMode="auto">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rgbClr val="078BE3"/>
                  </a:gs>
                  <a:gs pos="100000">
                    <a:srgbClr val="0088E4"/>
                  </a:gs>
                </a:gsLst>
                <a:lin ang="10800000" scaled="1"/>
              </a:gradFill>
              <a:ln w="9525">
                <a:noFill/>
                <a:round/>
                <a:headEnd/>
                <a:tailEnd/>
              </a:ln>
              <a:effectLst/>
            </p:spPr>
            <p:txBody>
              <a:bodyPr wrap="none" anchor="ctr"/>
              <a:lstStyle/>
              <a:p>
                <a:pPr>
                  <a:defRPr/>
                </a:pPr>
                <a:endParaRPr lang="ru-RU"/>
              </a:p>
            </p:txBody>
          </p:sp>
          <p:sp>
            <p:nvSpPr>
              <p:cNvPr id="19501" name="Freeform 45"/>
              <p:cNvSpPr>
                <a:spLocks noChangeArrowheads="1"/>
              </p:cNvSpPr>
              <p:nvPr/>
            </p:nvSpPr>
            <p:spPr bwMode="auto">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rgbClr val="078BE3"/>
                  </a:gs>
                  <a:gs pos="100000">
                    <a:srgbClr val="0088E4"/>
                  </a:gs>
                </a:gsLst>
                <a:lin ang="5400000" scaled="1"/>
              </a:gradFill>
              <a:ln w="9525">
                <a:noFill/>
                <a:round/>
                <a:headEnd/>
                <a:tailEnd/>
              </a:ln>
              <a:effectLst/>
            </p:spPr>
            <p:txBody>
              <a:bodyPr wrap="none" anchor="ctr"/>
              <a:lstStyle/>
              <a:p>
                <a:pPr>
                  <a:defRPr/>
                </a:pPr>
                <a:endParaRPr lang="ru-RU"/>
              </a:p>
            </p:txBody>
          </p:sp>
          <p:sp>
            <p:nvSpPr>
              <p:cNvPr id="19502" name="Freeform 46"/>
              <p:cNvSpPr>
                <a:spLocks noChangeArrowheads="1"/>
              </p:cNvSpPr>
              <p:nvPr/>
            </p:nvSpPr>
            <p:spPr bwMode="auto">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rgbClr val="078BE3"/>
                  </a:gs>
                  <a:gs pos="100000">
                    <a:srgbClr val="0088E4"/>
                  </a:gs>
                </a:gsLst>
                <a:lin ang="5400000" scaled="1"/>
              </a:gradFill>
              <a:ln w="9525">
                <a:noFill/>
                <a:round/>
                <a:headEnd/>
                <a:tailEnd/>
              </a:ln>
              <a:effectLst/>
            </p:spPr>
            <p:txBody>
              <a:bodyPr wrap="none" anchor="ctr"/>
              <a:lstStyle/>
              <a:p>
                <a:pPr>
                  <a:defRPr/>
                </a:pPr>
                <a:endParaRPr lang="ru-RU"/>
              </a:p>
            </p:txBody>
          </p:sp>
          <p:sp>
            <p:nvSpPr>
              <p:cNvPr id="19503" name="Oval 47"/>
              <p:cNvSpPr>
                <a:spLocks noChangeArrowheads="1"/>
              </p:cNvSpPr>
              <p:nvPr/>
            </p:nvSpPr>
            <p:spPr bwMode="auto">
              <a:xfrm>
                <a:off x="4546" y="3608"/>
                <a:ext cx="518" cy="319"/>
              </a:xfrm>
              <a:prstGeom prst="ellipse">
                <a:avLst/>
              </a:prstGeom>
              <a:gradFill rotWithShape="0">
                <a:gsLst>
                  <a:gs pos="0">
                    <a:srgbClr val="007FD5"/>
                  </a:gs>
                  <a:gs pos="100000">
                    <a:srgbClr val="0088E4"/>
                  </a:gs>
                </a:gsLst>
                <a:lin ang="10800000" scaled="1"/>
              </a:gradFill>
              <a:ln w="9525">
                <a:noFill/>
                <a:round/>
                <a:headEnd/>
                <a:tailEnd/>
              </a:ln>
              <a:effectLst/>
            </p:spPr>
            <p:txBody>
              <a:bodyPr wrap="none" anchor="ctr"/>
              <a:lstStyle/>
              <a:p>
                <a:pPr>
                  <a:defRPr/>
                </a:pPr>
                <a:endParaRPr lang="ru-RU"/>
              </a:p>
            </p:txBody>
          </p:sp>
          <p:sp>
            <p:nvSpPr>
              <p:cNvPr id="19504" name="Oval 48"/>
              <p:cNvSpPr>
                <a:spLocks noChangeArrowheads="1"/>
              </p:cNvSpPr>
              <p:nvPr/>
            </p:nvSpPr>
            <p:spPr bwMode="auto">
              <a:xfrm>
                <a:off x="4578" y="3630"/>
                <a:ext cx="446" cy="271"/>
              </a:xfrm>
              <a:prstGeom prst="ellipse">
                <a:avLst/>
              </a:prstGeom>
              <a:gradFill rotWithShape="0">
                <a:gsLst>
                  <a:gs pos="0">
                    <a:srgbClr val="078BE3"/>
                  </a:gs>
                  <a:gs pos="100000">
                    <a:srgbClr val="0088E4"/>
                  </a:gs>
                </a:gsLst>
                <a:lin ang="5400000" scaled="1"/>
              </a:gradFill>
              <a:ln w="9525">
                <a:noFill/>
                <a:round/>
                <a:headEnd/>
                <a:tailEnd/>
              </a:ln>
              <a:effectLst/>
            </p:spPr>
            <p:txBody>
              <a:bodyPr wrap="none" anchor="ctr"/>
              <a:lstStyle/>
              <a:p>
                <a:pPr>
                  <a:defRPr/>
                </a:pPr>
                <a:endParaRPr lang="ru-RU"/>
              </a:p>
            </p:txBody>
          </p:sp>
          <p:sp>
            <p:nvSpPr>
              <p:cNvPr id="19505" name="Oval 49"/>
              <p:cNvSpPr>
                <a:spLocks noChangeArrowheads="1"/>
              </p:cNvSpPr>
              <p:nvPr/>
            </p:nvSpPr>
            <p:spPr bwMode="auto">
              <a:xfrm>
                <a:off x="4610" y="3650"/>
                <a:ext cx="386" cy="233"/>
              </a:xfrm>
              <a:prstGeom prst="ellipse">
                <a:avLst/>
              </a:pr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19506" name="Oval 50"/>
              <p:cNvSpPr>
                <a:spLocks noChangeArrowheads="1"/>
              </p:cNvSpPr>
              <p:nvPr/>
            </p:nvSpPr>
            <p:spPr bwMode="auto">
              <a:xfrm>
                <a:off x="4654" y="3678"/>
                <a:ext cx="298" cy="177"/>
              </a:xfrm>
              <a:prstGeom prst="ellipse">
                <a:avLst/>
              </a:pr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19507" name="Oval 51"/>
              <p:cNvSpPr>
                <a:spLocks noChangeArrowheads="1"/>
              </p:cNvSpPr>
              <p:nvPr/>
            </p:nvSpPr>
            <p:spPr bwMode="auto">
              <a:xfrm>
                <a:off x="4690" y="3698"/>
                <a:ext cx="222" cy="139"/>
              </a:xfrm>
              <a:prstGeom prst="ellipse">
                <a:avLst/>
              </a:pr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19508" name="Oval 52"/>
              <p:cNvSpPr>
                <a:spLocks noChangeArrowheads="1"/>
              </p:cNvSpPr>
              <p:nvPr/>
            </p:nvSpPr>
            <p:spPr bwMode="auto">
              <a:xfrm>
                <a:off x="4738" y="3728"/>
                <a:ext cx="126" cy="81"/>
              </a:xfrm>
              <a:prstGeom prst="ellipse">
                <a:avLst/>
              </a:prstGeom>
              <a:gradFill rotWithShape="0">
                <a:gsLst>
                  <a:gs pos="0">
                    <a:srgbClr val="0083DB"/>
                  </a:gs>
                  <a:gs pos="100000">
                    <a:srgbClr val="0088E4"/>
                  </a:gs>
                </a:gsLst>
                <a:lin ang="5400000" scaled="1"/>
              </a:gradFill>
              <a:ln w="9525">
                <a:noFill/>
                <a:round/>
                <a:headEnd/>
                <a:tailEnd/>
              </a:ln>
              <a:effectLst/>
            </p:spPr>
            <p:txBody>
              <a:bodyPr wrap="none" anchor="ctr"/>
              <a:lstStyle/>
              <a:p>
                <a:pPr>
                  <a:defRPr/>
                </a:pPr>
                <a:endParaRPr lang="ru-RU"/>
              </a:p>
            </p:txBody>
          </p:sp>
        </p:grpSp>
        <p:grpSp>
          <p:nvGrpSpPr>
            <p:cNvPr id="19469" name="Group 53"/>
            <p:cNvGrpSpPr>
              <a:grpSpLocks/>
            </p:cNvGrpSpPr>
            <p:nvPr/>
          </p:nvGrpSpPr>
          <p:grpSpPr bwMode="auto">
            <a:xfrm>
              <a:off x="5280" y="3024"/>
              <a:ext cx="424" cy="257"/>
              <a:chOff x="5280" y="3024"/>
              <a:chExt cx="424" cy="257"/>
            </a:xfrm>
          </p:grpSpPr>
          <p:sp>
            <p:nvSpPr>
              <p:cNvPr id="19510" name="Freeform 54"/>
              <p:cNvSpPr>
                <a:spLocks noChangeArrowheads="1"/>
              </p:cNvSpPr>
              <p:nvPr/>
            </p:nvSpPr>
            <p:spPr bwMode="auto">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19511" name="Freeform 55"/>
              <p:cNvSpPr>
                <a:spLocks noChangeArrowheads="1"/>
              </p:cNvSpPr>
              <p:nvPr/>
            </p:nvSpPr>
            <p:spPr bwMode="auto">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19512" name="Freeform 56"/>
              <p:cNvSpPr>
                <a:spLocks noChangeArrowheads="1"/>
              </p:cNvSpPr>
              <p:nvPr/>
            </p:nvSpPr>
            <p:spPr bwMode="auto">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19513" name="Freeform 57"/>
              <p:cNvSpPr>
                <a:spLocks noChangeArrowheads="1"/>
              </p:cNvSpPr>
              <p:nvPr/>
            </p:nvSpPr>
            <p:spPr bwMode="auto">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19514" name="Freeform 58"/>
              <p:cNvSpPr>
                <a:spLocks noChangeArrowheads="1"/>
              </p:cNvSpPr>
              <p:nvPr/>
            </p:nvSpPr>
            <p:spPr bwMode="auto">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19515" name="Freeform 59"/>
              <p:cNvSpPr>
                <a:spLocks noChangeArrowheads="1"/>
              </p:cNvSpPr>
              <p:nvPr/>
            </p:nvSpPr>
            <p:spPr bwMode="auto">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19516" name="Freeform 60"/>
              <p:cNvSpPr>
                <a:spLocks noChangeArrowheads="1"/>
              </p:cNvSpPr>
              <p:nvPr/>
            </p:nvSpPr>
            <p:spPr bwMode="auto">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grpSp>
            <p:nvGrpSpPr>
              <p:cNvPr id="19477" name="Group 61"/>
              <p:cNvGrpSpPr>
                <a:grpSpLocks/>
              </p:cNvGrpSpPr>
              <p:nvPr/>
            </p:nvGrpSpPr>
            <p:grpSpPr bwMode="auto">
              <a:xfrm>
                <a:off x="5381" y="3085"/>
                <a:ext cx="226" cy="131"/>
                <a:chOff x="5381" y="3085"/>
                <a:chExt cx="226" cy="131"/>
              </a:xfrm>
            </p:grpSpPr>
            <p:sp>
              <p:nvSpPr>
                <p:cNvPr id="19518" name="Oval 62"/>
                <p:cNvSpPr>
                  <a:spLocks noChangeArrowheads="1"/>
                </p:cNvSpPr>
                <p:nvPr/>
              </p:nvSpPr>
              <p:spPr bwMode="auto">
                <a:xfrm>
                  <a:off x="5381" y="3085"/>
                  <a:ext cx="227" cy="132"/>
                </a:xfrm>
                <a:prstGeom prst="ellipse">
                  <a:avLst/>
                </a:pr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19519" name="Oval 63"/>
                <p:cNvSpPr>
                  <a:spLocks noChangeArrowheads="1"/>
                </p:cNvSpPr>
                <p:nvPr/>
              </p:nvSpPr>
              <p:spPr bwMode="auto">
                <a:xfrm>
                  <a:off x="5403" y="3099"/>
                  <a:ext cx="182" cy="102"/>
                </a:xfrm>
                <a:prstGeom prst="ellipse">
                  <a:avLst/>
                </a:pr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19520" name="Oval 64"/>
                <p:cNvSpPr>
                  <a:spLocks noChangeArrowheads="1"/>
                </p:cNvSpPr>
                <p:nvPr/>
              </p:nvSpPr>
              <p:spPr bwMode="auto">
                <a:xfrm>
                  <a:off x="5431" y="3109"/>
                  <a:ext cx="125" cy="82"/>
                </a:xfrm>
                <a:prstGeom prst="ellipse">
                  <a:avLst/>
                </a:pr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19521" name="Oval 65"/>
                <p:cNvSpPr>
                  <a:spLocks noChangeArrowheads="1"/>
                </p:cNvSpPr>
                <p:nvPr/>
              </p:nvSpPr>
              <p:spPr bwMode="auto">
                <a:xfrm>
                  <a:off x="5458" y="3125"/>
                  <a:ext cx="73" cy="47"/>
                </a:xfrm>
                <a:prstGeom prst="ellipse">
                  <a:avLst/>
                </a:pr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grpSp>
        </p:grpSp>
      </p:grpSp>
      <p:sp>
        <p:nvSpPr>
          <p:cNvPr id="19522" name="Rectangle 66"/>
          <p:cNvSpPr>
            <a:spLocks noGrp="1" noChangeArrowheads="1"/>
          </p:cNvSpPr>
          <p:nvPr>
            <p:ph type="title"/>
          </p:nvPr>
        </p:nvSpPr>
        <p:spPr bwMode="auto">
          <a:xfrm>
            <a:off x="457200" y="130175"/>
            <a:ext cx="8224838" cy="1433513"/>
          </a:xfrm>
          <a:prstGeom prst="rect">
            <a:avLst/>
          </a:prstGeom>
          <a:noFill/>
          <a:ln w="9525">
            <a:noFill/>
            <a:round/>
            <a:headEnd/>
            <a:tailEnd/>
          </a:ln>
          <a:effectLst/>
        </p:spPr>
        <p:txBody>
          <a:bodyPr vert="horz" wrap="square" lIns="90000" tIns="46800" rIns="90000" bIns="46800" numCol="1" anchor="ctr" anchorCtr="1" compatLnSpc="1">
            <a:prstTxWarp prst="textNoShape">
              <a:avLst/>
            </a:prstTxWarp>
          </a:bodyPr>
          <a:lstStyle/>
          <a:p>
            <a:pPr lvl="0"/>
            <a:r>
              <a:rPr lang="en-GB" smtClean="0"/>
              <a:t>Для правки текста заголовка щелкните мышью</a:t>
            </a:r>
          </a:p>
        </p:txBody>
      </p:sp>
      <p:sp>
        <p:nvSpPr>
          <p:cNvPr id="19523" name="Rectangle 67"/>
          <p:cNvSpPr>
            <a:spLocks noGrp="1" noChangeArrowheads="1"/>
          </p:cNvSpPr>
          <p:nvPr>
            <p:ph type="body" idx="1"/>
          </p:nvPr>
        </p:nvSpPr>
        <p:spPr bwMode="auto">
          <a:xfrm>
            <a:off x="457200" y="1600200"/>
            <a:ext cx="8224838" cy="4521200"/>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19524" name="Rectangle 68"/>
          <p:cNvSpPr>
            <a:spLocks noGrp="1" noChangeArrowheads="1"/>
          </p:cNvSpPr>
          <p:nvPr>
            <p:ph type="dt"/>
          </p:nvPr>
        </p:nvSpPr>
        <p:spPr bwMode="auto">
          <a:xfrm>
            <a:off x="457200" y="6245225"/>
            <a:ext cx="2128838" cy="47148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SzPct val="45000"/>
              <a:buFontTx/>
              <a:buNone/>
              <a:tabLst>
                <a:tab pos="723900" algn="l"/>
                <a:tab pos="1447800" algn="l"/>
              </a:tabLst>
              <a:defRPr sz="14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endParaRPr lang="ru-RU"/>
          </a:p>
        </p:txBody>
      </p:sp>
      <p:sp>
        <p:nvSpPr>
          <p:cNvPr id="19525" name="Rectangle 69"/>
          <p:cNvSpPr>
            <a:spLocks noGrp="1" noChangeArrowheads="1"/>
          </p:cNvSpPr>
          <p:nvPr>
            <p:ph type="ftr"/>
          </p:nvPr>
        </p:nvSpPr>
        <p:spPr bwMode="auto">
          <a:xfrm>
            <a:off x="3124200" y="6245225"/>
            <a:ext cx="2890838" cy="47148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SzPct val="45000"/>
              <a:buFontTx/>
              <a:buNone/>
              <a:tabLst>
                <a:tab pos="723900" algn="l"/>
                <a:tab pos="1447800" algn="l"/>
                <a:tab pos="2171700" algn="l"/>
              </a:tabLst>
              <a:defRPr sz="14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endParaRPr lang="ru-RU"/>
          </a:p>
        </p:txBody>
      </p:sp>
      <p:sp>
        <p:nvSpPr>
          <p:cNvPr id="19526" name="Rectangle 70"/>
          <p:cNvSpPr>
            <a:spLocks noGrp="1" noChangeArrowheads="1"/>
          </p:cNvSpPr>
          <p:nvPr>
            <p:ph type="sldNum"/>
          </p:nvPr>
        </p:nvSpPr>
        <p:spPr bwMode="auto">
          <a:xfrm>
            <a:off x="6553200" y="6245225"/>
            <a:ext cx="2128838" cy="47148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SzPct val="45000"/>
              <a:buFontTx/>
              <a:buNone/>
              <a:tabLst>
                <a:tab pos="723900" algn="l"/>
                <a:tab pos="1447800" algn="l"/>
              </a:tabLst>
              <a:defRPr sz="14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fld id="{31DD68D2-CAFE-4650-9A73-BFACAA08EF3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00000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00000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685800" y="1320800"/>
            <a:ext cx="7767638" cy="2103438"/>
          </a:xfrm>
          <a:prstGeom prst="rect">
            <a:avLst/>
          </a:prstGeom>
          <a:noFill/>
          <a:ln w="9525">
            <a:noFill/>
            <a:round/>
            <a:headEnd/>
            <a:tailEnd/>
          </a:ln>
          <a:effectLst/>
        </p:spPr>
        <p:txBody>
          <a:bodyPr vert="horz" wrap="square" lIns="90000" tIns="46800" rIns="90000" bIns="46800" numCol="1" anchor="b" anchorCtr="1" compatLnSpc="1">
            <a:prstTxWarp prst="textNoShape">
              <a:avLst/>
            </a:prstTxWarp>
          </a:bodyPr>
          <a:lstStyle/>
          <a:p>
            <a:pPr lvl="0"/>
            <a:r>
              <a:rPr lang="en-GB" smtClean="0"/>
              <a:t>Для правки текста заголовка щелкните мышью</a:t>
            </a:r>
          </a:p>
        </p:txBody>
      </p:sp>
      <p:sp>
        <p:nvSpPr>
          <p:cNvPr id="2050" name="Freeform 2"/>
          <p:cNvSpPr>
            <a:spLocks noChangeArrowheads="1"/>
          </p:cNvSpPr>
          <p:nvPr/>
        </p:nvSpPr>
        <p:spPr bwMode="auto">
          <a:xfrm>
            <a:off x="285750" y="2803525"/>
            <a:ext cx="1588" cy="3035300"/>
          </a:xfrm>
          <a:custGeom>
            <a:avLst/>
            <a:gdLst>
              <a:gd name="T0" fmla="*/ 0 h 1912"/>
              <a:gd name="T1" fmla="*/ 6 h 1912"/>
              <a:gd name="T2" fmla="*/ 6 h 1912"/>
              <a:gd name="T3" fmla="*/ 60 h 1912"/>
              <a:gd name="T4" fmla="*/ 1912 h 1912"/>
              <a:gd name="T5" fmla="*/ 1912 h 1912"/>
              <a:gd name="T6" fmla="*/ 0 h 1912"/>
              <a:gd name="T7" fmla="*/ 0 h 19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w="9525">
            <a:noFill/>
            <a:round/>
            <a:headEnd/>
            <a:tailEnd/>
          </a:ln>
          <a:effectLst/>
        </p:spPr>
        <p:txBody>
          <a:bodyPr wrap="none" anchor="ctr"/>
          <a:lstStyle/>
          <a:p>
            <a:pPr>
              <a:defRPr/>
            </a:pPr>
            <a:endParaRPr lang="ru-RU"/>
          </a:p>
        </p:txBody>
      </p:sp>
      <p:sp>
        <p:nvSpPr>
          <p:cNvPr id="2051" name="Rectangle 3"/>
          <p:cNvSpPr>
            <a:spLocks noGrp="1" noChangeArrowheads="1"/>
          </p:cNvSpPr>
          <p:nvPr>
            <p:ph type="ftr"/>
          </p:nvPr>
        </p:nvSpPr>
        <p:spPr bwMode="auto">
          <a:xfrm>
            <a:off x="3124200" y="6245225"/>
            <a:ext cx="2890838" cy="47148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FontTx/>
              <a:buNone/>
              <a:tabLst>
                <a:tab pos="723900" algn="l"/>
                <a:tab pos="1447800" algn="l"/>
                <a:tab pos="2171700" algn="l"/>
              </a:tabLst>
              <a:defRPr sz="1400" smtClean="0">
                <a:solidFill>
                  <a:srgbClr val="000000"/>
                </a:solidFill>
                <a:effectLst>
                  <a:outerShdw blurRad="38100" dist="38100" dir="2700000" algn="tl">
                    <a:srgbClr val="C0C0C0"/>
                  </a:outerShdw>
                </a:effectLst>
                <a:latin typeface="Times New Roman" pitchFamily="16" charset="0"/>
                <a:ea typeface="+mn-ea"/>
                <a:cs typeface="+mn-cs"/>
              </a:defRPr>
            </a:lvl1pPr>
          </a:lstStyle>
          <a:p>
            <a:pPr>
              <a:defRPr/>
            </a:pPr>
            <a:endParaRPr lang="ru-RU"/>
          </a:p>
        </p:txBody>
      </p:sp>
      <p:sp>
        <p:nvSpPr>
          <p:cNvPr id="2052" name="Rectangle 4"/>
          <p:cNvSpPr>
            <a:spLocks noGrp="1" noChangeArrowheads="1"/>
          </p:cNvSpPr>
          <p:nvPr>
            <p:ph type="sldNum"/>
          </p:nvPr>
        </p:nvSpPr>
        <p:spPr bwMode="auto">
          <a:xfrm>
            <a:off x="6553200" y="6245225"/>
            <a:ext cx="2128838" cy="47148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FontTx/>
              <a:buNone/>
              <a:tabLst>
                <a:tab pos="723900" algn="l"/>
                <a:tab pos="1447800" algn="l"/>
              </a:tabLst>
              <a:defRPr sz="1400" smtClean="0">
                <a:solidFill>
                  <a:srgbClr val="000000"/>
                </a:solidFill>
                <a:effectLst>
                  <a:outerShdw blurRad="38100" dist="38100" dir="2700000" algn="tl">
                    <a:srgbClr val="C0C0C0"/>
                  </a:outerShdw>
                </a:effectLst>
                <a:latin typeface="Times New Roman" pitchFamily="16" charset="0"/>
                <a:ea typeface="+mn-ea"/>
                <a:cs typeface="+mn-cs"/>
              </a:defRPr>
            </a:lvl1pPr>
          </a:lstStyle>
          <a:p>
            <a:pPr>
              <a:defRPr/>
            </a:pPr>
            <a:fld id="{DD60B6E8-34D9-4CC7-8A85-C869229D57E8}" type="slidenum">
              <a:rPr lang="ru-RU"/>
              <a:pPr>
                <a:defRPr/>
              </a:pPr>
              <a:t>‹#›</a:t>
            </a:fld>
            <a:endParaRPr lang="ru-RU"/>
          </a:p>
        </p:txBody>
      </p:sp>
      <p:sp>
        <p:nvSpPr>
          <p:cNvPr id="2053" name="Rectangle 5"/>
          <p:cNvSpPr>
            <a:spLocks noGrp="1" noChangeArrowheads="1"/>
          </p:cNvSpPr>
          <p:nvPr>
            <p:ph type="dt"/>
          </p:nvPr>
        </p:nvSpPr>
        <p:spPr bwMode="auto">
          <a:xfrm>
            <a:off x="457200" y="6245225"/>
            <a:ext cx="2128838" cy="47148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723900" algn="l"/>
                <a:tab pos="1447800" algn="l"/>
              </a:tabLst>
              <a:defRPr sz="1400" smtClean="0">
                <a:solidFill>
                  <a:srgbClr val="000000"/>
                </a:solidFill>
                <a:effectLst>
                  <a:outerShdw blurRad="38100" dist="38100" dir="2700000" algn="tl">
                    <a:srgbClr val="C0C0C0"/>
                  </a:outerShdw>
                </a:effectLst>
                <a:latin typeface="Times New Roman" pitchFamily="16" charset="0"/>
                <a:ea typeface="+mn-ea"/>
                <a:cs typeface="+mn-cs"/>
              </a:defRPr>
            </a:lvl1pPr>
          </a:lstStyle>
          <a:p>
            <a:pPr>
              <a:defRPr/>
            </a:pPr>
            <a:endParaRPr lang="ru-RU"/>
          </a:p>
        </p:txBody>
      </p:sp>
      <p:sp>
        <p:nvSpPr>
          <p:cNvPr id="2054" name="Rectangle 6"/>
          <p:cNvSpPr>
            <a:spLocks noGrp="1" noChangeArrowheads="1"/>
          </p:cNvSpPr>
          <p:nvPr>
            <p:ph type="body" idx="1"/>
          </p:nvPr>
        </p:nvSpPr>
        <p:spPr bwMode="auto">
          <a:xfrm>
            <a:off x="457200" y="1604963"/>
            <a:ext cx="8224838" cy="452120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Lst>
  <p:txStyles>
    <p:titleStyle>
      <a:lvl1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Tahoma" pitchFamily="32" charset="0"/>
          <a:ea typeface="DejaVu Sans" charset="0"/>
          <a:cs typeface="DejaVu Sans" charset="0"/>
        </a:defRPr>
      </a:lvl2pPr>
      <a:lvl3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Tahoma" pitchFamily="32" charset="0"/>
          <a:ea typeface="DejaVu Sans" charset="0"/>
          <a:cs typeface="DejaVu Sans" charset="0"/>
        </a:defRPr>
      </a:lvl3pPr>
      <a:lvl4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Tahoma" pitchFamily="32" charset="0"/>
          <a:ea typeface="DejaVu Sans" charset="0"/>
          <a:cs typeface="DejaVu Sans" charset="0"/>
        </a:defRPr>
      </a:lvl4pPr>
      <a:lvl5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Tahoma" pitchFamily="32" charset="0"/>
          <a:ea typeface="DejaVu Sans" charset="0"/>
          <a:cs typeface="DejaVu Sans" charset="0"/>
        </a:defRPr>
      </a:lvl5pPr>
      <a:lvl6pPr marL="2514600" indent="-228600" algn="l" defTabSz="449263" rtl="0" fontAlgn="base">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Tahoma" pitchFamily="32" charset="0"/>
          <a:ea typeface="DejaVu Sans" charset="0"/>
          <a:cs typeface="DejaVu Sans" charset="0"/>
        </a:defRPr>
      </a:lvl6pPr>
      <a:lvl7pPr marL="2971800" indent="-228600" algn="l" defTabSz="449263" rtl="0" fontAlgn="base">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Tahoma" pitchFamily="32" charset="0"/>
          <a:ea typeface="DejaVu Sans" charset="0"/>
          <a:cs typeface="DejaVu Sans" charset="0"/>
        </a:defRPr>
      </a:lvl7pPr>
      <a:lvl8pPr marL="3429000" indent="-228600" algn="l" defTabSz="449263" rtl="0" fontAlgn="base">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Tahoma" pitchFamily="32" charset="0"/>
          <a:ea typeface="DejaVu Sans" charset="0"/>
          <a:cs typeface="DejaVu Sans" charset="0"/>
        </a:defRPr>
      </a:lvl8pPr>
      <a:lvl9pPr marL="3886200" indent="-228600" algn="l" defTabSz="449263" rtl="0" fontAlgn="base">
        <a:spcBef>
          <a:spcPct val="0"/>
        </a:spcBef>
        <a:spcAft>
          <a:spcPct val="0"/>
        </a:spcAft>
        <a:buClr>
          <a:srgbClr val="000000"/>
        </a:buClr>
        <a:buSzPct val="100000"/>
        <a:buFont typeface="Times New Roman" pitchFamily="16" charset="0"/>
        <a:defRPr sz="4400">
          <a:solidFill>
            <a:srgbClr val="FFFFFF"/>
          </a:solidFill>
          <a:effectLst>
            <a:outerShdw blurRad="38100" dist="38100" dir="2700000" algn="tl">
              <a:srgbClr val="C0C0C0"/>
            </a:outerShdw>
          </a:effectLst>
          <a:latin typeface="Tahoma" pitchFamily="32"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C0C0C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C0C0C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C0C0C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C0C0C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C0C0C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grpSp>
        <p:nvGrpSpPr>
          <p:cNvPr id="20482" name="Group 1"/>
          <p:cNvGrpSpPr>
            <a:grpSpLocks/>
          </p:cNvGrpSpPr>
          <p:nvPr/>
        </p:nvGrpSpPr>
        <p:grpSpPr bwMode="auto">
          <a:xfrm>
            <a:off x="3175" y="4267200"/>
            <a:ext cx="9139238" cy="2589213"/>
            <a:chOff x="2" y="2688"/>
            <a:chExt cx="5757" cy="1631"/>
          </a:xfrm>
        </p:grpSpPr>
        <p:sp>
          <p:nvSpPr>
            <p:cNvPr id="2" name="Freeform 2"/>
            <p:cNvSpPr>
              <a:spLocks noChangeArrowheads="1"/>
            </p:cNvSpPr>
            <p:nvPr/>
          </p:nvSpPr>
          <p:spPr bwMode="auto">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rgbClr val="0088E4"/>
                </a:gs>
                <a:gs pos="100000">
                  <a:srgbClr val="0068AE"/>
                </a:gs>
              </a:gsLst>
              <a:lin ang="5400000" scaled="1"/>
            </a:gradFill>
            <a:ln w="9525">
              <a:noFill/>
              <a:round/>
              <a:headEnd/>
              <a:tailEnd/>
            </a:ln>
            <a:effectLst/>
          </p:spPr>
          <p:txBody>
            <a:bodyPr wrap="none" anchor="ctr"/>
            <a:lstStyle/>
            <a:p>
              <a:pPr>
                <a:defRPr/>
              </a:pPr>
              <a:endParaRPr lang="ru-RU"/>
            </a:p>
          </p:txBody>
        </p:sp>
        <p:grpSp>
          <p:nvGrpSpPr>
            <p:cNvPr id="20488" name="Group 3"/>
            <p:cNvGrpSpPr>
              <a:grpSpLocks/>
            </p:cNvGrpSpPr>
            <p:nvPr/>
          </p:nvGrpSpPr>
          <p:grpSpPr bwMode="auto">
            <a:xfrm>
              <a:off x="3528" y="3715"/>
              <a:ext cx="791" cy="520"/>
              <a:chOff x="3528" y="3715"/>
              <a:chExt cx="791" cy="520"/>
            </a:xfrm>
          </p:grpSpPr>
          <p:sp>
            <p:nvSpPr>
              <p:cNvPr id="20484" name="Oval 4"/>
              <p:cNvSpPr>
                <a:spLocks noChangeArrowheads="1"/>
              </p:cNvSpPr>
              <p:nvPr/>
            </p:nvSpPr>
            <p:spPr bwMode="auto">
              <a:xfrm>
                <a:off x="3687" y="3810"/>
                <a:ext cx="532" cy="327"/>
              </a:xfrm>
              <a:prstGeom prst="ellipse">
                <a:avLst/>
              </a:prstGeom>
              <a:gradFill rotWithShape="0">
                <a:gsLst>
                  <a:gs pos="0">
                    <a:srgbClr val="007BCE"/>
                  </a:gs>
                  <a:gs pos="100000">
                    <a:srgbClr val="0088E4"/>
                  </a:gs>
                </a:gsLst>
                <a:path path="shape">
                  <a:fillToRect l="50000" t="50000" r="50000" b="50000"/>
                </a:path>
              </a:gradFill>
              <a:ln w="9525">
                <a:noFill/>
                <a:round/>
                <a:headEnd/>
                <a:tailEnd/>
              </a:ln>
              <a:effectLst/>
            </p:spPr>
            <p:txBody>
              <a:bodyPr wrap="none" anchor="ctr"/>
              <a:lstStyle/>
              <a:p>
                <a:pPr>
                  <a:defRPr/>
                </a:pPr>
                <a:endParaRPr lang="ru-RU"/>
              </a:p>
            </p:txBody>
          </p:sp>
          <p:sp>
            <p:nvSpPr>
              <p:cNvPr id="20485" name="Oval 5"/>
              <p:cNvSpPr>
                <a:spLocks noChangeArrowheads="1"/>
              </p:cNvSpPr>
              <p:nvPr/>
            </p:nvSpPr>
            <p:spPr bwMode="auto">
              <a:xfrm>
                <a:off x="3727" y="3840"/>
                <a:ext cx="452" cy="275"/>
              </a:xfrm>
              <a:prstGeom prst="ellipse">
                <a:avLst/>
              </a:prstGeom>
              <a:gradFill rotWithShape="0">
                <a:gsLst>
                  <a:gs pos="0">
                    <a:srgbClr val="007BCE"/>
                  </a:gs>
                  <a:gs pos="100000">
                    <a:srgbClr val="0088E4"/>
                  </a:gs>
                </a:gsLst>
                <a:lin ang="5400000" scaled="1"/>
              </a:gradFill>
              <a:ln w="9525">
                <a:noFill/>
                <a:round/>
                <a:headEnd/>
                <a:tailEnd/>
              </a:ln>
              <a:effectLst/>
            </p:spPr>
            <p:txBody>
              <a:bodyPr wrap="none" anchor="ctr"/>
              <a:lstStyle/>
              <a:p>
                <a:pPr>
                  <a:defRPr/>
                </a:pPr>
                <a:endParaRPr lang="ru-RU"/>
              </a:p>
            </p:txBody>
          </p:sp>
          <p:sp>
            <p:nvSpPr>
              <p:cNvPr id="20486" name="Oval 6"/>
              <p:cNvSpPr>
                <a:spLocks noChangeArrowheads="1"/>
              </p:cNvSpPr>
              <p:nvPr/>
            </p:nvSpPr>
            <p:spPr bwMode="auto">
              <a:xfrm>
                <a:off x="3783" y="3872"/>
                <a:ext cx="344" cy="207"/>
              </a:xfrm>
              <a:prstGeom prst="ellipse">
                <a:avLst/>
              </a:pr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20487" name="Oval 7"/>
              <p:cNvSpPr>
                <a:spLocks noChangeArrowheads="1"/>
              </p:cNvSpPr>
              <p:nvPr/>
            </p:nvSpPr>
            <p:spPr bwMode="auto">
              <a:xfrm>
                <a:off x="3823" y="3896"/>
                <a:ext cx="262" cy="159"/>
              </a:xfrm>
              <a:prstGeom prst="ellipse">
                <a:avLst/>
              </a:prstGeom>
              <a:gradFill rotWithShape="0">
                <a:gsLst>
                  <a:gs pos="0">
                    <a:srgbClr val="0083DB"/>
                  </a:gs>
                  <a:gs pos="100000">
                    <a:srgbClr val="0088E4"/>
                  </a:gs>
                </a:gsLst>
                <a:lin ang="5400000" scaled="1"/>
              </a:gradFill>
              <a:ln w="9525">
                <a:noFill/>
                <a:round/>
                <a:headEnd/>
                <a:tailEnd/>
              </a:ln>
              <a:effectLst/>
            </p:spPr>
            <p:txBody>
              <a:bodyPr wrap="none" anchor="ctr"/>
              <a:lstStyle/>
              <a:p>
                <a:pPr>
                  <a:defRPr/>
                </a:pPr>
                <a:endParaRPr lang="ru-RU"/>
              </a:p>
            </p:txBody>
          </p:sp>
          <p:sp>
            <p:nvSpPr>
              <p:cNvPr id="3" name="Oval 8"/>
              <p:cNvSpPr>
                <a:spLocks noChangeArrowheads="1"/>
              </p:cNvSpPr>
              <p:nvPr/>
            </p:nvSpPr>
            <p:spPr bwMode="auto">
              <a:xfrm>
                <a:off x="3857" y="3922"/>
                <a:ext cx="192" cy="107"/>
              </a:xfrm>
              <a:prstGeom prst="ellipse">
                <a:avLst/>
              </a:pr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4" name="Freeform 9"/>
              <p:cNvSpPr>
                <a:spLocks noChangeArrowheads="1"/>
              </p:cNvSpPr>
              <p:nvPr/>
            </p:nvSpPr>
            <p:spPr bwMode="auto">
              <a:xfrm>
                <a:off x="3576"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5" name="Freeform 10"/>
              <p:cNvSpPr>
                <a:spLocks noChangeArrowheads="1"/>
              </p:cNvSpPr>
              <p:nvPr/>
            </p:nvSpPr>
            <p:spPr bwMode="auto">
              <a:xfrm>
                <a:off x="3696"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rgbClr val="0072C0"/>
                  </a:gs>
                  <a:gs pos="100000">
                    <a:srgbClr val="0088E4"/>
                  </a:gs>
                </a:gsLst>
                <a:lin ang="8100000" scaled="1"/>
              </a:gradFill>
              <a:ln w="9525">
                <a:noFill/>
                <a:round/>
                <a:headEnd/>
                <a:tailEnd/>
              </a:ln>
              <a:effectLst/>
            </p:spPr>
            <p:txBody>
              <a:bodyPr wrap="none" anchor="ctr"/>
              <a:lstStyle/>
              <a:p>
                <a:pPr>
                  <a:defRPr/>
                </a:pPr>
                <a:endParaRPr lang="ru-RU"/>
              </a:p>
            </p:txBody>
          </p:sp>
          <p:sp>
            <p:nvSpPr>
              <p:cNvPr id="6" name="Freeform 11"/>
              <p:cNvSpPr>
                <a:spLocks noChangeArrowheads="1"/>
              </p:cNvSpPr>
              <p:nvPr/>
            </p:nvSpPr>
            <p:spPr bwMode="auto">
              <a:xfrm>
                <a:off x="3528"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rgbClr val="0077C7"/>
                  </a:gs>
                  <a:gs pos="100000">
                    <a:srgbClr val="0088E4"/>
                  </a:gs>
                </a:gsLst>
                <a:lin ang="5400000" scaled="1"/>
              </a:gradFill>
              <a:ln w="9525">
                <a:noFill/>
                <a:round/>
                <a:headEnd/>
                <a:tailEnd/>
              </a:ln>
              <a:effectLst/>
            </p:spPr>
            <p:txBody>
              <a:bodyPr wrap="none" anchor="ctr"/>
              <a:lstStyle/>
              <a:p>
                <a:pPr>
                  <a:defRPr/>
                </a:pPr>
                <a:endParaRPr lang="ru-RU"/>
              </a:p>
            </p:txBody>
          </p:sp>
          <p:sp>
            <p:nvSpPr>
              <p:cNvPr id="20492" name="Freeform 12"/>
              <p:cNvSpPr>
                <a:spLocks noChangeArrowheads="1"/>
              </p:cNvSpPr>
              <p:nvPr/>
            </p:nvSpPr>
            <p:spPr bwMode="auto">
              <a:xfrm>
                <a:off x="3570"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rgbClr val="007BCE"/>
                  </a:gs>
                  <a:gs pos="100000">
                    <a:srgbClr val="0088E4"/>
                  </a:gs>
                </a:gsLst>
                <a:path path="rect">
                  <a:fillToRect l="50000" t="50000" r="50000" b="50000"/>
                </a:path>
              </a:gradFill>
              <a:ln w="9525">
                <a:noFill/>
                <a:round/>
                <a:headEnd/>
                <a:tailEnd/>
              </a:ln>
              <a:effectLst/>
            </p:spPr>
            <p:txBody>
              <a:bodyPr wrap="none" anchor="ctr"/>
              <a:lstStyle/>
              <a:p>
                <a:pPr>
                  <a:defRPr/>
                </a:pPr>
                <a:endParaRPr lang="ru-RU"/>
              </a:p>
            </p:txBody>
          </p:sp>
          <p:sp>
            <p:nvSpPr>
              <p:cNvPr id="20493" name="Freeform 13"/>
              <p:cNvSpPr>
                <a:spLocks noChangeArrowheads="1"/>
              </p:cNvSpPr>
              <p:nvPr/>
            </p:nvSpPr>
            <p:spPr bwMode="auto">
              <a:xfrm>
                <a:off x="4038"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rgbClr val="0077C7"/>
                  </a:gs>
                  <a:gs pos="100000">
                    <a:srgbClr val="0088E4"/>
                  </a:gs>
                </a:gsLst>
                <a:lin ang="10800000" scaled="1"/>
              </a:gradFill>
              <a:ln w="9525">
                <a:noFill/>
                <a:round/>
                <a:headEnd/>
                <a:tailEnd/>
              </a:ln>
              <a:effectLst/>
            </p:spPr>
            <p:txBody>
              <a:bodyPr wrap="none" anchor="ctr"/>
              <a:lstStyle/>
              <a:p>
                <a:pPr>
                  <a:defRPr/>
                </a:pPr>
                <a:endParaRPr lang="ru-RU"/>
              </a:p>
            </p:txBody>
          </p:sp>
          <p:sp>
            <p:nvSpPr>
              <p:cNvPr id="20494" name="Oval 14"/>
              <p:cNvSpPr>
                <a:spLocks noChangeArrowheads="1"/>
              </p:cNvSpPr>
              <p:nvPr/>
            </p:nvSpPr>
            <p:spPr bwMode="auto">
              <a:xfrm>
                <a:off x="3911" y="3948"/>
                <a:ext cx="84" cy="53"/>
              </a:xfrm>
              <a:prstGeom prst="ellipse">
                <a:avLst/>
              </a:pr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grpSp>
        <p:grpSp>
          <p:nvGrpSpPr>
            <p:cNvPr id="20489" name="Group 15"/>
            <p:cNvGrpSpPr>
              <a:grpSpLocks/>
            </p:cNvGrpSpPr>
            <p:nvPr/>
          </p:nvGrpSpPr>
          <p:grpSpPr bwMode="auto">
            <a:xfrm>
              <a:off x="1776" y="3631"/>
              <a:ext cx="1625" cy="682"/>
              <a:chOff x="1776" y="3631"/>
              <a:chExt cx="1625" cy="682"/>
            </a:xfrm>
          </p:grpSpPr>
          <p:sp>
            <p:nvSpPr>
              <p:cNvPr id="20496" name="Oval 16"/>
              <p:cNvSpPr>
                <a:spLocks noChangeArrowheads="1"/>
              </p:cNvSpPr>
              <p:nvPr/>
            </p:nvSpPr>
            <p:spPr bwMode="auto">
              <a:xfrm>
                <a:off x="2268" y="3934"/>
                <a:ext cx="638" cy="377"/>
              </a:xfrm>
              <a:prstGeom prst="ellipse">
                <a:avLst/>
              </a:prstGeom>
              <a:gradFill rotWithShape="0">
                <a:gsLst>
                  <a:gs pos="0">
                    <a:srgbClr val="0077C7"/>
                  </a:gs>
                  <a:gs pos="100000">
                    <a:srgbClr val="0088E4"/>
                  </a:gs>
                </a:gsLst>
                <a:lin ang="13500000" scaled="1"/>
              </a:gradFill>
              <a:ln w="9525">
                <a:noFill/>
                <a:round/>
                <a:headEnd/>
                <a:tailEnd/>
              </a:ln>
              <a:effectLst/>
            </p:spPr>
            <p:txBody>
              <a:bodyPr wrap="none" anchor="ctr"/>
              <a:lstStyle/>
              <a:p>
                <a:pPr>
                  <a:defRPr/>
                </a:pPr>
                <a:endParaRPr lang="ru-RU"/>
              </a:p>
            </p:txBody>
          </p:sp>
          <p:sp>
            <p:nvSpPr>
              <p:cNvPr id="20497" name="Oval 17"/>
              <p:cNvSpPr>
                <a:spLocks noChangeArrowheads="1"/>
              </p:cNvSpPr>
              <p:nvPr/>
            </p:nvSpPr>
            <p:spPr bwMode="auto">
              <a:xfrm>
                <a:off x="2314" y="3958"/>
                <a:ext cx="543" cy="332"/>
              </a:xfrm>
              <a:prstGeom prst="ellipse">
                <a:avLst/>
              </a:prstGeom>
              <a:gradFill rotWithShape="0">
                <a:gsLst>
                  <a:gs pos="0">
                    <a:srgbClr val="0077C7"/>
                  </a:gs>
                  <a:gs pos="100000">
                    <a:srgbClr val="0088E4"/>
                  </a:gs>
                </a:gsLst>
                <a:lin ang="13500000" scaled="1"/>
              </a:gradFill>
              <a:ln w="9525">
                <a:noFill/>
                <a:round/>
                <a:headEnd/>
                <a:tailEnd/>
              </a:ln>
              <a:effectLst/>
            </p:spPr>
            <p:txBody>
              <a:bodyPr wrap="none" anchor="ctr"/>
              <a:lstStyle/>
              <a:p>
                <a:pPr>
                  <a:defRPr/>
                </a:pPr>
                <a:endParaRPr lang="ru-RU"/>
              </a:p>
            </p:txBody>
          </p:sp>
          <p:sp>
            <p:nvSpPr>
              <p:cNvPr id="20498" name="Oval 18"/>
              <p:cNvSpPr>
                <a:spLocks noChangeArrowheads="1"/>
              </p:cNvSpPr>
              <p:nvPr/>
            </p:nvSpPr>
            <p:spPr bwMode="auto">
              <a:xfrm>
                <a:off x="2341" y="3979"/>
                <a:ext cx="501" cy="299"/>
              </a:xfrm>
              <a:prstGeom prst="ellipse">
                <a:avLst/>
              </a:prstGeom>
              <a:gradFill rotWithShape="0">
                <a:gsLst>
                  <a:gs pos="0">
                    <a:srgbClr val="007BCE"/>
                  </a:gs>
                  <a:gs pos="100000">
                    <a:srgbClr val="0088E4"/>
                  </a:gs>
                </a:gsLst>
                <a:lin ang="13500000" scaled="1"/>
              </a:gradFill>
              <a:ln w="9525">
                <a:noFill/>
                <a:round/>
                <a:headEnd/>
                <a:tailEnd/>
              </a:ln>
              <a:effectLst/>
            </p:spPr>
            <p:txBody>
              <a:bodyPr wrap="none" anchor="ctr"/>
              <a:lstStyle/>
              <a:p>
                <a:pPr>
                  <a:defRPr/>
                </a:pPr>
                <a:endParaRPr lang="ru-RU"/>
              </a:p>
            </p:txBody>
          </p:sp>
          <p:sp>
            <p:nvSpPr>
              <p:cNvPr id="7" name="Oval 19"/>
              <p:cNvSpPr>
                <a:spLocks noChangeArrowheads="1"/>
              </p:cNvSpPr>
              <p:nvPr/>
            </p:nvSpPr>
            <p:spPr bwMode="auto">
              <a:xfrm>
                <a:off x="2368" y="3997"/>
                <a:ext cx="444" cy="258"/>
              </a:xfrm>
              <a:prstGeom prst="ellipse">
                <a:avLst/>
              </a:prstGeom>
              <a:gradFill rotWithShape="0">
                <a:gsLst>
                  <a:gs pos="0">
                    <a:srgbClr val="0077C7"/>
                  </a:gs>
                  <a:gs pos="100000">
                    <a:srgbClr val="0088E4"/>
                  </a:gs>
                </a:gsLst>
                <a:lin ang="5400000" scaled="1"/>
              </a:gradFill>
              <a:ln w="9525">
                <a:noFill/>
                <a:round/>
                <a:headEnd/>
                <a:tailEnd/>
              </a:ln>
              <a:effectLst/>
            </p:spPr>
            <p:txBody>
              <a:bodyPr wrap="none" anchor="ctr"/>
              <a:lstStyle/>
              <a:p>
                <a:pPr>
                  <a:defRPr/>
                </a:pPr>
                <a:endParaRPr lang="ru-RU"/>
              </a:p>
            </p:txBody>
          </p:sp>
          <p:sp>
            <p:nvSpPr>
              <p:cNvPr id="20500" name="Oval 20"/>
              <p:cNvSpPr>
                <a:spLocks noChangeArrowheads="1"/>
              </p:cNvSpPr>
              <p:nvPr/>
            </p:nvSpPr>
            <p:spPr bwMode="auto">
              <a:xfrm>
                <a:off x="2385" y="4005"/>
                <a:ext cx="413" cy="240"/>
              </a:xfrm>
              <a:prstGeom prst="ellipse">
                <a:avLst/>
              </a:pr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20501" name="Oval 21"/>
              <p:cNvSpPr>
                <a:spLocks noChangeArrowheads="1"/>
              </p:cNvSpPr>
              <p:nvPr/>
            </p:nvSpPr>
            <p:spPr bwMode="auto">
              <a:xfrm>
                <a:off x="2437" y="4026"/>
                <a:ext cx="306" cy="192"/>
              </a:xfrm>
              <a:prstGeom prst="ellipse">
                <a:avLst/>
              </a:prstGeom>
              <a:gradFill rotWithShape="0">
                <a:gsLst>
                  <a:gs pos="0">
                    <a:srgbClr val="0077C7"/>
                  </a:gs>
                  <a:gs pos="100000">
                    <a:srgbClr val="0088E4"/>
                  </a:gs>
                </a:gsLst>
                <a:lin ang="5400000" scaled="1"/>
              </a:gradFill>
              <a:ln w="9525">
                <a:noFill/>
                <a:round/>
                <a:headEnd/>
                <a:tailEnd/>
              </a:ln>
              <a:effectLst/>
            </p:spPr>
            <p:txBody>
              <a:bodyPr wrap="none" anchor="ctr"/>
              <a:lstStyle/>
              <a:p>
                <a:pPr>
                  <a:defRPr/>
                </a:pPr>
                <a:endParaRPr lang="ru-RU"/>
              </a:p>
            </p:txBody>
          </p:sp>
          <p:sp>
            <p:nvSpPr>
              <p:cNvPr id="20502" name="Oval 22"/>
              <p:cNvSpPr>
                <a:spLocks noChangeArrowheads="1"/>
              </p:cNvSpPr>
              <p:nvPr/>
            </p:nvSpPr>
            <p:spPr bwMode="auto">
              <a:xfrm>
                <a:off x="2476" y="4056"/>
                <a:ext cx="227" cy="135"/>
              </a:xfrm>
              <a:prstGeom prst="ellipse">
                <a:avLst/>
              </a:prstGeom>
              <a:gradFill rotWithShape="0">
                <a:gsLst>
                  <a:gs pos="0">
                    <a:srgbClr val="007BCE"/>
                  </a:gs>
                  <a:gs pos="100000">
                    <a:srgbClr val="0088E4"/>
                  </a:gs>
                </a:gsLst>
                <a:lin ang="13500000" scaled="1"/>
              </a:gradFill>
              <a:ln w="9525">
                <a:noFill/>
                <a:round/>
                <a:headEnd/>
                <a:tailEnd/>
              </a:ln>
              <a:effectLst/>
            </p:spPr>
            <p:txBody>
              <a:bodyPr wrap="none" anchor="ctr"/>
              <a:lstStyle/>
              <a:p>
                <a:pPr>
                  <a:defRPr/>
                </a:pPr>
                <a:endParaRPr lang="ru-RU"/>
              </a:p>
            </p:txBody>
          </p:sp>
          <p:sp>
            <p:nvSpPr>
              <p:cNvPr id="20503" name="Oval 23"/>
              <p:cNvSpPr>
                <a:spLocks noChangeArrowheads="1"/>
              </p:cNvSpPr>
              <p:nvPr/>
            </p:nvSpPr>
            <p:spPr bwMode="auto">
              <a:xfrm>
                <a:off x="2542" y="4097"/>
                <a:ext cx="90" cy="60"/>
              </a:xfrm>
              <a:prstGeom prst="ellipse">
                <a:avLst/>
              </a:prstGeom>
              <a:gradFill rotWithShape="0">
                <a:gsLst>
                  <a:gs pos="0">
                    <a:srgbClr val="007BCE"/>
                  </a:gs>
                  <a:gs pos="100000">
                    <a:srgbClr val="0088E4"/>
                  </a:gs>
                </a:gsLst>
                <a:lin ang="10800000" scaled="1"/>
              </a:gradFill>
              <a:ln w="9525">
                <a:noFill/>
                <a:round/>
                <a:headEnd/>
                <a:tailEnd/>
              </a:ln>
              <a:effectLst/>
            </p:spPr>
            <p:txBody>
              <a:bodyPr wrap="none" anchor="ctr"/>
              <a:lstStyle/>
              <a:p>
                <a:pPr>
                  <a:defRPr/>
                </a:pPr>
                <a:endParaRPr lang="ru-RU"/>
              </a:p>
            </p:txBody>
          </p:sp>
          <p:sp>
            <p:nvSpPr>
              <p:cNvPr id="20504" name="Freeform 24"/>
              <p:cNvSpPr>
                <a:spLocks noChangeArrowheads="1"/>
              </p:cNvSpPr>
              <p:nvPr/>
            </p:nvSpPr>
            <p:spPr bwMode="auto">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rgbClr val="007BCE"/>
                  </a:gs>
                  <a:gs pos="100000">
                    <a:srgbClr val="0088E4"/>
                  </a:gs>
                </a:gsLst>
                <a:lin ang="5400000" scaled="1"/>
              </a:gradFill>
              <a:ln w="9525">
                <a:noFill/>
                <a:round/>
                <a:headEnd/>
                <a:tailEnd/>
              </a:ln>
              <a:effectLst/>
            </p:spPr>
            <p:txBody>
              <a:bodyPr wrap="none" anchor="ctr"/>
              <a:lstStyle/>
              <a:p>
                <a:pPr>
                  <a:defRPr/>
                </a:pPr>
                <a:endParaRPr lang="ru-RU"/>
              </a:p>
            </p:txBody>
          </p:sp>
          <p:sp>
            <p:nvSpPr>
              <p:cNvPr id="20505" name="Freeform 25"/>
              <p:cNvSpPr>
                <a:spLocks noChangeArrowheads="1"/>
              </p:cNvSpPr>
              <p:nvPr/>
            </p:nvSpPr>
            <p:spPr bwMode="auto">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rgbClr val="0072C0"/>
                  </a:gs>
                  <a:gs pos="100000">
                    <a:srgbClr val="0088E4"/>
                  </a:gs>
                </a:gsLst>
                <a:lin ang="13500000" scaled="1"/>
              </a:gradFill>
              <a:ln w="9525">
                <a:noFill/>
                <a:round/>
                <a:headEnd/>
                <a:tailEnd/>
              </a:ln>
              <a:effectLst/>
            </p:spPr>
            <p:txBody>
              <a:bodyPr wrap="none" anchor="ctr"/>
              <a:lstStyle/>
              <a:p>
                <a:pPr>
                  <a:defRPr/>
                </a:pPr>
                <a:endParaRPr lang="ru-RU"/>
              </a:p>
            </p:txBody>
          </p:sp>
          <p:sp>
            <p:nvSpPr>
              <p:cNvPr id="20506" name="Freeform 26"/>
              <p:cNvSpPr>
                <a:spLocks noChangeArrowheads="1"/>
              </p:cNvSpPr>
              <p:nvPr/>
            </p:nvSpPr>
            <p:spPr bwMode="auto">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rgbClr val="007BCE"/>
                  </a:gs>
                  <a:gs pos="100000">
                    <a:srgbClr val="0088E4"/>
                  </a:gs>
                </a:gsLst>
                <a:lin ang="10800000" scaled="1"/>
              </a:gradFill>
              <a:ln w="9525">
                <a:noFill/>
                <a:round/>
                <a:headEnd/>
                <a:tailEnd/>
              </a:ln>
              <a:effectLst/>
            </p:spPr>
            <p:txBody>
              <a:bodyPr wrap="none" anchor="ctr"/>
              <a:lstStyle/>
              <a:p>
                <a:pPr>
                  <a:defRPr/>
                </a:pPr>
                <a:endParaRPr lang="ru-RU"/>
              </a:p>
            </p:txBody>
          </p:sp>
          <p:sp>
            <p:nvSpPr>
              <p:cNvPr id="20507" name="Freeform 27"/>
              <p:cNvSpPr>
                <a:spLocks noChangeArrowheads="1"/>
              </p:cNvSpPr>
              <p:nvPr/>
            </p:nvSpPr>
            <p:spPr bwMode="auto">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rgbClr val="006FBA"/>
                  </a:gs>
                  <a:gs pos="100000">
                    <a:srgbClr val="0088E4"/>
                  </a:gs>
                </a:gsLst>
                <a:lin ang="5400000" scaled="1"/>
              </a:gradFill>
              <a:ln w="9525">
                <a:noFill/>
                <a:round/>
                <a:headEnd/>
                <a:tailEnd/>
              </a:ln>
              <a:effectLst/>
            </p:spPr>
            <p:txBody>
              <a:bodyPr wrap="none" anchor="ctr"/>
              <a:lstStyle/>
              <a:p>
                <a:pPr>
                  <a:defRPr/>
                </a:pPr>
                <a:endParaRPr lang="ru-RU"/>
              </a:p>
            </p:txBody>
          </p:sp>
          <p:sp>
            <p:nvSpPr>
              <p:cNvPr id="20508" name="Freeform 28"/>
              <p:cNvSpPr>
                <a:spLocks noChangeArrowheads="1"/>
              </p:cNvSpPr>
              <p:nvPr/>
            </p:nvSpPr>
            <p:spPr bwMode="auto">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rgbClr val="0088E4"/>
              </a:solidFill>
              <a:ln w="9525">
                <a:noFill/>
                <a:round/>
                <a:headEnd/>
                <a:tailEnd/>
              </a:ln>
              <a:effectLst/>
            </p:spPr>
            <p:txBody>
              <a:bodyPr wrap="none" anchor="ctr"/>
              <a:lstStyle/>
              <a:p>
                <a:pPr>
                  <a:defRPr/>
                </a:pPr>
                <a:endParaRPr lang="ru-RU"/>
              </a:p>
            </p:txBody>
          </p:sp>
          <p:sp>
            <p:nvSpPr>
              <p:cNvPr id="20509" name="Freeform 29"/>
              <p:cNvSpPr>
                <a:spLocks noChangeArrowheads="1"/>
              </p:cNvSpPr>
              <p:nvPr/>
            </p:nvSpPr>
            <p:spPr bwMode="auto">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rgbClr val="0088E4"/>
              </a:solidFill>
              <a:ln w="9525">
                <a:noFill/>
                <a:round/>
                <a:headEnd/>
                <a:tailEnd/>
              </a:ln>
              <a:effectLst/>
            </p:spPr>
            <p:txBody>
              <a:bodyPr wrap="none" anchor="ctr"/>
              <a:lstStyle/>
              <a:p>
                <a:pPr>
                  <a:defRPr/>
                </a:pPr>
                <a:endParaRPr lang="ru-RU"/>
              </a:p>
            </p:txBody>
          </p:sp>
          <p:sp>
            <p:nvSpPr>
              <p:cNvPr id="20510" name="Freeform 30"/>
              <p:cNvSpPr>
                <a:spLocks noChangeArrowheads="1"/>
              </p:cNvSpPr>
              <p:nvPr/>
            </p:nvSpPr>
            <p:spPr bwMode="auto">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rgbClr val="0077C7"/>
                  </a:gs>
                  <a:gs pos="100000">
                    <a:srgbClr val="0088E4"/>
                  </a:gs>
                </a:gsLst>
                <a:lin ang="5400000" scaled="1"/>
              </a:gradFill>
              <a:ln w="9525">
                <a:noFill/>
                <a:round/>
                <a:headEnd/>
                <a:tailEnd/>
              </a:ln>
              <a:effectLst/>
            </p:spPr>
            <p:txBody>
              <a:bodyPr wrap="none" anchor="ctr"/>
              <a:lstStyle/>
              <a:p>
                <a:pPr>
                  <a:defRPr/>
                </a:pPr>
                <a:endParaRPr lang="ru-RU"/>
              </a:p>
            </p:txBody>
          </p:sp>
          <p:sp>
            <p:nvSpPr>
              <p:cNvPr id="20511" name="Freeform 31"/>
              <p:cNvSpPr>
                <a:spLocks noChangeArrowheads="1"/>
              </p:cNvSpPr>
              <p:nvPr/>
            </p:nvSpPr>
            <p:spPr bwMode="auto">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rgbClr val="0077C7"/>
                  </a:gs>
                  <a:gs pos="100000">
                    <a:srgbClr val="0088E4"/>
                  </a:gs>
                </a:gsLst>
                <a:lin ang="5400000" scaled="1"/>
              </a:gradFill>
              <a:ln w="9525">
                <a:noFill/>
                <a:round/>
                <a:headEnd/>
                <a:tailEnd/>
              </a:ln>
              <a:effectLst/>
            </p:spPr>
            <p:txBody>
              <a:bodyPr wrap="none" anchor="ctr"/>
              <a:lstStyle/>
              <a:p>
                <a:pPr>
                  <a:defRPr/>
                </a:pPr>
                <a:endParaRPr lang="ru-RU"/>
              </a:p>
            </p:txBody>
          </p:sp>
          <p:sp>
            <p:nvSpPr>
              <p:cNvPr id="20512" name="Freeform 32"/>
              <p:cNvSpPr>
                <a:spLocks noChangeArrowheads="1"/>
              </p:cNvSpPr>
              <p:nvPr/>
            </p:nvSpPr>
            <p:spPr bwMode="auto">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rgbClr val="0077C7"/>
                  </a:gs>
                  <a:gs pos="100000">
                    <a:srgbClr val="0088E4"/>
                  </a:gs>
                </a:gsLst>
                <a:lin ang="5400000" scaled="1"/>
              </a:gradFill>
              <a:ln w="9525">
                <a:noFill/>
                <a:round/>
                <a:headEnd/>
                <a:tailEnd/>
              </a:ln>
              <a:effectLst/>
            </p:spPr>
            <p:txBody>
              <a:bodyPr wrap="none" anchor="ctr"/>
              <a:lstStyle/>
              <a:p>
                <a:pPr>
                  <a:defRPr/>
                </a:pPr>
                <a:endParaRPr lang="ru-RU"/>
              </a:p>
            </p:txBody>
          </p:sp>
          <p:sp>
            <p:nvSpPr>
              <p:cNvPr id="20513" name="Freeform 33"/>
              <p:cNvSpPr>
                <a:spLocks noChangeArrowheads="1"/>
              </p:cNvSpPr>
              <p:nvPr/>
            </p:nvSpPr>
            <p:spPr bwMode="auto">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rgbClr val="0088E4"/>
              </a:solidFill>
              <a:ln w="9525">
                <a:noFill/>
                <a:round/>
                <a:headEnd/>
                <a:tailEnd/>
              </a:ln>
              <a:effectLst/>
            </p:spPr>
            <p:txBody>
              <a:bodyPr wrap="none" anchor="ctr"/>
              <a:lstStyle/>
              <a:p>
                <a:pPr>
                  <a:defRPr/>
                </a:pPr>
                <a:endParaRPr lang="ru-RU"/>
              </a:p>
            </p:txBody>
          </p:sp>
        </p:grpSp>
        <p:grpSp>
          <p:nvGrpSpPr>
            <p:cNvPr id="20490" name="Group 34"/>
            <p:cNvGrpSpPr>
              <a:grpSpLocks/>
            </p:cNvGrpSpPr>
            <p:nvPr/>
          </p:nvGrpSpPr>
          <p:grpSpPr bwMode="auto">
            <a:xfrm>
              <a:off x="4128" y="3360"/>
              <a:ext cx="1350" cy="820"/>
              <a:chOff x="4128" y="3360"/>
              <a:chExt cx="1350" cy="820"/>
            </a:xfrm>
          </p:grpSpPr>
          <p:sp>
            <p:nvSpPr>
              <p:cNvPr id="20515" name="Freeform 35"/>
              <p:cNvSpPr>
                <a:spLocks noChangeArrowheads="1"/>
              </p:cNvSpPr>
              <p:nvPr/>
            </p:nvSpPr>
            <p:spPr bwMode="auto">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rgbClr val="078BE3"/>
                  </a:gs>
                  <a:gs pos="100000">
                    <a:srgbClr val="0088E4"/>
                  </a:gs>
                </a:gsLst>
                <a:lin ang="5400000" scaled="1"/>
              </a:gradFill>
              <a:ln w="9525">
                <a:noFill/>
                <a:round/>
                <a:headEnd/>
                <a:tailEnd/>
              </a:ln>
              <a:effectLst/>
            </p:spPr>
            <p:txBody>
              <a:bodyPr wrap="none" anchor="ctr"/>
              <a:lstStyle/>
              <a:p>
                <a:pPr>
                  <a:defRPr/>
                </a:pPr>
                <a:endParaRPr lang="ru-RU"/>
              </a:p>
            </p:txBody>
          </p:sp>
          <p:sp>
            <p:nvSpPr>
              <p:cNvPr id="20516" name="Freeform 36"/>
              <p:cNvSpPr>
                <a:spLocks noChangeArrowheads="1"/>
              </p:cNvSpPr>
              <p:nvPr/>
            </p:nvSpPr>
            <p:spPr bwMode="auto">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rgbClr val="078BE3"/>
                  </a:gs>
                  <a:gs pos="100000">
                    <a:srgbClr val="0088E4"/>
                  </a:gs>
                </a:gsLst>
                <a:lin ang="5400000" scaled="1"/>
              </a:gradFill>
              <a:ln w="9525">
                <a:noFill/>
                <a:round/>
                <a:headEnd/>
                <a:tailEnd/>
              </a:ln>
              <a:effectLst/>
            </p:spPr>
            <p:txBody>
              <a:bodyPr wrap="none" anchor="ctr"/>
              <a:lstStyle/>
              <a:p>
                <a:pPr>
                  <a:defRPr/>
                </a:pPr>
                <a:endParaRPr lang="ru-RU"/>
              </a:p>
            </p:txBody>
          </p:sp>
          <p:sp>
            <p:nvSpPr>
              <p:cNvPr id="20517" name="Freeform 37"/>
              <p:cNvSpPr>
                <a:spLocks noChangeArrowheads="1"/>
              </p:cNvSpPr>
              <p:nvPr/>
            </p:nvSpPr>
            <p:spPr bwMode="auto">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rgbClr val="0E8EE4"/>
                  </a:gs>
                  <a:gs pos="100000">
                    <a:srgbClr val="0088E4"/>
                  </a:gs>
                </a:gsLst>
                <a:lin ang="5400000" scaled="1"/>
              </a:gradFill>
              <a:ln w="9525">
                <a:noFill/>
                <a:round/>
                <a:headEnd/>
                <a:tailEnd/>
              </a:ln>
              <a:effectLst/>
            </p:spPr>
            <p:txBody>
              <a:bodyPr wrap="none" anchor="ctr"/>
              <a:lstStyle/>
              <a:p>
                <a:pPr>
                  <a:defRPr/>
                </a:pPr>
                <a:endParaRPr lang="ru-RU"/>
              </a:p>
            </p:txBody>
          </p:sp>
          <p:sp>
            <p:nvSpPr>
              <p:cNvPr id="20518" name="Freeform 38"/>
              <p:cNvSpPr>
                <a:spLocks noChangeArrowheads="1"/>
              </p:cNvSpPr>
              <p:nvPr/>
            </p:nvSpPr>
            <p:spPr bwMode="auto">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20519" name="Freeform 39"/>
              <p:cNvSpPr>
                <a:spLocks noChangeArrowheads="1"/>
              </p:cNvSpPr>
              <p:nvPr/>
            </p:nvSpPr>
            <p:spPr bwMode="auto">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20520" name="Freeform 40"/>
              <p:cNvSpPr>
                <a:spLocks noChangeArrowheads="1"/>
              </p:cNvSpPr>
              <p:nvPr/>
            </p:nvSpPr>
            <p:spPr bwMode="auto">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20521" name="Freeform 41"/>
              <p:cNvSpPr>
                <a:spLocks noChangeArrowheads="1"/>
              </p:cNvSpPr>
              <p:nvPr/>
            </p:nvSpPr>
            <p:spPr bwMode="auto">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20522" name="Freeform 42"/>
              <p:cNvSpPr>
                <a:spLocks noChangeArrowheads="1"/>
              </p:cNvSpPr>
              <p:nvPr/>
            </p:nvSpPr>
            <p:spPr bwMode="auto">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rgbClr val="0088E4"/>
              </a:solidFill>
              <a:ln w="9525">
                <a:noFill/>
                <a:round/>
                <a:headEnd/>
                <a:tailEnd/>
              </a:ln>
              <a:effectLst/>
            </p:spPr>
            <p:txBody>
              <a:bodyPr wrap="none" anchor="ctr"/>
              <a:lstStyle/>
              <a:p>
                <a:pPr>
                  <a:defRPr/>
                </a:pPr>
                <a:endParaRPr lang="ru-RU"/>
              </a:p>
            </p:txBody>
          </p:sp>
          <p:sp>
            <p:nvSpPr>
              <p:cNvPr id="20523" name="Freeform 43"/>
              <p:cNvSpPr>
                <a:spLocks noChangeArrowheads="1"/>
              </p:cNvSpPr>
              <p:nvPr/>
            </p:nvSpPr>
            <p:spPr bwMode="auto">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rgbClr val="078BE3"/>
                  </a:gs>
                  <a:gs pos="100000">
                    <a:srgbClr val="0088E4"/>
                  </a:gs>
                </a:gsLst>
                <a:lin ang="10800000" scaled="1"/>
              </a:gradFill>
              <a:ln w="9525">
                <a:noFill/>
                <a:round/>
                <a:headEnd/>
                <a:tailEnd/>
              </a:ln>
              <a:effectLst/>
            </p:spPr>
            <p:txBody>
              <a:bodyPr wrap="none" anchor="ctr"/>
              <a:lstStyle/>
              <a:p>
                <a:pPr>
                  <a:defRPr/>
                </a:pPr>
                <a:endParaRPr lang="ru-RU"/>
              </a:p>
            </p:txBody>
          </p:sp>
          <p:sp>
            <p:nvSpPr>
              <p:cNvPr id="20524" name="Freeform 44"/>
              <p:cNvSpPr>
                <a:spLocks noChangeArrowheads="1"/>
              </p:cNvSpPr>
              <p:nvPr/>
            </p:nvSpPr>
            <p:spPr bwMode="auto">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rgbClr val="078BE3"/>
                  </a:gs>
                  <a:gs pos="100000">
                    <a:srgbClr val="0088E4"/>
                  </a:gs>
                </a:gsLst>
                <a:lin ang="5400000" scaled="1"/>
              </a:gradFill>
              <a:ln w="9525">
                <a:noFill/>
                <a:round/>
                <a:headEnd/>
                <a:tailEnd/>
              </a:ln>
              <a:effectLst/>
            </p:spPr>
            <p:txBody>
              <a:bodyPr wrap="none" anchor="ctr"/>
              <a:lstStyle/>
              <a:p>
                <a:pPr>
                  <a:defRPr/>
                </a:pPr>
                <a:endParaRPr lang="ru-RU"/>
              </a:p>
            </p:txBody>
          </p:sp>
          <p:sp>
            <p:nvSpPr>
              <p:cNvPr id="20525" name="Freeform 45"/>
              <p:cNvSpPr>
                <a:spLocks noChangeArrowheads="1"/>
              </p:cNvSpPr>
              <p:nvPr/>
            </p:nvSpPr>
            <p:spPr bwMode="auto">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rgbClr val="078BE3"/>
                  </a:gs>
                  <a:gs pos="100000">
                    <a:srgbClr val="0088E4"/>
                  </a:gs>
                </a:gsLst>
                <a:lin ang="5400000" scaled="1"/>
              </a:gradFill>
              <a:ln w="9525">
                <a:noFill/>
                <a:round/>
                <a:headEnd/>
                <a:tailEnd/>
              </a:ln>
              <a:effectLst/>
            </p:spPr>
            <p:txBody>
              <a:bodyPr wrap="none" anchor="ctr"/>
              <a:lstStyle/>
              <a:p>
                <a:pPr>
                  <a:defRPr/>
                </a:pPr>
                <a:endParaRPr lang="ru-RU"/>
              </a:p>
            </p:txBody>
          </p:sp>
          <p:sp>
            <p:nvSpPr>
              <p:cNvPr id="20526" name="Oval 46"/>
              <p:cNvSpPr>
                <a:spLocks noChangeArrowheads="1"/>
              </p:cNvSpPr>
              <p:nvPr/>
            </p:nvSpPr>
            <p:spPr bwMode="auto">
              <a:xfrm>
                <a:off x="4546" y="3608"/>
                <a:ext cx="518" cy="319"/>
              </a:xfrm>
              <a:prstGeom prst="ellipse">
                <a:avLst/>
              </a:prstGeom>
              <a:gradFill rotWithShape="0">
                <a:gsLst>
                  <a:gs pos="0">
                    <a:srgbClr val="007FD5"/>
                  </a:gs>
                  <a:gs pos="100000">
                    <a:srgbClr val="0088E4"/>
                  </a:gs>
                </a:gsLst>
                <a:lin ang="10800000" scaled="1"/>
              </a:gradFill>
              <a:ln w="9525">
                <a:noFill/>
                <a:round/>
                <a:headEnd/>
                <a:tailEnd/>
              </a:ln>
              <a:effectLst/>
            </p:spPr>
            <p:txBody>
              <a:bodyPr wrap="none" anchor="ctr"/>
              <a:lstStyle/>
              <a:p>
                <a:pPr>
                  <a:defRPr/>
                </a:pPr>
                <a:endParaRPr lang="ru-RU"/>
              </a:p>
            </p:txBody>
          </p:sp>
          <p:sp>
            <p:nvSpPr>
              <p:cNvPr id="20527" name="Oval 47"/>
              <p:cNvSpPr>
                <a:spLocks noChangeArrowheads="1"/>
              </p:cNvSpPr>
              <p:nvPr/>
            </p:nvSpPr>
            <p:spPr bwMode="auto">
              <a:xfrm>
                <a:off x="4578" y="3630"/>
                <a:ext cx="446" cy="271"/>
              </a:xfrm>
              <a:prstGeom prst="ellipse">
                <a:avLst/>
              </a:prstGeom>
              <a:gradFill rotWithShape="0">
                <a:gsLst>
                  <a:gs pos="0">
                    <a:srgbClr val="078BE3"/>
                  </a:gs>
                  <a:gs pos="100000">
                    <a:srgbClr val="0088E4"/>
                  </a:gs>
                </a:gsLst>
                <a:lin ang="5400000" scaled="1"/>
              </a:gradFill>
              <a:ln w="9525">
                <a:noFill/>
                <a:round/>
                <a:headEnd/>
                <a:tailEnd/>
              </a:ln>
              <a:effectLst/>
            </p:spPr>
            <p:txBody>
              <a:bodyPr wrap="none" anchor="ctr"/>
              <a:lstStyle/>
              <a:p>
                <a:pPr>
                  <a:defRPr/>
                </a:pPr>
                <a:endParaRPr lang="ru-RU"/>
              </a:p>
            </p:txBody>
          </p:sp>
          <p:sp>
            <p:nvSpPr>
              <p:cNvPr id="20528" name="Oval 48"/>
              <p:cNvSpPr>
                <a:spLocks noChangeArrowheads="1"/>
              </p:cNvSpPr>
              <p:nvPr/>
            </p:nvSpPr>
            <p:spPr bwMode="auto">
              <a:xfrm>
                <a:off x="4610" y="3650"/>
                <a:ext cx="386" cy="233"/>
              </a:xfrm>
              <a:prstGeom prst="ellipse">
                <a:avLst/>
              </a:pr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20529" name="Oval 49"/>
              <p:cNvSpPr>
                <a:spLocks noChangeArrowheads="1"/>
              </p:cNvSpPr>
              <p:nvPr/>
            </p:nvSpPr>
            <p:spPr bwMode="auto">
              <a:xfrm>
                <a:off x="4654" y="3678"/>
                <a:ext cx="298" cy="177"/>
              </a:xfrm>
              <a:prstGeom prst="ellipse">
                <a:avLst/>
              </a:pr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20530" name="Oval 50"/>
              <p:cNvSpPr>
                <a:spLocks noChangeArrowheads="1"/>
              </p:cNvSpPr>
              <p:nvPr/>
            </p:nvSpPr>
            <p:spPr bwMode="auto">
              <a:xfrm>
                <a:off x="4690" y="3698"/>
                <a:ext cx="222" cy="139"/>
              </a:xfrm>
              <a:prstGeom prst="ellipse">
                <a:avLst/>
              </a:prstGeom>
              <a:gradFill rotWithShape="0">
                <a:gsLst>
                  <a:gs pos="0">
                    <a:srgbClr val="007FD5"/>
                  </a:gs>
                  <a:gs pos="100000">
                    <a:srgbClr val="0088E4"/>
                  </a:gs>
                </a:gsLst>
                <a:lin ang="5400000" scaled="1"/>
              </a:gradFill>
              <a:ln w="9525">
                <a:noFill/>
                <a:round/>
                <a:headEnd/>
                <a:tailEnd/>
              </a:ln>
              <a:effectLst/>
            </p:spPr>
            <p:txBody>
              <a:bodyPr wrap="none" anchor="ctr"/>
              <a:lstStyle/>
              <a:p>
                <a:pPr>
                  <a:defRPr/>
                </a:pPr>
                <a:endParaRPr lang="ru-RU"/>
              </a:p>
            </p:txBody>
          </p:sp>
          <p:sp>
            <p:nvSpPr>
              <p:cNvPr id="20531" name="Oval 51"/>
              <p:cNvSpPr>
                <a:spLocks noChangeArrowheads="1"/>
              </p:cNvSpPr>
              <p:nvPr/>
            </p:nvSpPr>
            <p:spPr bwMode="auto">
              <a:xfrm>
                <a:off x="4738" y="3728"/>
                <a:ext cx="126" cy="81"/>
              </a:xfrm>
              <a:prstGeom prst="ellipse">
                <a:avLst/>
              </a:prstGeom>
              <a:gradFill rotWithShape="0">
                <a:gsLst>
                  <a:gs pos="0">
                    <a:srgbClr val="0083DB"/>
                  </a:gs>
                  <a:gs pos="100000">
                    <a:srgbClr val="0088E4"/>
                  </a:gs>
                </a:gsLst>
                <a:lin ang="5400000" scaled="1"/>
              </a:gradFill>
              <a:ln w="9525">
                <a:noFill/>
                <a:round/>
                <a:headEnd/>
                <a:tailEnd/>
              </a:ln>
              <a:effectLst/>
            </p:spPr>
            <p:txBody>
              <a:bodyPr wrap="none" anchor="ctr"/>
              <a:lstStyle/>
              <a:p>
                <a:pPr>
                  <a:defRPr/>
                </a:pPr>
                <a:endParaRPr lang="ru-RU"/>
              </a:p>
            </p:txBody>
          </p:sp>
        </p:grpSp>
        <p:grpSp>
          <p:nvGrpSpPr>
            <p:cNvPr id="20491" name="Group 52"/>
            <p:cNvGrpSpPr>
              <a:grpSpLocks/>
            </p:cNvGrpSpPr>
            <p:nvPr/>
          </p:nvGrpSpPr>
          <p:grpSpPr bwMode="auto">
            <a:xfrm>
              <a:off x="5280" y="3024"/>
              <a:ext cx="424" cy="257"/>
              <a:chOff x="5280" y="3024"/>
              <a:chExt cx="424" cy="257"/>
            </a:xfrm>
          </p:grpSpPr>
          <p:sp>
            <p:nvSpPr>
              <p:cNvPr id="20533" name="Freeform 53"/>
              <p:cNvSpPr>
                <a:spLocks noChangeArrowheads="1"/>
              </p:cNvSpPr>
              <p:nvPr/>
            </p:nvSpPr>
            <p:spPr bwMode="auto">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20534" name="Freeform 54"/>
              <p:cNvSpPr>
                <a:spLocks noChangeArrowheads="1"/>
              </p:cNvSpPr>
              <p:nvPr/>
            </p:nvSpPr>
            <p:spPr bwMode="auto">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20535" name="Freeform 55"/>
              <p:cNvSpPr>
                <a:spLocks noChangeArrowheads="1"/>
              </p:cNvSpPr>
              <p:nvPr/>
            </p:nvSpPr>
            <p:spPr bwMode="auto">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20536" name="Freeform 56"/>
              <p:cNvSpPr>
                <a:spLocks noChangeArrowheads="1"/>
              </p:cNvSpPr>
              <p:nvPr/>
            </p:nvSpPr>
            <p:spPr bwMode="auto">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20537" name="Freeform 57"/>
              <p:cNvSpPr>
                <a:spLocks noChangeArrowheads="1"/>
              </p:cNvSpPr>
              <p:nvPr/>
            </p:nvSpPr>
            <p:spPr bwMode="auto">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20538" name="Freeform 58"/>
              <p:cNvSpPr>
                <a:spLocks noChangeArrowheads="1"/>
              </p:cNvSpPr>
              <p:nvPr/>
            </p:nvSpPr>
            <p:spPr bwMode="auto">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20539" name="Freeform 59"/>
              <p:cNvSpPr>
                <a:spLocks noChangeArrowheads="1"/>
              </p:cNvSpPr>
              <p:nvPr/>
            </p:nvSpPr>
            <p:spPr bwMode="auto">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grpSp>
            <p:nvGrpSpPr>
              <p:cNvPr id="20499" name="Group 60"/>
              <p:cNvGrpSpPr>
                <a:grpSpLocks/>
              </p:cNvGrpSpPr>
              <p:nvPr/>
            </p:nvGrpSpPr>
            <p:grpSpPr bwMode="auto">
              <a:xfrm>
                <a:off x="5381" y="3085"/>
                <a:ext cx="226" cy="131"/>
                <a:chOff x="5381" y="3085"/>
                <a:chExt cx="226" cy="131"/>
              </a:xfrm>
            </p:grpSpPr>
            <p:sp>
              <p:nvSpPr>
                <p:cNvPr id="20541" name="Oval 61"/>
                <p:cNvSpPr>
                  <a:spLocks noChangeArrowheads="1"/>
                </p:cNvSpPr>
                <p:nvPr/>
              </p:nvSpPr>
              <p:spPr bwMode="auto">
                <a:xfrm>
                  <a:off x="5381" y="3085"/>
                  <a:ext cx="227" cy="132"/>
                </a:xfrm>
                <a:prstGeom prst="ellipse">
                  <a:avLst/>
                </a:pr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20542" name="Oval 62"/>
                <p:cNvSpPr>
                  <a:spLocks noChangeArrowheads="1"/>
                </p:cNvSpPr>
                <p:nvPr/>
              </p:nvSpPr>
              <p:spPr bwMode="auto">
                <a:xfrm>
                  <a:off x="5403" y="3099"/>
                  <a:ext cx="182" cy="102"/>
                </a:xfrm>
                <a:prstGeom prst="ellipse">
                  <a:avLst/>
                </a:pr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20543" name="Oval 63"/>
                <p:cNvSpPr>
                  <a:spLocks noChangeArrowheads="1"/>
                </p:cNvSpPr>
                <p:nvPr/>
              </p:nvSpPr>
              <p:spPr bwMode="auto">
                <a:xfrm>
                  <a:off x="5431" y="3109"/>
                  <a:ext cx="125" cy="82"/>
                </a:xfrm>
                <a:prstGeom prst="ellipse">
                  <a:avLst/>
                </a:pr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sp>
              <p:nvSpPr>
                <p:cNvPr id="20544" name="Oval 64"/>
                <p:cNvSpPr>
                  <a:spLocks noChangeArrowheads="1"/>
                </p:cNvSpPr>
                <p:nvPr/>
              </p:nvSpPr>
              <p:spPr bwMode="auto">
                <a:xfrm>
                  <a:off x="5458" y="3125"/>
                  <a:ext cx="73" cy="47"/>
                </a:xfrm>
                <a:prstGeom prst="ellipse">
                  <a:avLst/>
                </a:prstGeom>
                <a:gradFill rotWithShape="0">
                  <a:gsLst>
                    <a:gs pos="0">
                      <a:srgbClr val="0068AE"/>
                    </a:gs>
                    <a:gs pos="100000">
                      <a:srgbClr val="0088E4"/>
                    </a:gs>
                  </a:gsLst>
                  <a:lin ang="5400000" scaled="1"/>
                </a:gradFill>
                <a:ln w="9525">
                  <a:noFill/>
                  <a:round/>
                  <a:headEnd/>
                  <a:tailEnd/>
                </a:ln>
                <a:effectLst/>
              </p:spPr>
              <p:txBody>
                <a:bodyPr wrap="none" anchor="ctr"/>
                <a:lstStyle/>
                <a:p>
                  <a:pPr>
                    <a:defRPr/>
                  </a:pPr>
                  <a:endParaRPr lang="ru-RU"/>
                </a:p>
              </p:txBody>
            </p:sp>
          </p:grpSp>
        </p:grpSp>
      </p:grpSp>
      <p:sp>
        <p:nvSpPr>
          <p:cNvPr id="20545" name="Rectangle 65"/>
          <p:cNvSpPr>
            <a:spLocks noGrp="1" noChangeArrowheads="1"/>
          </p:cNvSpPr>
          <p:nvPr>
            <p:ph type="title"/>
          </p:nvPr>
        </p:nvSpPr>
        <p:spPr bwMode="auto">
          <a:xfrm>
            <a:off x="685800" y="1692275"/>
            <a:ext cx="7767638" cy="1731963"/>
          </a:xfrm>
          <a:prstGeom prst="rect">
            <a:avLst/>
          </a:prstGeom>
          <a:noFill/>
          <a:ln w="9525">
            <a:noFill/>
            <a:round/>
            <a:headEnd/>
            <a:tailEnd/>
          </a:ln>
          <a:effectLst/>
        </p:spPr>
        <p:txBody>
          <a:bodyPr vert="horz" wrap="square" lIns="90000" tIns="46800" rIns="90000" bIns="46800" numCol="1" anchor="b" anchorCtr="1" compatLnSpc="1">
            <a:prstTxWarp prst="textNoShape">
              <a:avLst/>
            </a:prstTxWarp>
          </a:bodyPr>
          <a:lstStyle/>
          <a:p>
            <a:pPr lvl="0"/>
            <a:r>
              <a:rPr lang="en-GB" smtClean="0"/>
              <a:t>Для правки текста заголовка щелкните мышью</a:t>
            </a:r>
          </a:p>
        </p:txBody>
      </p:sp>
      <p:sp>
        <p:nvSpPr>
          <p:cNvPr id="20546" name="Rectangle 66"/>
          <p:cNvSpPr>
            <a:spLocks noGrp="1" noChangeArrowheads="1"/>
          </p:cNvSpPr>
          <p:nvPr>
            <p:ph type="dt"/>
          </p:nvPr>
        </p:nvSpPr>
        <p:spPr bwMode="auto">
          <a:xfrm>
            <a:off x="457200" y="6248400"/>
            <a:ext cx="2128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SzPct val="45000"/>
              <a:buFontTx/>
              <a:buNone/>
              <a:tabLst>
                <a:tab pos="723900" algn="l"/>
                <a:tab pos="1447800" algn="l"/>
              </a:tabLst>
              <a:defRPr sz="14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endParaRPr lang="ru-RU"/>
          </a:p>
        </p:txBody>
      </p:sp>
      <p:sp>
        <p:nvSpPr>
          <p:cNvPr id="20547" name="Rectangle 67"/>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SzPct val="45000"/>
              <a:buFontTx/>
              <a:buNone/>
              <a:tabLst>
                <a:tab pos="723900" algn="l"/>
                <a:tab pos="1447800" algn="l"/>
                <a:tab pos="2171700" algn="l"/>
              </a:tabLst>
              <a:defRPr sz="14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endParaRPr lang="ru-RU"/>
          </a:p>
        </p:txBody>
      </p:sp>
      <p:sp>
        <p:nvSpPr>
          <p:cNvPr id="20548" name="Rectangle 68"/>
          <p:cNvSpPr>
            <a:spLocks noGrp="1" noChangeArrowheads="1"/>
          </p:cNvSpPr>
          <p:nvPr>
            <p:ph type="sldNum"/>
          </p:nvPr>
        </p:nvSpPr>
        <p:spPr bwMode="auto">
          <a:xfrm>
            <a:off x="6553200" y="6248400"/>
            <a:ext cx="2128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SzPct val="45000"/>
              <a:buFontTx/>
              <a:buNone/>
              <a:tabLst>
                <a:tab pos="723900" algn="l"/>
                <a:tab pos="1447800" algn="l"/>
              </a:tabLst>
              <a:defRPr sz="14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fld id="{5231BF7E-09AE-4299-9B28-8809C52C1F3A}"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93" r:id="rId1"/>
    <p:sldLayoutId id="2147483894" r:id="rId2"/>
    <p:sldLayoutId id="2147483895" r:id="rId3"/>
    <p:sldLayoutId id="2147483896" r:id="rId4"/>
    <p:sldLayoutId id="2147483897" r:id="rId5"/>
    <p:sldLayoutId id="2147483898" r:id="rId6"/>
    <p:sldLayoutId id="2147483899" r:id="rId7"/>
    <p:sldLayoutId id="2147483900" r:id="rId8"/>
    <p:sldLayoutId id="2147483901" r:id="rId9"/>
    <p:sldLayoutId id="2147483902" r:id="rId10"/>
    <p:sldLayoutId id="2147483903"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00000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00000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rgbClr val="800000"/>
        </a:solidFill>
        <a:effectLst/>
      </p:bgPr>
    </p:bg>
    <p:spTree>
      <p:nvGrpSpPr>
        <p:cNvPr id="1" name=""/>
        <p:cNvGrpSpPr/>
        <p:nvPr/>
      </p:nvGrpSpPr>
      <p:grpSpPr>
        <a:xfrm>
          <a:off x="0" y="0"/>
          <a:ext cx="0" cy="0"/>
          <a:chOff x="0" y="0"/>
          <a:chExt cx="0" cy="0"/>
        </a:xfrm>
      </p:grpSpPr>
      <p:grpSp>
        <p:nvGrpSpPr>
          <p:cNvPr id="21506" name="Group 1"/>
          <p:cNvGrpSpPr>
            <a:grpSpLocks/>
          </p:cNvGrpSpPr>
          <p:nvPr/>
        </p:nvGrpSpPr>
        <p:grpSpPr bwMode="auto">
          <a:xfrm>
            <a:off x="0" y="0"/>
            <a:ext cx="9158288" cy="6856413"/>
            <a:chOff x="0" y="0"/>
            <a:chExt cx="5769" cy="4319"/>
          </a:xfrm>
        </p:grpSpPr>
        <p:sp>
          <p:nvSpPr>
            <p:cNvPr id="2" name="Rectangle 2"/>
            <p:cNvSpPr>
              <a:spLocks noChangeArrowheads="1"/>
            </p:cNvSpPr>
            <p:nvPr/>
          </p:nvSpPr>
          <p:spPr bwMode="auto">
            <a:xfrm>
              <a:off x="5232" y="1"/>
              <a:ext cx="528" cy="4319"/>
            </a:xfrm>
            <a:prstGeom prst="rect">
              <a:avLst/>
            </a:prstGeom>
            <a:gradFill rotWithShape="0">
              <a:gsLst>
                <a:gs pos="0">
                  <a:srgbClr val="0E0E0E"/>
                </a:gs>
                <a:gs pos="100000">
                  <a:srgbClr val="000000"/>
                </a:gs>
              </a:gsLst>
              <a:lin ang="10800000" scaled="1"/>
            </a:gradFill>
            <a:ln w="9525">
              <a:noFill/>
              <a:round/>
              <a:headEnd/>
              <a:tailEnd/>
            </a:ln>
            <a:effectLst/>
          </p:spPr>
          <p:txBody>
            <a:bodyPr wrap="none" anchor="ctr"/>
            <a:lstStyle/>
            <a:p>
              <a:pPr>
                <a:defRPr/>
              </a:pPr>
              <a:endParaRPr lang="ru-RU"/>
            </a:p>
          </p:txBody>
        </p:sp>
        <p:sp>
          <p:nvSpPr>
            <p:cNvPr id="21507" name="Rectangle 3"/>
            <p:cNvSpPr>
              <a:spLocks noChangeArrowheads="1"/>
            </p:cNvSpPr>
            <p:nvPr/>
          </p:nvSpPr>
          <p:spPr bwMode="auto">
            <a:xfrm>
              <a:off x="1056" y="0"/>
              <a:ext cx="192" cy="4320"/>
            </a:xfrm>
            <a:prstGeom prst="rect">
              <a:avLst/>
            </a:prstGeom>
            <a:gradFill rotWithShape="0">
              <a:gsLst>
                <a:gs pos="0">
                  <a:srgbClr val="800000"/>
                </a:gs>
                <a:gs pos="100000">
                  <a:srgbClr val="602000"/>
                </a:gs>
              </a:gsLst>
              <a:lin ang="10800000" scaled="1"/>
            </a:gradFill>
            <a:ln w="9525">
              <a:noFill/>
              <a:round/>
              <a:headEnd/>
              <a:tailEnd/>
            </a:ln>
            <a:effectLst/>
          </p:spPr>
          <p:txBody>
            <a:bodyPr wrap="none" anchor="ctr"/>
            <a:lstStyle/>
            <a:p>
              <a:pPr>
                <a:defRPr/>
              </a:pPr>
              <a:endParaRPr lang="ru-RU"/>
            </a:p>
          </p:txBody>
        </p:sp>
        <p:sp>
          <p:nvSpPr>
            <p:cNvPr id="21508" name="Rectangle 4"/>
            <p:cNvSpPr>
              <a:spLocks noChangeArrowheads="1"/>
            </p:cNvSpPr>
            <p:nvPr/>
          </p:nvSpPr>
          <p:spPr bwMode="auto">
            <a:xfrm>
              <a:off x="1728" y="0"/>
              <a:ext cx="432" cy="4320"/>
            </a:xfrm>
            <a:prstGeom prst="rect">
              <a:avLst/>
            </a:prstGeom>
            <a:gradFill rotWithShape="0">
              <a:gsLst>
                <a:gs pos="0">
                  <a:srgbClr val="602000"/>
                </a:gs>
                <a:gs pos="100000">
                  <a:srgbClr val="800000"/>
                </a:gs>
              </a:gsLst>
              <a:lin ang="10800000" scaled="1"/>
            </a:gradFill>
            <a:ln w="9525">
              <a:noFill/>
              <a:round/>
              <a:headEnd/>
              <a:tailEnd/>
            </a:ln>
            <a:effectLst/>
          </p:spPr>
          <p:txBody>
            <a:bodyPr wrap="none" anchor="ctr"/>
            <a:lstStyle/>
            <a:p>
              <a:pPr>
                <a:defRPr/>
              </a:pPr>
              <a:endParaRPr lang="ru-RU"/>
            </a:p>
          </p:txBody>
        </p:sp>
        <p:sp>
          <p:nvSpPr>
            <p:cNvPr id="21509" name="Rectangle 5"/>
            <p:cNvSpPr>
              <a:spLocks noChangeArrowheads="1"/>
            </p:cNvSpPr>
            <p:nvPr/>
          </p:nvSpPr>
          <p:spPr bwMode="auto">
            <a:xfrm>
              <a:off x="2256" y="0"/>
              <a:ext cx="240" cy="4320"/>
            </a:xfrm>
            <a:prstGeom prst="rect">
              <a:avLst/>
            </a:prstGeom>
            <a:solidFill>
              <a:srgbClr val="800000"/>
            </a:solidFill>
            <a:ln w="9525">
              <a:noFill/>
              <a:round/>
              <a:headEnd/>
              <a:tailEnd/>
            </a:ln>
            <a:effectLst/>
          </p:spPr>
          <p:txBody>
            <a:bodyPr wrap="none" anchor="ctr"/>
            <a:lstStyle/>
            <a:p>
              <a:pPr>
                <a:defRPr/>
              </a:pPr>
              <a:endParaRPr lang="ru-RU"/>
            </a:p>
          </p:txBody>
        </p:sp>
        <p:sp>
          <p:nvSpPr>
            <p:cNvPr id="21510" name="Rectangle 6"/>
            <p:cNvSpPr>
              <a:spLocks noChangeArrowheads="1"/>
            </p:cNvSpPr>
            <p:nvPr/>
          </p:nvSpPr>
          <p:spPr bwMode="auto">
            <a:xfrm>
              <a:off x="1344" y="0"/>
              <a:ext cx="384" cy="4320"/>
            </a:xfrm>
            <a:prstGeom prst="rect">
              <a:avLst/>
            </a:prstGeom>
            <a:gradFill rotWithShape="0">
              <a:gsLst>
                <a:gs pos="0">
                  <a:srgbClr val="800000"/>
                </a:gs>
                <a:gs pos="100000">
                  <a:srgbClr val="602000"/>
                </a:gs>
              </a:gsLst>
              <a:lin ang="10800000" scaled="1"/>
            </a:gradFill>
            <a:ln w="9525">
              <a:noFill/>
              <a:round/>
              <a:headEnd/>
              <a:tailEnd/>
            </a:ln>
            <a:effectLst/>
          </p:spPr>
          <p:txBody>
            <a:bodyPr wrap="none" anchor="ctr"/>
            <a:lstStyle/>
            <a:p>
              <a:pPr>
                <a:defRPr/>
              </a:pPr>
              <a:endParaRPr lang="ru-RU"/>
            </a:p>
          </p:txBody>
        </p:sp>
        <p:sp>
          <p:nvSpPr>
            <p:cNvPr id="21511" name="Rectangle 7"/>
            <p:cNvSpPr>
              <a:spLocks noChangeArrowheads="1"/>
            </p:cNvSpPr>
            <p:nvPr/>
          </p:nvSpPr>
          <p:spPr bwMode="auto">
            <a:xfrm>
              <a:off x="480" y="0"/>
              <a:ext cx="576" cy="4320"/>
            </a:xfrm>
            <a:prstGeom prst="rect">
              <a:avLst/>
            </a:prstGeom>
            <a:gradFill rotWithShape="0">
              <a:gsLst>
                <a:gs pos="0">
                  <a:srgbClr val="602000"/>
                </a:gs>
                <a:gs pos="100000">
                  <a:srgbClr val="800000"/>
                </a:gs>
              </a:gsLst>
              <a:lin ang="10800000" scaled="1"/>
            </a:gradFill>
            <a:ln w="9525">
              <a:noFill/>
              <a:round/>
              <a:headEnd/>
              <a:tailEnd/>
            </a:ln>
            <a:effectLst/>
          </p:spPr>
          <p:txBody>
            <a:bodyPr wrap="none" anchor="ctr"/>
            <a:lstStyle/>
            <a:p>
              <a:pPr>
                <a:defRPr/>
              </a:pPr>
              <a:endParaRPr lang="ru-RU"/>
            </a:p>
          </p:txBody>
        </p:sp>
        <p:sp>
          <p:nvSpPr>
            <p:cNvPr id="21512" name="Rectangle 8"/>
            <p:cNvSpPr>
              <a:spLocks noChangeArrowheads="1"/>
            </p:cNvSpPr>
            <p:nvPr/>
          </p:nvSpPr>
          <p:spPr bwMode="auto">
            <a:xfrm>
              <a:off x="288" y="0"/>
              <a:ext cx="192" cy="4320"/>
            </a:xfrm>
            <a:prstGeom prst="rect">
              <a:avLst/>
            </a:prstGeom>
            <a:gradFill rotWithShape="0">
              <a:gsLst>
                <a:gs pos="0">
                  <a:srgbClr val="511B00"/>
                </a:gs>
                <a:gs pos="50000">
                  <a:srgbClr val="602000"/>
                </a:gs>
                <a:gs pos="100000">
                  <a:srgbClr val="511B00"/>
                </a:gs>
              </a:gsLst>
              <a:lin ang="10800000" scaled="1"/>
            </a:gradFill>
            <a:ln w="9525">
              <a:noFill/>
              <a:round/>
              <a:headEnd/>
              <a:tailEnd/>
            </a:ln>
            <a:effectLst/>
          </p:spPr>
          <p:txBody>
            <a:bodyPr wrap="none" anchor="ctr"/>
            <a:lstStyle/>
            <a:p>
              <a:pPr>
                <a:defRPr/>
              </a:pPr>
              <a:endParaRPr lang="ru-RU"/>
            </a:p>
          </p:txBody>
        </p:sp>
        <p:sp>
          <p:nvSpPr>
            <p:cNvPr id="21513" name="Rectangle 9"/>
            <p:cNvSpPr>
              <a:spLocks noChangeArrowheads="1"/>
            </p:cNvSpPr>
            <p:nvPr/>
          </p:nvSpPr>
          <p:spPr bwMode="auto">
            <a:xfrm>
              <a:off x="0" y="0"/>
              <a:ext cx="288" cy="4320"/>
            </a:xfrm>
            <a:prstGeom prst="rect">
              <a:avLst/>
            </a:prstGeom>
            <a:gradFill rotWithShape="0">
              <a:gsLst>
                <a:gs pos="0">
                  <a:srgbClr val="4B1900"/>
                </a:gs>
                <a:gs pos="100000">
                  <a:srgbClr val="602000"/>
                </a:gs>
              </a:gsLst>
              <a:lin ang="10800000" scaled="1"/>
            </a:gradFill>
            <a:ln w="9525">
              <a:noFill/>
              <a:round/>
              <a:headEnd/>
              <a:tailEnd/>
            </a:ln>
            <a:effectLst/>
          </p:spPr>
          <p:txBody>
            <a:bodyPr wrap="none" anchor="ctr"/>
            <a:lstStyle/>
            <a:p>
              <a:pPr>
                <a:defRPr/>
              </a:pPr>
              <a:endParaRPr lang="ru-RU"/>
            </a:p>
          </p:txBody>
        </p:sp>
        <p:sp>
          <p:nvSpPr>
            <p:cNvPr id="21514" name="Rectangle 10"/>
            <p:cNvSpPr>
              <a:spLocks noChangeArrowheads="1"/>
            </p:cNvSpPr>
            <p:nvPr/>
          </p:nvSpPr>
          <p:spPr bwMode="auto">
            <a:xfrm>
              <a:off x="2160" y="0"/>
              <a:ext cx="240" cy="4320"/>
            </a:xfrm>
            <a:prstGeom prst="rect">
              <a:avLst/>
            </a:prstGeom>
            <a:gradFill rotWithShape="0">
              <a:gsLst>
                <a:gs pos="0">
                  <a:srgbClr val="800000"/>
                </a:gs>
                <a:gs pos="100000">
                  <a:srgbClr val="602000"/>
                </a:gs>
              </a:gsLst>
              <a:lin ang="10800000" scaled="1"/>
            </a:gradFill>
            <a:ln w="9525">
              <a:noFill/>
              <a:round/>
              <a:headEnd/>
              <a:tailEnd/>
            </a:ln>
            <a:effectLst/>
          </p:spPr>
          <p:txBody>
            <a:bodyPr wrap="none" anchor="ctr"/>
            <a:lstStyle/>
            <a:p>
              <a:pPr>
                <a:defRPr/>
              </a:pPr>
              <a:endParaRPr lang="ru-RU"/>
            </a:p>
          </p:txBody>
        </p:sp>
        <p:sp>
          <p:nvSpPr>
            <p:cNvPr id="21515" name="Rectangle 11"/>
            <p:cNvSpPr>
              <a:spLocks noChangeArrowheads="1"/>
            </p:cNvSpPr>
            <p:nvPr/>
          </p:nvSpPr>
          <p:spPr bwMode="auto">
            <a:xfrm>
              <a:off x="2784" y="0"/>
              <a:ext cx="528" cy="4320"/>
            </a:xfrm>
            <a:prstGeom prst="rect">
              <a:avLst/>
            </a:prstGeom>
            <a:gradFill rotWithShape="0">
              <a:gsLst>
                <a:gs pos="0">
                  <a:srgbClr val="602000"/>
                </a:gs>
                <a:gs pos="100000">
                  <a:srgbClr val="800000"/>
                </a:gs>
              </a:gsLst>
              <a:lin ang="10800000" scaled="1"/>
            </a:gradFill>
            <a:ln w="9525">
              <a:noFill/>
              <a:round/>
              <a:headEnd/>
              <a:tailEnd/>
            </a:ln>
            <a:effectLst/>
          </p:spPr>
          <p:txBody>
            <a:bodyPr wrap="none" anchor="ctr"/>
            <a:lstStyle/>
            <a:p>
              <a:pPr>
                <a:defRPr/>
              </a:pPr>
              <a:endParaRPr lang="ru-RU"/>
            </a:p>
          </p:txBody>
        </p:sp>
        <p:sp>
          <p:nvSpPr>
            <p:cNvPr id="21516" name="Rectangle 12"/>
            <p:cNvSpPr>
              <a:spLocks noChangeArrowheads="1"/>
            </p:cNvSpPr>
            <p:nvPr/>
          </p:nvSpPr>
          <p:spPr bwMode="auto">
            <a:xfrm>
              <a:off x="1248" y="0"/>
              <a:ext cx="144" cy="4320"/>
            </a:xfrm>
            <a:prstGeom prst="rect">
              <a:avLst/>
            </a:prstGeom>
            <a:solidFill>
              <a:srgbClr val="602000"/>
            </a:solidFill>
            <a:ln w="9525">
              <a:noFill/>
              <a:round/>
              <a:headEnd/>
              <a:tailEnd/>
            </a:ln>
            <a:effectLst/>
          </p:spPr>
          <p:txBody>
            <a:bodyPr wrap="none" anchor="ctr"/>
            <a:lstStyle/>
            <a:p>
              <a:pPr>
                <a:defRPr/>
              </a:pPr>
              <a:endParaRPr lang="ru-RU"/>
            </a:p>
          </p:txBody>
        </p:sp>
        <p:sp>
          <p:nvSpPr>
            <p:cNvPr id="21517" name="Rectangle 13"/>
            <p:cNvSpPr>
              <a:spLocks noChangeArrowheads="1"/>
            </p:cNvSpPr>
            <p:nvPr/>
          </p:nvSpPr>
          <p:spPr bwMode="auto">
            <a:xfrm>
              <a:off x="3300" y="0"/>
              <a:ext cx="252" cy="4320"/>
            </a:xfrm>
            <a:prstGeom prst="rect">
              <a:avLst/>
            </a:prstGeom>
            <a:solidFill>
              <a:srgbClr val="602000"/>
            </a:solidFill>
            <a:ln w="9525">
              <a:noFill/>
              <a:round/>
              <a:headEnd/>
              <a:tailEnd/>
            </a:ln>
            <a:effectLst/>
          </p:spPr>
          <p:txBody>
            <a:bodyPr wrap="none" anchor="ctr"/>
            <a:lstStyle/>
            <a:p>
              <a:pPr>
                <a:defRPr/>
              </a:pPr>
              <a:endParaRPr lang="ru-RU"/>
            </a:p>
          </p:txBody>
        </p:sp>
        <p:sp>
          <p:nvSpPr>
            <p:cNvPr id="21518" name="Rectangle 14"/>
            <p:cNvSpPr>
              <a:spLocks noChangeArrowheads="1"/>
            </p:cNvSpPr>
            <p:nvPr/>
          </p:nvSpPr>
          <p:spPr bwMode="auto">
            <a:xfrm>
              <a:off x="4656" y="0"/>
              <a:ext cx="144" cy="4320"/>
            </a:xfrm>
            <a:prstGeom prst="rect">
              <a:avLst/>
            </a:prstGeom>
            <a:gradFill rotWithShape="0">
              <a:gsLst>
                <a:gs pos="0">
                  <a:srgbClr val="5C1E00"/>
                </a:gs>
                <a:gs pos="50000">
                  <a:srgbClr val="602000"/>
                </a:gs>
                <a:gs pos="100000">
                  <a:srgbClr val="5C1E00"/>
                </a:gs>
              </a:gsLst>
              <a:lin ang="10800000" scaled="1"/>
            </a:gradFill>
            <a:ln w="9525">
              <a:noFill/>
              <a:round/>
              <a:headEnd/>
              <a:tailEnd/>
            </a:ln>
            <a:effectLst/>
          </p:spPr>
          <p:txBody>
            <a:bodyPr wrap="none" anchor="ctr"/>
            <a:lstStyle/>
            <a:p>
              <a:pPr>
                <a:defRPr/>
              </a:pPr>
              <a:endParaRPr lang="ru-RU"/>
            </a:p>
          </p:txBody>
        </p:sp>
        <p:sp>
          <p:nvSpPr>
            <p:cNvPr id="21519" name="Rectangle 15"/>
            <p:cNvSpPr>
              <a:spLocks noChangeArrowheads="1"/>
            </p:cNvSpPr>
            <p:nvPr/>
          </p:nvSpPr>
          <p:spPr bwMode="auto">
            <a:xfrm>
              <a:off x="4608" y="0"/>
              <a:ext cx="672" cy="4320"/>
            </a:xfrm>
            <a:prstGeom prst="rect">
              <a:avLst/>
            </a:prstGeom>
            <a:gradFill rotWithShape="0">
              <a:gsLst>
                <a:gs pos="0">
                  <a:srgbClr val="000000"/>
                </a:gs>
                <a:gs pos="100000">
                  <a:srgbClr val="602000"/>
                </a:gs>
              </a:gsLst>
              <a:lin ang="10800000" scaled="1"/>
            </a:gradFill>
            <a:ln w="9525">
              <a:noFill/>
              <a:round/>
              <a:headEnd/>
              <a:tailEnd/>
            </a:ln>
            <a:effectLst/>
          </p:spPr>
          <p:txBody>
            <a:bodyPr wrap="none" anchor="ctr"/>
            <a:lstStyle/>
            <a:p>
              <a:pPr>
                <a:defRPr/>
              </a:pPr>
              <a:endParaRPr lang="ru-RU"/>
            </a:p>
          </p:txBody>
        </p:sp>
        <p:sp>
          <p:nvSpPr>
            <p:cNvPr id="21520" name="Rectangle 16"/>
            <p:cNvSpPr>
              <a:spLocks noChangeArrowheads="1"/>
            </p:cNvSpPr>
            <p:nvPr/>
          </p:nvSpPr>
          <p:spPr bwMode="auto">
            <a:xfrm>
              <a:off x="3504" y="0"/>
              <a:ext cx="624" cy="4320"/>
            </a:xfrm>
            <a:prstGeom prst="rect">
              <a:avLst/>
            </a:prstGeom>
            <a:gradFill rotWithShape="0">
              <a:gsLst>
                <a:gs pos="0">
                  <a:srgbClr val="800000"/>
                </a:gs>
                <a:gs pos="50000">
                  <a:srgbClr val="602000"/>
                </a:gs>
                <a:gs pos="100000">
                  <a:srgbClr val="800000"/>
                </a:gs>
              </a:gsLst>
              <a:lin ang="10800000" scaled="1"/>
            </a:gradFill>
            <a:ln w="9525">
              <a:noFill/>
              <a:round/>
              <a:headEnd/>
              <a:tailEnd/>
            </a:ln>
            <a:effectLst/>
          </p:spPr>
          <p:txBody>
            <a:bodyPr wrap="none" anchor="ctr"/>
            <a:lstStyle/>
            <a:p>
              <a:pPr>
                <a:defRPr/>
              </a:pPr>
              <a:endParaRPr lang="ru-RU"/>
            </a:p>
          </p:txBody>
        </p:sp>
        <p:sp>
          <p:nvSpPr>
            <p:cNvPr id="21521" name="Rectangle 17"/>
            <p:cNvSpPr>
              <a:spLocks noChangeArrowheads="1"/>
            </p:cNvSpPr>
            <p:nvPr/>
          </p:nvSpPr>
          <p:spPr bwMode="auto">
            <a:xfrm>
              <a:off x="3840" y="0"/>
              <a:ext cx="528" cy="4320"/>
            </a:xfrm>
            <a:prstGeom prst="rect">
              <a:avLst/>
            </a:prstGeom>
            <a:gradFill rotWithShape="0">
              <a:gsLst>
                <a:gs pos="0">
                  <a:srgbClr val="602000"/>
                </a:gs>
                <a:gs pos="100000">
                  <a:srgbClr val="800000"/>
                </a:gs>
              </a:gsLst>
              <a:lin ang="10800000" scaled="1"/>
            </a:gradFill>
            <a:ln w="9525">
              <a:noFill/>
              <a:round/>
              <a:headEnd/>
              <a:tailEnd/>
            </a:ln>
            <a:effectLst/>
          </p:spPr>
          <p:txBody>
            <a:bodyPr wrap="none" anchor="ctr"/>
            <a:lstStyle/>
            <a:p>
              <a:pPr>
                <a:defRPr/>
              </a:pPr>
              <a:endParaRPr lang="ru-RU"/>
            </a:p>
          </p:txBody>
        </p:sp>
        <p:sp>
          <p:nvSpPr>
            <p:cNvPr id="21522" name="Rectangle 18"/>
            <p:cNvSpPr>
              <a:spLocks noChangeArrowheads="1"/>
            </p:cNvSpPr>
            <p:nvPr/>
          </p:nvSpPr>
          <p:spPr bwMode="auto">
            <a:xfrm>
              <a:off x="4368" y="0"/>
              <a:ext cx="240" cy="4320"/>
            </a:xfrm>
            <a:prstGeom prst="rect">
              <a:avLst/>
            </a:prstGeom>
            <a:gradFill rotWithShape="0">
              <a:gsLst>
                <a:gs pos="0">
                  <a:srgbClr val="5C1E00"/>
                </a:gs>
                <a:gs pos="50000">
                  <a:srgbClr val="602000"/>
                </a:gs>
                <a:gs pos="100000">
                  <a:srgbClr val="5C1E00"/>
                </a:gs>
              </a:gsLst>
              <a:lin ang="10800000" scaled="1"/>
            </a:gradFill>
            <a:ln w="9525">
              <a:noFill/>
              <a:round/>
              <a:headEnd/>
              <a:tailEnd/>
            </a:ln>
            <a:effectLst/>
          </p:spPr>
          <p:txBody>
            <a:bodyPr wrap="none" anchor="ctr"/>
            <a:lstStyle/>
            <a:p>
              <a:pPr>
                <a:defRPr/>
              </a:pPr>
              <a:endParaRPr lang="ru-RU"/>
            </a:p>
          </p:txBody>
        </p:sp>
        <p:sp>
          <p:nvSpPr>
            <p:cNvPr id="21523" name="Rectangle 19"/>
            <p:cNvSpPr>
              <a:spLocks noChangeArrowheads="1"/>
            </p:cNvSpPr>
            <p:nvPr/>
          </p:nvSpPr>
          <p:spPr bwMode="auto">
            <a:xfrm>
              <a:off x="2680" y="0"/>
              <a:ext cx="152" cy="4320"/>
            </a:xfrm>
            <a:prstGeom prst="rect">
              <a:avLst/>
            </a:prstGeom>
            <a:gradFill rotWithShape="0">
              <a:gsLst>
                <a:gs pos="0">
                  <a:srgbClr val="602000"/>
                </a:gs>
                <a:gs pos="100000">
                  <a:srgbClr val="800000"/>
                </a:gs>
              </a:gsLst>
              <a:lin ang="10800000" scaled="1"/>
            </a:gradFill>
            <a:ln w="9525">
              <a:noFill/>
              <a:round/>
              <a:headEnd/>
              <a:tailEnd/>
            </a:ln>
            <a:effectLst/>
          </p:spPr>
          <p:txBody>
            <a:bodyPr wrap="none" anchor="ctr"/>
            <a:lstStyle/>
            <a:p>
              <a:pPr>
                <a:defRPr/>
              </a:pPr>
              <a:endParaRPr lang="ru-RU"/>
            </a:p>
          </p:txBody>
        </p:sp>
        <p:sp>
          <p:nvSpPr>
            <p:cNvPr id="21524" name="Rectangle 20"/>
            <p:cNvSpPr>
              <a:spLocks noChangeArrowheads="1"/>
            </p:cNvSpPr>
            <p:nvPr/>
          </p:nvSpPr>
          <p:spPr bwMode="auto">
            <a:xfrm>
              <a:off x="2366" y="0"/>
              <a:ext cx="336" cy="4320"/>
            </a:xfrm>
            <a:prstGeom prst="rect">
              <a:avLst/>
            </a:prstGeom>
            <a:gradFill rotWithShape="0">
              <a:gsLst>
                <a:gs pos="0">
                  <a:srgbClr val="800000"/>
                </a:gs>
                <a:gs pos="100000">
                  <a:srgbClr val="602000"/>
                </a:gs>
              </a:gsLst>
              <a:lin ang="10800000" scaled="1"/>
            </a:gradFill>
            <a:ln w="9525">
              <a:noFill/>
              <a:round/>
              <a:headEnd/>
              <a:tailEnd/>
            </a:ln>
            <a:effectLst/>
          </p:spPr>
          <p:txBody>
            <a:bodyPr wrap="none" anchor="ctr"/>
            <a:lstStyle/>
            <a:p>
              <a:pPr>
                <a:defRPr/>
              </a:pPr>
              <a:endParaRPr lang="ru-RU"/>
            </a:p>
          </p:txBody>
        </p:sp>
        <p:sp>
          <p:nvSpPr>
            <p:cNvPr id="21525" name="Freeform 21"/>
            <p:cNvSpPr>
              <a:spLocks noChangeArrowheads="1"/>
            </p:cNvSpPr>
            <p:nvPr/>
          </p:nvSpPr>
          <p:spPr bwMode="auto">
            <a:xfrm>
              <a:off x="1" y="3875"/>
              <a:ext cx="5760" cy="445"/>
            </a:xfrm>
            <a:custGeom>
              <a:avLst/>
              <a:gdLst/>
              <a:ahLst/>
              <a:cxnLst>
                <a:cxn ang="0">
                  <a:pos x="5700" y="86"/>
                </a:cxn>
                <a:cxn ang="0">
                  <a:pos x="5508" y="86"/>
                </a:cxn>
                <a:cxn ang="0">
                  <a:pos x="5454" y="76"/>
                </a:cxn>
                <a:cxn ang="0">
                  <a:pos x="5448" y="65"/>
                </a:cxn>
                <a:cxn ang="0">
                  <a:pos x="5442" y="44"/>
                </a:cxn>
                <a:cxn ang="0">
                  <a:pos x="5414" y="18"/>
                </a:cxn>
                <a:cxn ang="0">
                  <a:pos x="5332" y="7"/>
                </a:cxn>
                <a:cxn ang="0">
                  <a:pos x="5051" y="22"/>
                </a:cxn>
                <a:cxn ang="0">
                  <a:pos x="4986" y="55"/>
                </a:cxn>
                <a:cxn ang="0">
                  <a:pos x="4854" y="102"/>
                </a:cxn>
                <a:cxn ang="0">
                  <a:pos x="4740" y="112"/>
                </a:cxn>
                <a:cxn ang="0">
                  <a:pos x="4662" y="91"/>
                </a:cxn>
                <a:cxn ang="0">
                  <a:pos x="4598" y="25"/>
                </a:cxn>
                <a:cxn ang="0">
                  <a:pos x="4514" y="9"/>
                </a:cxn>
                <a:cxn ang="0">
                  <a:pos x="4410" y="39"/>
                </a:cxn>
                <a:cxn ang="0">
                  <a:pos x="4236" y="81"/>
                </a:cxn>
                <a:cxn ang="0">
                  <a:pos x="4020" y="102"/>
                </a:cxn>
                <a:cxn ang="0">
                  <a:pos x="3810" y="102"/>
                </a:cxn>
                <a:cxn ang="0">
                  <a:pos x="3654" y="76"/>
                </a:cxn>
                <a:cxn ang="0">
                  <a:pos x="3594" y="50"/>
                </a:cxn>
                <a:cxn ang="0">
                  <a:pos x="3528" y="44"/>
                </a:cxn>
                <a:cxn ang="0">
                  <a:pos x="3480" y="55"/>
                </a:cxn>
                <a:cxn ang="0">
                  <a:pos x="3420" y="76"/>
                </a:cxn>
                <a:cxn ang="0">
                  <a:pos x="3048" y="112"/>
                </a:cxn>
                <a:cxn ang="0">
                  <a:pos x="2844" y="128"/>
                </a:cxn>
                <a:cxn ang="0">
                  <a:pos x="2742" y="117"/>
                </a:cxn>
                <a:cxn ang="0">
                  <a:pos x="2710" y="56"/>
                </a:cxn>
                <a:cxn ang="0">
                  <a:pos x="2658" y="50"/>
                </a:cxn>
                <a:cxn ang="0">
                  <a:pos x="2558" y="95"/>
                </a:cxn>
                <a:cxn ang="0">
                  <a:pos x="2444" y="109"/>
                </a:cxn>
                <a:cxn ang="0">
                  <a:pos x="2322" y="91"/>
                </a:cxn>
                <a:cxn ang="0">
                  <a:pos x="2274" y="70"/>
                </a:cxn>
                <a:cxn ang="0">
                  <a:pos x="2185" y="3"/>
                </a:cxn>
                <a:cxn ang="0">
                  <a:pos x="2048" y="64"/>
                </a:cxn>
                <a:cxn ang="0">
                  <a:pos x="1794" y="102"/>
                </a:cxn>
                <a:cxn ang="0">
                  <a:pos x="1560" y="91"/>
                </a:cxn>
                <a:cxn ang="0">
                  <a:pos x="1482" y="76"/>
                </a:cxn>
                <a:cxn ang="0">
                  <a:pos x="1428" y="50"/>
                </a:cxn>
                <a:cxn ang="0">
                  <a:pos x="1374" y="44"/>
                </a:cxn>
                <a:cxn ang="0">
                  <a:pos x="1308" y="55"/>
                </a:cxn>
                <a:cxn ang="0">
                  <a:pos x="1140" y="107"/>
                </a:cxn>
                <a:cxn ang="0">
                  <a:pos x="948" y="143"/>
                </a:cxn>
                <a:cxn ang="0">
                  <a:pos x="708" y="138"/>
                </a:cxn>
                <a:cxn ang="0">
                  <a:pos x="534" y="96"/>
                </a:cxn>
                <a:cxn ang="0">
                  <a:pos x="444" y="55"/>
                </a:cxn>
                <a:cxn ang="0">
                  <a:pos x="396" y="34"/>
                </a:cxn>
                <a:cxn ang="0">
                  <a:pos x="378" y="39"/>
                </a:cxn>
                <a:cxn ang="0">
                  <a:pos x="342" y="70"/>
                </a:cxn>
                <a:cxn ang="0">
                  <a:pos x="288" y="96"/>
                </a:cxn>
                <a:cxn ang="0">
                  <a:pos x="192" y="112"/>
                </a:cxn>
                <a:cxn ang="0">
                  <a:pos x="90" y="112"/>
                </a:cxn>
                <a:cxn ang="0">
                  <a:pos x="0" y="96"/>
                </a:cxn>
                <a:cxn ang="0">
                  <a:pos x="5760" y="445"/>
                </a:cxn>
              </a:cxnLst>
              <a:rect l="0" t="0" r="r" b="b"/>
              <a:pathLst>
                <a:path w="5760" h="445">
                  <a:moveTo>
                    <a:pt x="5760" y="445"/>
                  </a:moveTo>
                  <a:lnTo>
                    <a:pt x="5760" y="76"/>
                  </a:lnTo>
                  <a:lnTo>
                    <a:pt x="5730" y="81"/>
                  </a:lnTo>
                  <a:lnTo>
                    <a:pt x="5700" y="86"/>
                  </a:lnTo>
                  <a:lnTo>
                    <a:pt x="5646" y="91"/>
                  </a:lnTo>
                  <a:lnTo>
                    <a:pt x="5592" y="91"/>
                  </a:lnTo>
                  <a:lnTo>
                    <a:pt x="5544" y="91"/>
                  </a:lnTo>
                  <a:lnTo>
                    <a:pt x="5508" y="86"/>
                  </a:lnTo>
                  <a:lnTo>
                    <a:pt x="5490" y="86"/>
                  </a:lnTo>
                  <a:lnTo>
                    <a:pt x="5478" y="81"/>
                  </a:lnTo>
                  <a:lnTo>
                    <a:pt x="5466" y="76"/>
                  </a:lnTo>
                  <a:lnTo>
                    <a:pt x="5454" y="76"/>
                  </a:lnTo>
                  <a:lnTo>
                    <a:pt x="5454" y="70"/>
                  </a:lnTo>
                  <a:lnTo>
                    <a:pt x="5454" y="70"/>
                  </a:lnTo>
                  <a:lnTo>
                    <a:pt x="5448" y="70"/>
                  </a:lnTo>
                  <a:lnTo>
                    <a:pt x="5448" y="65"/>
                  </a:lnTo>
                  <a:lnTo>
                    <a:pt x="5448" y="60"/>
                  </a:lnTo>
                  <a:lnTo>
                    <a:pt x="5448" y="55"/>
                  </a:lnTo>
                  <a:lnTo>
                    <a:pt x="5442" y="50"/>
                  </a:lnTo>
                  <a:lnTo>
                    <a:pt x="5442" y="44"/>
                  </a:lnTo>
                  <a:lnTo>
                    <a:pt x="5436" y="39"/>
                  </a:lnTo>
                  <a:lnTo>
                    <a:pt x="5424" y="34"/>
                  </a:lnTo>
                  <a:lnTo>
                    <a:pt x="5418" y="29"/>
                  </a:lnTo>
                  <a:lnTo>
                    <a:pt x="5414" y="18"/>
                  </a:lnTo>
                  <a:lnTo>
                    <a:pt x="5401" y="16"/>
                  </a:lnTo>
                  <a:lnTo>
                    <a:pt x="5386" y="10"/>
                  </a:lnTo>
                  <a:lnTo>
                    <a:pt x="5368" y="7"/>
                  </a:lnTo>
                  <a:lnTo>
                    <a:pt x="5332" y="7"/>
                  </a:lnTo>
                  <a:lnTo>
                    <a:pt x="5246" y="10"/>
                  </a:lnTo>
                  <a:lnTo>
                    <a:pt x="5144" y="7"/>
                  </a:lnTo>
                  <a:lnTo>
                    <a:pt x="5090" y="16"/>
                  </a:lnTo>
                  <a:lnTo>
                    <a:pt x="5051" y="22"/>
                  </a:lnTo>
                  <a:lnTo>
                    <a:pt x="5036" y="30"/>
                  </a:lnTo>
                  <a:lnTo>
                    <a:pt x="5022" y="39"/>
                  </a:lnTo>
                  <a:lnTo>
                    <a:pt x="5010" y="44"/>
                  </a:lnTo>
                  <a:lnTo>
                    <a:pt x="4986" y="55"/>
                  </a:lnTo>
                  <a:lnTo>
                    <a:pt x="4950" y="70"/>
                  </a:lnTo>
                  <a:lnTo>
                    <a:pt x="4920" y="86"/>
                  </a:lnTo>
                  <a:lnTo>
                    <a:pt x="4884" y="96"/>
                  </a:lnTo>
                  <a:lnTo>
                    <a:pt x="4854" y="102"/>
                  </a:lnTo>
                  <a:lnTo>
                    <a:pt x="4824" y="107"/>
                  </a:lnTo>
                  <a:lnTo>
                    <a:pt x="4794" y="112"/>
                  </a:lnTo>
                  <a:lnTo>
                    <a:pt x="4764" y="112"/>
                  </a:lnTo>
                  <a:lnTo>
                    <a:pt x="4740" y="112"/>
                  </a:lnTo>
                  <a:lnTo>
                    <a:pt x="4716" y="107"/>
                  </a:lnTo>
                  <a:lnTo>
                    <a:pt x="4698" y="102"/>
                  </a:lnTo>
                  <a:lnTo>
                    <a:pt x="4674" y="96"/>
                  </a:lnTo>
                  <a:lnTo>
                    <a:pt x="4662" y="91"/>
                  </a:lnTo>
                  <a:lnTo>
                    <a:pt x="4644" y="86"/>
                  </a:lnTo>
                  <a:lnTo>
                    <a:pt x="4631" y="66"/>
                  </a:lnTo>
                  <a:lnTo>
                    <a:pt x="4617" y="42"/>
                  </a:lnTo>
                  <a:lnTo>
                    <a:pt x="4598" y="25"/>
                  </a:lnTo>
                  <a:lnTo>
                    <a:pt x="4584" y="13"/>
                  </a:lnTo>
                  <a:lnTo>
                    <a:pt x="4565" y="4"/>
                  </a:lnTo>
                  <a:lnTo>
                    <a:pt x="4535" y="3"/>
                  </a:lnTo>
                  <a:lnTo>
                    <a:pt x="4514" y="9"/>
                  </a:lnTo>
                  <a:lnTo>
                    <a:pt x="4494" y="18"/>
                  </a:lnTo>
                  <a:lnTo>
                    <a:pt x="4471" y="23"/>
                  </a:lnTo>
                  <a:lnTo>
                    <a:pt x="4440" y="29"/>
                  </a:lnTo>
                  <a:lnTo>
                    <a:pt x="4410" y="39"/>
                  </a:lnTo>
                  <a:lnTo>
                    <a:pt x="4374" y="50"/>
                  </a:lnTo>
                  <a:lnTo>
                    <a:pt x="4332" y="60"/>
                  </a:lnTo>
                  <a:lnTo>
                    <a:pt x="4284" y="76"/>
                  </a:lnTo>
                  <a:lnTo>
                    <a:pt x="4236" y="81"/>
                  </a:lnTo>
                  <a:lnTo>
                    <a:pt x="4183" y="91"/>
                  </a:lnTo>
                  <a:lnTo>
                    <a:pt x="4128" y="96"/>
                  </a:lnTo>
                  <a:lnTo>
                    <a:pt x="4074" y="102"/>
                  </a:lnTo>
                  <a:lnTo>
                    <a:pt x="4020" y="102"/>
                  </a:lnTo>
                  <a:lnTo>
                    <a:pt x="3966" y="102"/>
                  </a:lnTo>
                  <a:lnTo>
                    <a:pt x="3912" y="102"/>
                  </a:lnTo>
                  <a:lnTo>
                    <a:pt x="3858" y="102"/>
                  </a:lnTo>
                  <a:lnTo>
                    <a:pt x="3810" y="102"/>
                  </a:lnTo>
                  <a:lnTo>
                    <a:pt x="3762" y="96"/>
                  </a:lnTo>
                  <a:lnTo>
                    <a:pt x="3726" y="91"/>
                  </a:lnTo>
                  <a:lnTo>
                    <a:pt x="3684" y="81"/>
                  </a:lnTo>
                  <a:lnTo>
                    <a:pt x="3654" y="76"/>
                  </a:lnTo>
                  <a:lnTo>
                    <a:pt x="3642" y="70"/>
                  </a:lnTo>
                  <a:lnTo>
                    <a:pt x="3630" y="65"/>
                  </a:lnTo>
                  <a:lnTo>
                    <a:pt x="3612" y="60"/>
                  </a:lnTo>
                  <a:lnTo>
                    <a:pt x="3594" y="50"/>
                  </a:lnTo>
                  <a:lnTo>
                    <a:pt x="3576" y="50"/>
                  </a:lnTo>
                  <a:lnTo>
                    <a:pt x="3558" y="44"/>
                  </a:lnTo>
                  <a:lnTo>
                    <a:pt x="3540" y="44"/>
                  </a:lnTo>
                  <a:lnTo>
                    <a:pt x="3528" y="44"/>
                  </a:lnTo>
                  <a:lnTo>
                    <a:pt x="3516" y="50"/>
                  </a:lnTo>
                  <a:lnTo>
                    <a:pt x="3504" y="50"/>
                  </a:lnTo>
                  <a:lnTo>
                    <a:pt x="3492" y="55"/>
                  </a:lnTo>
                  <a:lnTo>
                    <a:pt x="3480" y="55"/>
                  </a:lnTo>
                  <a:lnTo>
                    <a:pt x="3468" y="65"/>
                  </a:lnTo>
                  <a:lnTo>
                    <a:pt x="3456" y="70"/>
                  </a:lnTo>
                  <a:lnTo>
                    <a:pt x="3450" y="70"/>
                  </a:lnTo>
                  <a:lnTo>
                    <a:pt x="3420" y="76"/>
                  </a:lnTo>
                  <a:lnTo>
                    <a:pt x="3330" y="81"/>
                  </a:lnTo>
                  <a:lnTo>
                    <a:pt x="3204" y="91"/>
                  </a:lnTo>
                  <a:lnTo>
                    <a:pt x="3126" y="102"/>
                  </a:lnTo>
                  <a:lnTo>
                    <a:pt x="3048" y="112"/>
                  </a:lnTo>
                  <a:lnTo>
                    <a:pt x="2970" y="123"/>
                  </a:lnTo>
                  <a:lnTo>
                    <a:pt x="2904" y="128"/>
                  </a:lnTo>
                  <a:lnTo>
                    <a:pt x="2868" y="128"/>
                  </a:lnTo>
                  <a:lnTo>
                    <a:pt x="2844" y="128"/>
                  </a:lnTo>
                  <a:lnTo>
                    <a:pt x="2814" y="128"/>
                  </a:lnTo>
                  <a:lnTo>
                    <a:pt x="2790" y="128"/>
                  </a:lnTo>
                  <a:lnTo>
                    <a:pt x="2766" y="123"/>
                  </a:lnTo>
                  <a:lnTo>
                    <a:pt x="2742" y="117"/>
                  </a:lnTo>
                  <a:lnTo>
                    <a:pt x="2724" y="112"/>
                  </a:lnTo>
                  <a:lnTo>
                    <a:pt x="2706" y="107"/>
                  </a:lnTo>
                  <a:lnTo>
                    <a:pt x="2704" y="83"/>
                  </a:lnTo>
                  <a:lnTo>
                    <a:pt x="2710" y="56"/>
                  </a:lnTo>
                  <a:lnTo>
                    <a:pt x="2710" y="36"/>
                  </a:lnTo>
                  <a:lnTo>
                    <a:pt x="2696" y="25"/>
                  </a:lnTo>
                  <a:lnTo>
                    <a:pt x="2672" y="36"/>
                  </a:lnTo>
                  <a:lnTo>
                    <a:pt x="2658" y="50"/>
                  </a:lnTo>
                  <a:lnTo>
                    <a:pt x="2638" y="60"/>
                  </a:lnTo>
                  <a:lnTo>
                    <a:pt x="2614" y="76"/>
                  </a:lnTo>
                  <a:lnTo>
                    <a:pt x="2590" y="84"/>
                  </a:lnTo>
                  <a:lnTo>
                    <a:pt x="2558" y="95"/>
                  </a:lnTo>
                  <a:lnTo>
                    <a:pt x="2536" y="98"/>
                  </a:lnTo>
                  <a:lnTo>
                    <a:pt x="2508" y="102"/>
                  </a:lnTo>
                  <a:lnTo>
                    <a:pt x="2478" y="105"/>
                  </a:lnTo>
                  <a:lnTo>
                    <a:pt x="2444" y="109"/>
                  </a:lnTo>
                  <a:lnTo>
                    <a:pt x="2410" y="110"/>
                  </a:lnTo>
                  <a:lnTo>
                    <a:pt x="2374" y="107"/>
                  </a:lnTo>
                  <a:lnTo>
                    <a:pt x="2348" y="103"/>
                  </a:lnTo>
                  <a:lnTo>
                    <a:pt x="2322" y="91"/>
                  </a:lnTo>
                  <a:lnTo>
                    <a:pt x="2304" y="86"/>
                  </a:lnTo>
                  <a:lnTo>
                    <a:pt x="2292" y="81"/>
                  </a:lnTo>
                  <a:lnTo>
                    <a:pt x="2286" y="76"/>
                  </a:lnTo>
                  <a:lnTo>
                    <a:pt x="2274" y="70"/>
                  </a:lnTo>
                  <a:lnTo>
                    <a:pt x="2268" y="65"/>
                  </a:lnTo>
                  <a:lnTo>
                    <a:pt x="2246" y="18"/>
                  </a:lnTo>
                  <a:lnTo>
                    <a:pt x="2224" y="0"/>
                  </a:lnTo>
                  <a:lnTo>
                    <a:pt x="2185" y="3"/>
                  </a:lnTo>
                  <a:lnTo>
                    <a:pt x="2156" y="16"/>
                  </a:lnTo>
                  <a:lnTo>
                    <a:pt x="2126" y="22"/>
                  </a:lnTo>
                  <a:lnTo>
                    <a:pt x="2081" y="49"/>
                  </a:lnTo>
                  <a:lnTo>
                    <a:pt x="2048" y="64"/>
                  </a:lnTo>
                  <a:lnTo>
                    <a:pt x="2018" y="76"/>
                  </a:lnTo>
                  <a:lnTo>
                    <a:pt x="1986" y="96"/>
                  </a:lnTo>
                  <a:lnTo>
                    <a:pt x="1896" y="102"/>
                  </a:lnTo>
                  <a:lnTo>
                    <a:pt x="1794" y="102"/>
                  </a:lnTo>
                  <a:lnTo>
                    <a:pt x="1692" y="102"/>
                  </a:lnTo>
                  <a:lnTo>
                    <a:pt x="1644" y="102"/>
                  </a:lnTo>
                  <a:lnTo>
                    <a:pt x="1602" y="96"/>
                  </a:lnTo>
                  <a:lnTo>
                    <a:pt x="1560" y="91"/>
                  </a:lnTo>
                  <a:lnTo>
                    <a:pt x="1524" y="86"/>
                  </a:lnTo>
                  <a:lnTo>
                    <a:pt x="1506" y="86"/>
                  </a:lnTo>
                  <a:lnTo>
                    <a:pt x="1494" y="81"/>
                  </a:lnTo>
                  <a:lnTo>
                    <a:pt x="1482" y="76"/>
                  </a:lnTo>
                  <a:lnTo>
                    <a:pt x="1476" y="70"/>
                  </a:lnTo>
                  <a:lnTo>
                    <a:pt x="1458" y="65"/>
                  </a:lnTo>
                  <a:lnTo>
                    <a:pt x="1440" y="55"/>
                  </a:lnTo>
                  <a:lnTo>
                    <a:pt x="1428" y="50"/>
                  </a:lnTo>
                  <a:lnTo>
                    <a:pt x="1410" y="50"/>
                  </a:lnTo>
                  <a:lnTo>
                    <a:pt x="1398" y="44"/>
                  </a:lnTo>
                  <a:lnTo>
                    <a:pt x="1386" y="44"/>
                  </a:lnTo>
                  <a:lnTo>
                    <a:pt x="1374" y="44"/>
                  </a:lnTo>
                  <a:lnTo>
                    <a:pt x="1356" y="44"/>
                  </a:lnTo>
                  <a:lnTo>
                    <a:pt x="1344" y="44"/>
                  </a:lnTo>
                  <a:lnTo>
                    <a:pt x="1332" y="50"/>
                  </a:lnTo>
                  <a:lnTo>
                    <a:pt x="1308" y="55"/>
                  </a:lnTo>
                  <a:lnTo>
                    <a:pt x="1260" y="70"/>
                  </a:lnTo>
                  <a:lnTo>
                    <a:pt x="1218" y="86"/>
                  </a:lnTo>
                  <a:lnTo>
                    <a:pt x="1176" y="96"/>
                  </a:lnTo>
                  <a:lnTo>
                    <a:pt x="1140" y="107"/>
                  </a:lnTo>
                  <a:lnTo>
                    <a:pt x="1098" y="117"/>
                  </a:lnTo>
                  <a:lnTo>
                    <a:pt x="1062" y="128"/>
                  </a:lnTo>
                  <a:lnTo>
                    <a:pt x="1020" y="133"/>
                  </a:lnTo>
                  <a:lnTo>
                    <a:pt x="948" y="143"/>
                  </a:lnTo>
                  <a:lnTo>
                    <a:pt x="882" y="149"/>
                  </a:lnTo>
                  <a:lnTo>
                    <a:pt x="822" y="149"/>
                  </a:lnTo>
                  <a:lnTo>
                    <a:pt x="762" y="143"/>
                  </a:lnTo>
                  <a:lnTo>
                    <a:pt x="708" y="138"/>
                  </a:lnTo>
                  <a:lnTo>
                    <a:pt x="654" y="128"/>
                  </a:lnTo>
                  <a:lnTo>
                    <a:pt x="612" y="117"/>
                  </a:lnTo>
                  <a:lnTo>
                    <a:pt x="570" y="107"/>
                  </a:lnTo>
                  <a:lnTo>
                    <a:pt x="534" y="96"/>
                  </a:lnTo>
                  <a:lnTo>
                    <a:pt x="504" y="86"/>
                  </a:lnTo>
                  <a:lnTo>
                    <a:pt x="480" y="76"/>
                  </a:lnTo>
                  <a:lnTo>
                    <a:pt x="462" y="65"/>
                  </a:lnTo>
                  <a:lnTo>
                    <a:pt x="444" y="55"/>
                  </a:lnTo>
                  <a:lnTo>
                    <a:pt x="426" y="44"/>
                  </a:lnTo>
                  <a:lnTo>
                    <a:pt x="408" y="34"/>
                  </a:lnTo>
                  <a:lnTo>
                    <a:pt x="402" y="34"/>
                  </a:lnTo>
                  <a:lnTo>
                    <a:pt x="396" y="34"/>
                  </a:lnTo>
                  <a:lnTo>
                    <a:pt x="390" y="34"/>
                  </a:lnTo>
                  <a:lnTo>
                    <a:pt x="390" y="34"/>
                  </a:lnTo>
                  <a:lnTo>
                    <a:pt x="384" y="34"/>
                  </a:lnTo>
                  <a:lnTo>
                    <a:pt x="378" y="39"/>
                  </a:lnTo>
                  <a:lnTo>
                    <a:pt x="372" y="44"/>
                  </a:lnTo>
                  <a:lnTo>
                    <a:pt x="360" y="55"/>
                  </a:lnTo>
                  <a:lnTo>
                    <a:pt x="348" y="65"/>
                  </a:lnTo>
                  <a:lnTo>
                    <a:pt x="342" y="70"/>
                  </a:lnTo>
                  <a:lnTo>
                    <a:pt x="336" y="76"/>
                  </a:lnTo>
                  <a:lnTo>
                    <a:pt x="324" y="86"/>
                  </a:lnTo>
                  <a:lnTo>
                    <a:pt x="306" y="91"/>
                  </a:lnTo>
                  <a:lnTo>
                    <a:pt x="288" y="96"/>
                  </a:lnTo>
                  <a:lnTo>
                    <a:pt x="264" y="102"/>
                  </a:lnTo>
                  <a:lnTo>
                    <a:pt x="240" y="107"/>
                  </a:lnTo>
                  <a:lnTo>
                    <a:pt x="216" y="112"/>
                  </a:lnTo>
                  <a:lnTo>
                    <a:pt x="192" y="112"/>
                  </a:lnTo>
                  <a:lnTo>
                    <a:pt x="168" y="117"/>
                  </a:lnTo>
                  <a:lnTo>
                    <a:pt x="145" y="117"/>
                  </a:lnTo>
                  <a:lnTo>
                    <a:pt x="120" y="117"/>
                  </a:lnTo>
                  <a:lnTo>
                    <a:pt x="90" y="112"/>
                  </a:lnTo>
                  <a:lnTo>
                    <a:pt x="66" y="112"/>
                  </a:lnTo>
                  <a:lnTo>
                    <a:pt x="42" y="107"/>
                  </a:lnTo>
                  <a:lnTo>
                    <a:pt x="24" y="102"/>
                  </a:lnTo>
                  <a:lnTo>
                    <a:pt x="0" y="96"/>
                  </a:lnTo>
                  <a:lnTo>
                    <a:pt x="0" y="445"/>
                  </a:lnTo>
                  <a:lnTo>
                    <a:pt x="5760" y="445"/>
                  </a:lnTo>
                  <a:lnTo>
                    <a:pt x="5760" y="445"/>
                  </a:lnTo>
                  <a:lnTo>
                    <a:pt x="5760" y="445"/>
                  </a:lnTo>
                </a:path>
              </a:pathLst>
            </a:custGeom>
            <a:solidFill>
              <a:srgbClr val="000000">
                <a:alpha val="50000"/>
              </a:srgbClr>
            </a:solidFill>
            <a:ln w="9525">
              <a:noFill/>
              <a:round/>
              <a:headEnd/>
              <a:tailEnd/>
            </a:ln>
            <a:effectLst/>
          </p:spPr>
          <p:txBody>
            <a:bodyPr wrap="none" anchor="ctr"/>
            <a:lstStyle/>
            <a:p>
              <a:pPr>
                <a:defRPr/>
              </a:pPr>
              <a:endParaRPr lang="ru-RU"/>
            </a:p>
          </p:txBody>
        </p:sp>
        <p:sp>
          <p:nvSpPr>
            <p:cNvPr id="21526" name="Freeform 22"/>
            <p:cNvSpPr>
              <a:spLocks noChangeArrowheads="1"/>
            </p:cNvSpPr>
            <p:nvPr/>
          </p:nvSpPr>
          <p:spPr bwMode="auto">
            <a:xfrm>
              <a:off x="0" y="3867"/>
              <a:ext cx="5770" cy="174"/>
            </a:xfrm>
            <a:custGeom>
              <a:avLst/>
              <a:gdLst/>
              <a:ahLst/>
              <a:cxnLst>
                <a:cxn ang="0">
                  <a:pos x="4993" y="66"/>
                </a:cxn>
                <a:cxn ang="0">
                  <a:pos x="4771" y="132"/>
                </a:cxn>
                <a:cxn ang="0">
                  <a:pos x="4640" y="96"/>
                </a:cxn>
                <a:cxn ang="0">
                  <a:pos x="4598" y="36"/>
                </a:cxn>
                <a:cxn ang="0">
                  <a:pos x="4478" y="30"/>
                </a:cxn>
                <a:cxn ang="0">
                  <a:pos x="4186" y="108"/>
                </a:cxn>
                <a:cxn ang="0">
                  <a:pos x="3815" y="120"/>
                </a:cxn>
                <a:cxn ang="0">
                  <a:pos x="3617" y="72"/>
                </a:cxn>
                <a:cxn ang="0">
                  <a:pos x="3510" y="60"/>
                </a:cxn>
                <a:cxn ang="0">
                  <a:pos x="3336" y="96"/>
                </a:cxn>
                <a:cxn ang="0">
                  <a:pos x="2846" y="150"/>
                </a:cxn>
                <a:cxn ang="0">
                  <a:pos x="2703" y="96"/>
                </a:cxn>
                <a:cxn ang="0">
                  <a:pos x="2619" y="90"/>
                </a:cxn>
                <a:cxn ang="0">
                  <a:pos x="2416" y="132"/>
                </a:cxn>
                <a:cxn ang="0">
                  <a:pos x="2278" y="84"/>
                </a:cxn>
                <a:cxn ang="0">
                  <a:pos x="2151" y="36"/>
                </a:cxn>
                <a:cxn ang="0">
                  <a:pos x="1947" y="120"/>
                </a:cxn>
                <a:cxn ang="0">
                  <a:pos x="1525" y="102"/>
                </a:cxn>
                <a:cxn ang="0">
                  <a:pos x="1429" y="60"/>
                </a:cxn>
                <a:cxn ang="0">
                  <a:pos x="1333" y="60"/>
                </a:cxn>
                <a:cxn ang="0">
                  <a:pos x="1058" y="150"/>
                </a:cxn>
                <a:cxn ang="0">
                  <a:pos x="652" y="150"/>
                </a:cxn>
                <a:cxn ang="0">
                  <a:pos x="442" y="66"/>
                </a:cxn>
                <a:cxn ang="0">
                  <a:pos x="377" y="48"/>
                </a:cxn>
                <a:cxn ang="0">
                  <a:pos x="305" y="108"/>
                </a:cxn>
                <a:cxn ang="0">
                  <a:pos x="144" y="138"/>
                </a:cxn>
                <a:cxn ang="0">
                  <a:pos x="0" y="96"/>
                </a:cxn>
                <a:cxn ang="0">
                  <a:pos x="167" y="120"/>
                </a:cxn>
                <a:cxn ang="0">
                  <a:pos x="323" y="84"/>
                </a:cxn>
                <a:cxn ang="0">
                  <a:pos x="383" y="24"/>
                </a:cxn>
                <a:cxn ang="0">
                  <a:pos x="460" y="60"/>
                </a:cxn>
                <a:cxn ang="0">
                  <a:pos x="706" y="144"/>
                </a:cxn>
                <a:cxn ang="0">
                  <a:pos x="1100" y="120"/>
                </a:cxn>
                <a:cxn ang="0">
                  <a:pos x="1345" y="36"/>
                </a:cxn>
                <a:cxn ang="0">
                  <a:pos x="1441" y="48"/>
                </a:cxn>
                <a:cxn ang="0">
                  <a:pos x="1561" y="90"/>
                </a:cxn>
                <a:cxn ang="0">
                  <a:pos x="1971" y="96"/>
                </a:cxn>
                <a:cxn ang="0">
                  <a:pos x="2235" y="3"/>
                </a:cxn>
                <a:cxn ang="0">
                  <a:pos x="2350" y="102"/>
                </a:cxn>
                <a:cxn ang="0">
                  <a:pos x="2559" y="96"/>
                </a:cxn>
                <a:cxn ang="0">
                  <a:pos x="2715" y="24"/>
                </a:cxn>
                <a:cxn ang="0">
                  <a:pos x="2792" y="132"/>
                </a:cxn>
                <a:cxn ang="0">
                  <a:pos x="3127" y="102"/>
                </a:cxn>
                <a:cxn ang="0">
                  <a:pos x="3486" y="48"/>
                </a:cxn>
                <a:cxn ang="0">
                  <a:pos x="3582" y="42"/>
                </a:cxn>
                <a:cxn ang="0">
                  <a:pos x="3731" y="90"/>
                </a:cxn>
                <a:cxn ang="0">
                  <a:pos x="4078" y="102"/>
                </a:cxn>
                <a:cxn ang="0">
                  <a:pos x="4419" y="30"/>
                </a:cxn>
                <a:cxn ang="0">
                  <a:pos x="4574" y="6"/>
                </a:cxn>
                <a:cxn ang="0">
                  <a:pos x="4628" y="60"/>
                </a:cxn>
                <a:cxn ang="0">
                  <a:pos x="4724" y="108"/>
                </a:cxn>
                <a:cxn ang="0">
                  <a:pos x="4927" y="84"/>
                </a:cxn>
                <a:cxn ang="0">
                  <a:pos x="5118" y="14"/>
                </a:cxn>
                <a:cxn ang="0">
                  <a:pos x="5280" y="9"/>
                </a:cxn>
                <a:cxn ang="0">
                  <a:pos x="5453" y="36"/>
                </a:cxn>
                <a:cxn ang="0">
                  <a:pos x="5465" y="72"/>
                </a:cxn>
                <a:cxn ang="0">
                  <a:pos x="5656" y="90"/>
                </a:cxn>
                <a:cxn ang="0">
                  <a:pos x="5710" y="102"/>
                </a:cxn>
                <a:cxn ang="0">
                  <a:pos x="5477" y="90"/>
                </a:cxn>
                <a:cxn ang="0">
                  <a:pos x="5453" y="60"/>
                </a:cxn>
                <a:cxn ang="0">
                  <a:pos x="5393" y="30"/>
                </a:cxn>
                <a:cxn ang="0">
                  <a:pos x="5219" y="24"/>
                </a:cxn>
              </a:cxnLst>
              <a:rect l="0" t="0" r="r" b="b"/>
              <a:pathLst>
                <a:path w="5770" h="174">
                  <a:moveTo>
                    <a:pt x="5151" y="24"/>
                  </a:moveTo>
                  <a:lnTo>
                    <a:pt x="5127" y="26"/>
                  </a:lnTo>
                  <a:lnTo>
                    <a:pt x="5082" y="30"/>
                  </a:lnTo>
                  <a:lnTo>
                    <a:pt x="5049" y="38"/>
                  </a:lnTo>
                  <a:lnTo>
                    <a:pt x="5029" y="48"/>
                  </a:lnTo>
                  <a:lnTo>
                    <a:pt x="5017" y="54"/>
                  </a:lnTo>
                  <a:lnTo>
                    <a:pt x="4993" y="66"/>
                  </a:lnTo>
                  <a:lnTo>
                    <a:pt x="4957" y="84"/>
                  </a:lnTo>
                  <a:lnTo>
                    <a:pt x="4927" y="102"/>
                  </a:lnTo>
                  <a:lnTo>
                    <a:pt x="4891" y="114"/>
                  </a:lnTo>
                  <a:lnTo>
                    <a:pt x="4861" y="120"/>
                  </a:lnTo>
                  <a:lnTo>
                    <a:pt x="4831" y="126"/>
                  </a:lnTo>
                  <a:lnTo>
                    <a:pt x="4801" y="132"/>
                  </a:lnTo>
                  <a:lnTo>
                    <a:pt x="4771" y="132"/>
                  </a:lnTo>
                  <a:lnTo>
                    <a:pt x="4748" y="132"/>
                  </a:lnTo>
                  <a:lnTo>
                    <a:pt x="4724" y="126"/>
                  </a:lnTo>
                  <a:lnTo>
                    <a:pt x="4706" y="120"/>
                  </a:lnTo>
                  <a:lnTo>
                    <a:pt x="4682" y="114"/>
                  </a:lnTo>
                  <a:lnTo>
                    <a:pt x="4670" y="108"/>
                  </a:lnTo>
                  <a:lnTo>
                    <a:pt x="4652" y="102"/>
                  </a:lnTo>
                  <a:lnTo>
                    <a:pt x="4640" y="96"/>
                  </a:lnTo>
                  <a:lnTo>
                    <a:pt x="4634" y="84"/>
                  </a:lnTo>
                  <a:lnTo>
                    <a:pt x="4628" y="78"/>
                  </a:lnTo>
                  <a:lnTo>
                    <a:pt x="4622" y="66"/>
                  </a:lnTo>
                  <a:lnTo>
                    <a:pt x="4616" y="54"/>
                  </a:lnTo>
                  <a:lnTo>
                    <a:pt x="4610" y="48"/>
                  </a:lnTo>
                  <a:lnTo>
                    <a:pt x="4604" y="42"/>
                  </a:lnTo>
                  <a:lnTo>
                    <a:pt x="4598" y="36"/>
                  </a:lnTo>
                  <a:lnTo>
                    <a:pt x="4586" y="30"/>
                  </a:lnTo>
                  <a:lnTo>
                    <a:pt x="4574" y="24"/>
                  </a:lnTo>
                  <a:lnTo>
                    <a:pt x="4562" y="18"/>
                  </a:lnTo>
                  <a:lnTo>
                    <a:pt x="4544" y="18"/>
                  </a:lnTo>
                  <a:lnTo>
                    <a:pt x="4526" y="18"/>
                  </a:lnTo>
                  <a:lnTo>
                    <a:pt x="4502" y="24"/>
                  </a:lnTo>
                  <a:lnTo>
                    <a:pt x="4478" y="30"/>
                  </a:lnTo>
                  <a:lnTo>
                    <a:pt x="4449" y="36"/>
                  </a:lnTo>
                  <a:lnTo>
                    <a:pt x="4419" y="48"/>
                  </a:lnTo>
                  <a:lnTo>
                    <a:pt x="4383" y="60"/>
                  </a:lnTo>
                  <a:lnTo>
                    <a:pt x="4341" y="72"/>
                  </a:lnTo>
                  <a:lnTo>
                    <a:pt x="4287" y="90"/>
                  </a:lnTo>
                  <a:lnTo>
                    <a:pt x="4239" y="96"/>
                  </a:lnTo>
                  <a:lnTo>
                    <a:pt x="4186" y="108"/>
                  </a:lnTo>
                  <a:lnTo>
                    <a:pt x="4132" y="114"/>
                  </a:lnTo>
                  <a:lnTo>
                    <a:pt x="4078" y="120"/>
                  </a:lnTo>
                  <a:lnTo>
                    <a:pt x="4024" y="120"/>
                  </a:lnTo>
                  <a:lnTo>
                    <a:pt x="3970" y="120"/>
                  </a:lnTo>
                  <a:lnTo>
                    <a:pt x="3916" y="120"/>
                  </a:lnTo>
                  <a:lnTo>
                    <a:pt x="3863" y="120"/>
                  </a:lnTo>
                  <a:lnTo>
                    <a:pt x="3815" y="120"/>
                  </a:lnTo>
                  <a:lnTo>
                    <a:pt x="3767" y="114"/>
                  </a:lnTo>
                  <a:lnTo>
                    <a:pt x="3731" y="108"/>
                  </a:lnTo>
                  <a:lnTo>
                    <a:pt x="3689" y="96"/>
                  </a:lnTo>
                  <a:lnTo>
                    <a:pt x="3659" y="90"/>
                  </a:lnTo>
                  <a:lnTo>
                    <a:pt x="3647" y="84"/>
                  </a:lnTo>
                  <a:lnTo>
                    <a:pt x="3635" y="78"/>
                  </a:lnTo>
                  <a:lnTo>
                    <a:pt x="3617" y="72"/>
                  </a:lnTo>
                  <a:lnTo>
                    <a:pt x="3600" y="60"/>
                  </a:lnTo>
                  <a:lnTo>
                    <a:pt x="3582" y="60"/>
                  </a:lnTo>
                  <a:lnTo>
                    <a:pt x="3564" y="54"/>
                  </a:lnTo>
                  <a:lnTo>
                    <a:pt x="3546" y="54"/>
                  </a:lnTo>
                  <a:lnTo>
                    <a:pt x="3534" y="54"/>
                  </a:lnTo>
                  <a:lnTo>
                    <a:pt x="3522" y="60"/>
                  </a:lnTo>
                  <a:lnTo>
                    <a:pt x="3510" y="60"/>
                  </a:lnTo>
                  <a:lnTo>
                    <a:pt x="3498" y="66"/>
                  </a:lnTo>
                  <a:lnTo>
                    <a:pt x="3486" y="66"/>
                  </a:lnTo>
                  <a:lnTo>
                    <a:pt x="3474" y="78"/>
                  </a:lnTo>
                  <a:lnTo>
                    <a:pt x="3462" y="84"/>
                  </a:lnTo>
                  <a:lnTo>
                    <a:pt x="3456" y="84"/>
                  </a:lnTo>
                  <a:lnTo>
                    <a:pt x="3426" y="90"/>
                  </a:lnTo>
                  <a:lnTo>
                    <a:pt x="3336" y="96"/>
                  </a:lnTo>
                  <a:lnTo>
                    <a:pt x="3205" y="108"/>
                  </a:lnTo>
                  <a:lnTo>
                    <a:pt x="3127" y="120"/>
                  </a:lnTo>
                  <a:lnTo>
                    <a:pt x="3049" y="132"/>
                  </a:lnTo>
                  <a:lnTo>
                    <a:pt x="2972" y="144"/>
                  </a:lnTo>
                  <a:lnTo>
                    <a:pt x="2906" y="150"/>
                  </a:lnTo>
                  <a:lnTo>
                    <a:pt x="2870" y="150"/>
                  </a:lnTo>
                  <a:lnTo>
                    <a:pt x="2846" y="150"/>
                  </a:lnTo>
                  <a:lnTo>
                    <a:pt x="2816" y="150"/>
                  </a:lnTo>
                  <a:lnTo>
                    <a:pt x="2792" y="150"/>
                  </a:lnTo>
                  <a:lnTo>
                    <a:pt x="2768" y="144"/>
                  </a:lnTo>
                  <a:lnTo>
                    <a:pt x="2744" y="138"/>
                  </a:lnTo>
                  <a:lnTo>
                    <a:pt x="2727" y="132"/>
                  </a:lnTo>
                  <a:lnTo>
                    <a:pt x="2709" y="126"/>
                  </a:lnTo>
                  <a:lnTo>
                    <a:pt x="2703" y="96"/>
                  </a:lnTo>
                  <a:lnTo>
                    <a:pt x="2703" y="78"/>
                  </a:lnTo>
                  <a:lnTo>
                    <a:pt x="2709" y="42"/>
                  </a:lnTo>
                  <a:lnTo>
                    <a:pt x="2697" y="36"/>
                  </a:lnTo>
                  <a:lnTo>
                    <a:pt x="2673" y="42"/>
                  </a:lnTo>
                  <a:lnTo>
                    <a:pt x="2661" y="60"/>
                  </a:lnTo>
                  <a:lnTo>
                    <a:pt x="2643" y="72"/>
                  </a:lnTo>
                  <a:lnTo>
                    <a:pt x="2619" y="90"/>
                  </a:lnTo>
                  <a:lnTo>
                    <a:pt x="2595" y="102"/>
                  </a:lnTo>
                  <a:lnTo>
                    <a:pt x="2559" y="114"/>
                  </a:lnTo>
                  <a:lnTo>
                    <a:pt x="2541" y="114"/>
                  </a:lnTo>
                  <a:lnTo>
                    <a:pt x="2511" y="120"/>
                  </a:lnTo>
                  <a:lnTo>
                    <a:pt x="2481" y="126"/>
                  </a:lnTo>
                  <a:lnTo>
                    <a:pt x="2446" y="126"/>
                  </a:lnTo>
                  <a:lnTo>
                    <a:pt x="2416" y="132"/>
                  </a:lnTo>
                  <a:lnTo>
                    <a:pt x="2380" y="126"/>
                  </a:lnTo>
                  <a:lnTo>
                    <a:pt x="2350" y="120"/>
                  </a:lnTo>
                  <a:lnTo>
                    <a:pt x="2326" y="108"/>
                  </a:lnTo>
                  <a:lnTo>
                    <a:pt x="2308" y="102"/>
                  </a:lnTo>
                  <a:lnTo>
                    <a:pt x="2296" y="96"/>
                  </a:lnTo>
                  <a:lnTo>
                    <a:pt x="2290" y="90"/>
                  </a:lnTo>
                  <a:lnTo>
                    <a:pt x="2278" y="84"/>
                  </a:lnTo>
                  <a:lnTo>
                    <a:pt x="2272" y="78"/>
                  </a:lnTo>
                  <a:lnTo>
                    <a:pt x="2250" y="57"/>
                  </a:lnTo>
                  <a:lnTo>
                    <a:pt x="2243" y="35"/>
                  </a:lnTo>
                  <a:lnTo>
                    <a:pt x="2228" y="18"/>
                  </a:lnTo>
                  <a:lnTo>
                    <a:pt x="2208" y="18"/>
                  </a:lnTo>
                  <a:lnTo>
                    <a:pt x="2172" y="24"/>
                  </a:lnTo>
                  <a:lnTo>
                    <a:pt x="2151" y="36"/>
                  </a:lnTo>
                  <a:lnTo>
                    <a:pt x="2127" y="51"/>
                  </a:lnTo>
                  <a:lnTo>
                    <a:pt x="2097" y="60"/>
                  </a:lnTo>
                  <a:lnTo>
                    <a:pt x="2073" y="72"/>
                  </a:lnTo>
                  <a:lnTo>
                    <a:pt x="2046" y="87"/>
                  </a:lnTo>
                  <a:lnTo>
                    <a:pt x="2007" y="102"/>
                  </a:lnTo>
                  <a:lnTo>
                    <a:pt x="1977" y="114"/>
                  </a:lnTo>
                  <a:lnTo>
                    <a:pt x="1947" y="120"/>
                  </a:lnTo>
                  <a:lnTo>
                    <a:pt x="1895" y="120"/>
                  </a:lnTo>
                  <a:lnTo>
                    <a:pt x="1794" y="120"/>
                  </a:lnTo>
                  <a:lnTo>
                    <a:pt x="1692" y="120"/>
                  </a:lnTo>
                  <a:lnTo>
                    <a:pt x="1644" y="120"/>
                  </a:lnTo>
                  <a:lnTo>
                    <a:pt x="1602" y="114"/>
                  </a:lnTo>
                  <a:lnTo>
                    <a:pt x="1561" y="108"/>
                  </a:lnTo>
                  <a:lnTo>
                    <a:pt x="1525" y="102"/>
                  </a:lnTo>
                  <a:lnTo>
                    <a:pt x="1507" y="102"/>
                  </a:lnTo>
                  <a:lnTo>
                    <a:pt x="1495" y="96"/>
                  </a:lnTo>
                  <a:lnTo>
                    <a:pt x="1483" y="90"/>
                  </a:lnTo>
                  <a:lnTo>
                    <a:pt x="1477" y="84"/>
                  </a:lnTo>
                  <a:lnTo>
                    <a:pt x="1459" y="78"/>
                  </a:lnTo>
                  <a:lnTo>
                    <a:pt x="1441" y="66"/>
                  </a:lnTo>
                  <a:lnTo>
                    <a:pt x="1429" y="60"/>
                  </a:lnTo>
                  <a:lnTo>
                    <a:pt x="1411" y="60"/>
                  </a:lnTo>
                  <a:lnTo>
                    <a:pt x="1399" y="54"/>
                  </a:lnTo>
                  <a:lnTo>
                    <a:pt x="1387" y="54"/>
                  </a:lnTo>
                  <a:lnTo>
                    <a:pt x="1375" y="54"/>
                  </a:lnTo>
                  <a:lnTo>
                    <a:pt x="1357" y="54"/>
                  </a:lnTo>
                  <a:lnTo>
                    <a:pt x="1345" y="54"/>
                  </a:lnTo>
                  <a:lnTo>
                    <a:pt x="1333" y="60"/>
                  </a:lnTo>
                  <a:lnTo>
                    <a:pt x="1309" y="66"/>
                  </a:lnTo>
                  <a:lnTo>
                    <a:pt x="1262" y="84"/>
                  </a:lnTo>
                  <a:lnTo>
                    <a:pt x="1220" y="102"/>
                  </a:lnTo>
                  <a:lnTo>
                    <a:pt x="1178" y="114"/>
                  </a:lnTo>
                  <a:lnTo>
                    <a:pt x="1142" y="126"/>
                  </a:lnTo>
                  <a:lnTo>
                    <a:pt x="1100" y="138"/>
                  </a:lnTo>
                  <a:lnTo>
                    <a:pt x="1058" y="150"/>
                  </a:lnTo>
                  <a:lnTo>
                    <a:pt x="1016" y="156"/>
                  </a:lnTo>
                  <a:lnTo>
                    <a:pt x="945" y="168"/>
                  </a:lnTo>
                  <a:lnTo>
                    <a:pt x="879" y="174"/>
                  </a:lnTo>
                  <a:lnTo>
                    <a:pt x="819" y="174"/>
                  </a:lnTo>
                  <a:lnTo>
                    <a:pt x="759" y="168"/>
                  </a:lnTo>
                  <a:lnTo>
                    <a:pt x="706" y="162"/>
                  </a:lnTo>
                  <a:lnTo>
                    <a:pt x="652" y="150"/>
                  </a:lnTo>
                  <a:lnTo>
                    <a:pt x="610" y="138"/>
                  </a:lnTo>
                  <a:lnTo>
                    <a:pt x="568" y="126"/>
                  </a:lnTo>
                  <a:lnTo>
                    <a:pt x="532" y="114"/>
                  </a:lnTo>
                  <a:lnTo>
                    <a:pt x="502" y="102"/>
                  </a:lnTo>
                  <a:lnTo>
                    <a:pt x="478" y="90"/>
                  </a:lnTo>
                  <a:lnTo>
                    <a:pt x="460" y="78"/>
                  </a:lnTo>
                  <a:lnTo>
                    <a:pt x="442" y="66"/>
                  </a:lnTo>
                  <a:lnTo>
                    <a:pt x="425" y="54"/>
                  </a:lnTo>
                  <a:lnTo>
                    <a:pt x="407" y="42"/>
                  </a:lnTo>
                  <a:lnTo>
                    <a:pt x="401" y="42"/>
                  </a:lnTo>
                  <a:lnTo>
                    <a:pt x="395" y="42"/>
                  </a:lnTo>
                  <a:lnTo>
                    <a:pt x="389" y="42"/>
                  </a:lnTo>
                  <a:lnTo>
                    <a:pt x="383" y="42"/>
                  </a:lnTo>
                  <a:lnTo>
                    <a:pt x="377" y="48"/>
                  </a:lnTo>
                  <a:lnTo>
                    <a:pt x="371" y="54"/>
                  </a:lnTo>
                  <a:lnTo>
                    <a:pt x="359" y="66"/>
                  </a:lnTo>
                  <a:lnTo>
                    <a:pt x="347" y="78"/>
                  </a:lnTo>
                  <a:lnTo>
                    <a:pt x="341" y="84"/>
                  </a:lnTo>
                  <a:lnTo>
                    <a:pt x="335" y="90"/>
                  </a:lnTo>
                  <a:lnTo>
                    <a:pt x="323" y="102"/>
                  </a:lnTo>
                  <a:lnTo>
                    <a:pt x="305" y="108"/>
                  </a:lnTo>
                  <a:lnTo>
                    <a:pt x="287" y="114"/>
                  </a:lnTo>
                  <a:lnTo>
                    <a:pt x="263" y="120"/>
                  </a:lnTo>
                  <a:lnTo>
                    <a:pt x="239" y="126"/>
                  </a:lnTo>
                  <a:lnTo>
                    <a:pt x="215" y="132"/>
                  </a:lnTo>
                  <a:lnTo>
                    <a:pt x="191" y="132"/>
                  </a:lnTo>
                  <a:lnTo>
                    <a:pt x="167" y="138"/>
                  </a:lnTo>
                  <a:lnTo>
                    <a:pt x="144" y="138"/>
                  </a:lnTo>
                  <a:lnTo>
                    <a:pt x="120" y="138"/>
                  </a:lnTo>
                  <a:lnTo>
                    <a:pt x="90" y="132"/>
                  </a:lnTo>
                  <a:lnTo>
                    <a:pt x="66" y="132"/>
                  </a:lnTo>
                  <a:lnTo>
                    <a:pt x="42" y="126"/>
                  </a:lnTo>
                  <a:lnTo>
                    <a:pt x="24" y="120"/>
                  </a:lnTo>
                  <a:lnTo>
                    <a:pt x="0" y="114"/>
                  </a:lnTo>
                  <a:lnTo>
                    <a:pt x="0" y="96"/>
                  </a:lnTo>
                  <a:lnTo>
                    <a:pt x="24" y="102"/>
                  </a:lnTo>
                  <a:lnTo>
                    <a:pt x="42" y="108"/>
                  </a:lnTo>
                  <a:lnTo>
                    <a:pt x="66" y="114"/>
                  </a:lnTo>
                  <a:lnTo>
                    <a:pt x="90" y="114"/>
                  </a:lnTo>
                  <a:lnTo>
                    <a:pt x="120" y="120"/>
                  </a:lnTo>
                  <a:lnTo>
                    <a:pt x="144" y="120"/>
                  </a:lnTo>
                  <a:lnTo>
                    <a:pt x="167" y="120"/>
                  </a:lnTo>
                  <a:lnTo>
                    <a:pt x="191" y="114"/>
                  </a:lnTo>
                  <a:lnTo>
                    <a:pt x="215" y="114"/>
                  </a:lnTo>
                  <a:lnTo>
                    <a:pt x="239" y="108"/>
                  </a:lnTo>
                  <a:lnTo>
                    <a:pt x="263" y="102"/>
                  </a:lnTo>
                  <a:lnTo>
                    <a:pt x="287" y="96"/>
                  </a:lnTo>
                  <a:lnTo>
                    <a:pt x="305" y="90"/>
                  </a:lnTo>
                  <a:lnTo>
                    <a:pt x="323" y="84"/>
                  </a:lnTo>
                  <a:lnTo>
                    <a:pt x="335" y="72"/>
                  </a:lnTo>
                  <a:lnTo>
                    <a:pt x="341" y="66"/>
                  </a:lnTo>
                  <a:lnTo>
                    <a:pt x="347" y="60"/>
                  </a:lnTo>
                  <a:lnTo>
                    <a:pt x="359" y="48"/>
                  </a:lnTo>
                  <a:lnTo>
                    <a:pt x="371" y="36"/>
                  </a:lnTo>
                  <a:lnTo>
                    <a:pt x="377" y="30"/>
                  </a:lnTo>
                  <a:lnTo>
                    <a:pt x="383" y="24"/>
                  </a:lnTo>
                  <a:lnTo>
                    <a:pt x="389" y="24"/>
                  </a:lnTo>
                  <a:lnTo>
                    <a:pt x="395" y="24"/>
                  </a:lnTo>
                  <a:lnTo>
                    <a:pt x="401" y="24"/>
                  </a:lnTo>
                  <a:lnTo>
                    <a:pt x="407" y="24"/>
                  </a:lnTo>
                  <a:lnTo>
                    <a:pt x="425" y="36"/>
                  </a:lnTo>
                  <a:lnTo>
                    <a:pt x="442" y="48"/>
                  </a:lnTo>
                  <a:lnTo>
                    <a:pt x="460" y="60"/>
                  </a:lnTo>
                  <a:lnTo>
                    <a:pt x="478" y="72"/>
                  </a:lnTo>
                  <a:lnTo>
                    <a:pt x="502" y="84"/>
                  </a:lnTo>
                  <a:lnTo>
                    <a:pt x="532" y="96"/>
                  </a:lnTo>
                  <a:lnTo>
                    <a:pt x="568" y="108"/>
                  </a:lnTo>
                  <a:lnTo>
                    <a:pt x="610" y="120"/>
                  </a:lnTo>
                  <a:lnTo>
                    <a:pt x="652" y="132"/>
                  </a:lnTo>
                  <a:lnTo>
                    <a:pt x="706" y="144"/>
                  </a:lnTo>
                  <a:lnTo>
                    <a:pt x="759" y="150"/>
                  </a:lnTo>
                  <a:lnTo>
                    <a:pt x="819" y="156"/>
                  </a:lnTo>
                  <a:lnTo>
                    <a:pt x="879" y="156"/>
                  </a:lnTo>
                  <a:lnTo>
                    <a:pt x="945" y="150"/>
                  </a:lnTo>
                  <a:lnTo>
                    <a:pt x="1016" y="138"/>
                  </a:lnTo>
                  <a:lnTo>
                    <a:pt x="1058" y="132"/>
                  </a:lnTo>
                  <a:lnTo>
                    <a:pt x="1100" y="120"/>
                  </a:lnTo>
                  <a:lnTo>
                    <a:pt x="1142" y="108"/>
                  </a:lnTo>
                  <a:lnTo>
                    <a:pt x="1178" y="96"/>
                  </a:lnTo>
                  <a:lnTo>
                    <a:pt x="1220" y="84"/>
                  </a:lnTo>
                  <a:lnTo>
                    <a:pt x="1262" y="66"/>
                  </a:lnTo>
                  <a:lnTo>
                    <a:pt x="1309" y="48"/>
                  </a:lnTo>
                  <a:lnTo>
                    <a:pt x="1333" y="42"/>
                  </a:lnTo>
                  <a:lnTo>
                    <a:pt x="1345" y="36"/>
                  </a:lnTo>
                  <a:lnTo>
                    <a:pt x="1357" y="36"/>
                  </a:lnTo>
                  <a:lnTo>
                    <a:pt x="1375" y="36"/>
                  </a:lnTo>
                  <a:lnTo>
                    <a:pt x="1387" y="36"/>
                  </a:lnTo>
                  <a:lnTo>
                    <a:pt x="1399" y="36"/>
                  </a:lnTo>
                  <a:lnTo>
                    <a:pt x="1411" y="42"/>
                  </a:lnTo>
                  <a:lnTo>
                    <a:pt x="1429" y="42"/>
                  </a:lnTo>
                  <a:lnTo>
                    <a:pt x="1441" y="48"/>
                  </a:lnTo>
                  <a:lnTo>
                    <a:pt x="1459" y="60"/>
                  </a:lnTo>
                  <a:lnTo>
                    <a:pt x="1477" y="66"/>
                  </a:lnTo>
                  <a:lnTo>
                    <a:pt x="1483" y="72"/>
                  </a:lnTo>
                  <a:lnTo>
                    <a:pt x="1495" y="78"/>
                  </a:lnTo>
                  <a:lnTo>
                    <a:pt x="1507" y="84"/>
                  </a:lnTo>
                  <a:lnTo>
                    <a:pt x="1525" y="84"/>
                  </a:lnTo>
                  <a:lnTo>
                    <a:pt x="1561" y="90"/>
                  </a:lnTo>
                  <a:lnTo>
                    <a:pt x="1602" y="96"/>
                  </a:lnTo>
                  <a:lnTo>
                    <a:pt x="1644" y="102"/>
                  </a:lnTo>
                  <a:lnTo>
                    <a:pt x="1692" y="102"/>
                  </a:lnTo>
                  <a:lnTo>
                    <a:pt x="1794" y="102"/>
                  </a:lnTo>
                  <a:lnTo>
                    <a:pt x="1895" y="102"/>
                  </a:lnTo>
                  <a:lnTo>
                    <a:pt x="1938" y="102"/>
                  </a:lnTo>
                  <a:lnTo>
                    <a:pt x="1971" y="96"/>
                  </a:lnTo>
                  <a:lnTo>
                    <a:pt x="2019" y="77"/>
                  </a:lnTo>
                  <a:lnTo>
                    <a:pt x="2063" y="57"/>
                  </a:lnTo>
                  <a:lnTo>
                    <a:pt x="2111" y="38"/>
                  </a:lnTo>
                  <a:lnTo>
                    <a:pt x="2145" y="18"/>
                  </a:lnTo>
                  <a:lnTo>
                    <a:pt x="2172" y="9"/>
                  </a:lnTo>
                  <a:lnTo>
                    <a:pt x="2202" y="0"/>
                  </a:lnTo>
                  <a:lnTo>
                    <a:pt x="2235" y="3"/>
                  </a:lnTo>
                  <a:lnTo>
                    <a:pt x="2250" y="24"/>
                  </a:lnTo>
                  <a:lnTo>
                    <a:pt x="2262" y="51"/>
                  </a:lnTo>
                  <a:lnTo>
                    <a:pt x="2290" y="72"/>
                  </a:lnTo>
                  <a:lnTo>
                    <a:pt x="2296" y="78"/>
                  </a:lnTo>
                  <a:lnTo>
                    <a:pt x="2308" y="84"/>
                  </a:lnTo>
                  <a:lnTo>
                    <a:pt x="2326" y="90"/>
                  </a:lnTo>
                  <a:lnTo>
                    <a:pt x="2350" y="102"/>
                  </a:lnTo>
                  <a:lnTo>
                    <a:pt x="2380" y="108"/>
                  </a:lnTo>
                  <a:lnTo>
                    <a:pt x="2416" y="114"/>
                  </a:lnTo>
                  <a:lnTo>
                    <a:pt x="2446" y="108"/>
                  </a:lnTo>
                  <a:lnTo>
                    <a:pt x="2481" y="108"/>
                  </a:lnTo>
                  <a:lnTo>
                    <a:pt x="2511" y="102"/>
                  </a:lnTo>
                  <a:lnTo>
                    <a:pt x="2541" y="96"/>
                  </a:lnTo>
                  <a:lnTo>
                    <a:pt x="2559" y="96"/>
                  </a:lnTo>
                  <a:lnTo>
                    <a:pt x="2595" y="84"/>
                  </a:lnTo>
                  <a:lnTo>
                    <a:pt x="2619" y="72"/>
                  </a:lnTo>
                  <a:lnTo>
                    <a:pt x="2643" y="54"/>
                  </a:lnTo>
                  <a:lnTo>
                    <a:pt x="2661" y="42"/>
                  </a:lnTo>
                  <a:lnTo>
                    <a:pt x="2673" y="24"/>
                  </a:lnTo>
                  <a:lnTo>
                    <a:pt x="2697" y="18"/>
                  </a:lnTo>
                  <a:lnTo>
                    <a:pt x="2715" y="24"/>
                  </a:lnTo>
                  <a:lnTo>
                    <a:pt x="2715" y="48"/>
                  </a:lnTo>
                  <a:lnTo>
                    <a:pt x="2709" y="78"/>
                  </a:lnTo>
                  <a:lnTo>
                    <a:pt x="2709" y="108"/>
                  </a:lnTo>
                  <a:lnTo>
                    <a:pt x="2727" y="114"/>
                  </a:lnTo>
                  <a:lnTo>
                    <a:pt x="2744" y="120"/>
                  </a:lnTo>
                  <a:lnTo>
                    <a:pt x="2768" y="126"/>
                  </a:lnTo>
                  <a:lnTo>
                    <a:pt x="2792" y="132"/>
                  </a:lnTo>
                  <a:lnTo>
                    <a:pt x="2816" y="132"/>
                  </a:lnTo>
                  <a:lnTo>
                    <a:pt x="2846" y="132"/>
                  </a:lnTo>
                  <a:lnTo>
                    <a:pt x="2870" y="132"/>
                  </a:lnTo>
                  <a:lnTo>
                    <a:pt x="2906" y="132"/>
                  </a:lnTo>
                  <a:lnTo>
                    <a:pt x="2972" y="126"/>
                  </a:lnTo>
                  <a:lnTo>
                    <a:pt x="3049" y="114"/>
                  </a:lnTo>
                  <a:lnTo>
                    <a:pt x="3127" y="102"/>
                  </a:lnTo>
                  <a:lnTo>
                    <a:pt x="3205" y="90"/>
                  </a:lnTo>
                  <a:lnTo>
                    <a:pt x="3336" y="78"/>
                  </a:lnTo>
                  <a:lnTo>
                    <a:pt x="3426" y="72"/>
                  </a:lnTo>
                  <a:lnTo>
                    <a:pt x="3456" y="66"/>
                  </a:lnTo>
                  <a:lnTo>
                    <a:pt x="3462" y="66"/>
                  </a:lnTo>
                  <a:lnTo>
                    <a:pt x="3474" y="60"/>
                  </a:lnTo>
                  <a:lnTo>
                    <a:pt x="3486" y="48"/>
                  </a:lnTo>
                  <a:lnTo>
                    <a:pt x="3498" y="48"/>
                  </a:lnTo>
                  <a:lnTo>
                    <a:pt x="3510" y="42"/>
                  </a:lnTo>
                  <a:lnTo>
                    <a:pt x="3522" y="42"/>
                  </a:lnTo>
                  <a:lnTo>
                    <a:pt x="3534" y="36"/>
                  </a:lnTo>
                  <a:lnTo>
                    <a:pt x="3546" y="36"/>
                  </a:lnTo>
                  <a:lnTo>
                    <a:pt x="3564" y="36"/>
                  </a:lnTo>
                  <a:lnTo>
                    <a:pt x="3582" y="42"/>
                  </a:lnTo>
                  <a:lnTo>
                    <a:pt x="3600" y="42"/>
                  </a:lnTo>
                  <a:lnTo>
                    <a:pt x="3617" y="54"/>
                  </a:lnTo>
                  <a:lnTo>
                    <a:pt x="3635" y="60"/>
                  </a:lnTo>
                  <a:lnTo>
                    <a:pt x="3647" y="66"/>
                  </a:lnTo>
                  <a:lnTo>
                    <a:pt x="3659" y="72"/>
                  </a:lnTo>
                  <a:lnTo>
                    <a:pt x="3689" y="78"/>
                  </a:lnTo>
                  <a:lnTo>
                    <a:pt x="3731" y="90"/>
                  </a:lnTo>
                  <a:lnTo>
                    <a:pt x="3767" y="96"/>
                  </a:lnTo>
                  <a:lnTo>
                    <a:pt x="3815" y="102"/>
                  </a:lnTo>
                  <a:lnTo>
                    <a:pt x="3863" y="102"/>
                  </a:lnTo>
                  <a:lnTo>
                    <a:pt x="3916" y="102"/>
                  </a:lnTo>
                  <a:lnTo>
                    <a:pt x="3970" y="102"/>
                  </a:lnTo>
                  <a:lnTo>
                    <a:pt x="4024" y="102"/>
                  </a:lnTo>
                  <a:lnTo>
                    <a:pt x="4078" y="102"/>
                  </a:lnTo>
                  <a:lnTo>
                    <a:pt x="4132" y="96"/>
                  </a:lnTo>
                  <a:lnTo>
                    <a:pt x="4186" y="90"/>
                  </a:lnTo>
                  <a:lnTo>
                    <a:pt x="4239" y="78"/>
                  </a:lnTo>
                  <a:lnTo>
                    <a:pt x="4287" y="72"/>
                  </a:lnTo>
                  <a:lnTo>
                    <a:pt x="4341" y="54"/>
                  </a:lnTo>
                  <a:lnTo>
                    <a:pt x="4383" y="42"/>
                  </a:lnTo>
                  <a:lnTo>
                    <a:pt x="4419" y="30"/>
                  </a:lnTo>
                  <a:lnTo>
                    <a:pt x="4449" y="18"/>
                  </a:lnTo>
                  <a:lnTo>
                    <a:pt x="4478" y="12"/>
                  </a:lnTo>
                  <a:lnTo>
                    <a:pt x="4502" y="6"/>
                  </a:lnTo>
                  <a:lnTo>
                    <a:pt x="4526" y="0"/>
                  </a:lnTo>
                  <a:lnTo>
                    <a:pt x="4544" y="0"/>
                  </a:lnTo>
                  <a:lnTo>
                    <a:pt x="4562" y="0"/>
                  </a:lnTo>
                  <a:lnTo>
                    <a:pt x="4574" y="6"/>
                  </a:lnTo>
                  <a:lnTo>
                    <a:pt x="4586" y="12"/>
                  </a:lnTo>
                  <a:lnTo>
                    <a:pt x="4598" y="18"/>
                  </a:lnTo>
                  <a:lnTo>
                    <a:pt x="4604" y="24"/>
                  </a:lnTo>
                  <a:lnTo>
                    <a:pt x="4610" y="30"/>
                  </a:lnTo>
                  <a:lnTo>
                    <a:pt x="4616" y="36"/>
                  </a:lnTo>
                  <a:lnTo>
                    <a:pt x="4622" y="48"/>
                  </a:lnTo>
                  <a:lnTo>
                    <a:pt x="4628" y="60"/>
                  </a:lnTo>
                  <a:lnTo>
                    <a:pt x="4634" y="66"/>
                  </a:lnTo>
                  <a:lnTo>
                    <a:pt x="4640" y="78"/>
                  </a:lnTo>
                  <a:lnTo>
                    <a:pt x="4652" y="84"/>
                  </a:lnTo>
                  <a:lnTo>
                    <a:pt x="4670" y="90"/>
                  </a:lnTo>
                  <a:lnTo>
                    <a:pt x="4682" y="96"/>
                  </a:lnTo>
                  <a:lnTo>
                    <a:pt x="4706" y="102"/>
                  </a:lnTo>
                  <a:lnTo>
                    <a:pt x="4724" y="108"/>
                  </a:lnTo>
                  <a:lnTo>
                    <a:pt x="4748" y="114"/>
                  </a:lnTo>
                  <a:lnTo>
                    <a:pt x="4771" y="114"/>
                  </a:lnTo>
                  <a:lnTo>
                    <a:pt x="4801" y="114"/>
                  </a:lnTo>
                  <a:lnTo>
                    <a:pt x="4831" y="108"/>
                  </a:lnTo>
                  <a:lnTo>
                    <a:pt x="4861" y="102"/>
                  </a:lnTo>
                  <a:lnTo>
                    <a:pt x="4891" y="96"/>
                  </a:lnTo>
                  <a:lnTo>
                    <a:pt x="4927" y="84"/>
                  </a:lnTo>
                  <a:lnTo>
                    <a:pt x="4957" y="66"/>
                  </a:lnTo>
                  <a:lnTo>
                    <a:pt x="4993" y="48"/>
                  </a:lnTo>
                  <a:lnTo>
                    <a:pt x="5017" y="36"/>
                  </a:lnTo>
                  <a:lnTo>
                    <a:pt x="5029" y="30"/>
                  </a:lnTo>
                  <a:lnTo>
                    <a:pt x="5061" y="24"/>
                  </a:lnTo>
                  <a:lnTo>
                    <a:pt x="5091" y="17"/>
                  </a:lnTo>
                  <a:lnTo>
                    <a:pt x="5118" y="14"/>
                  </a:lnTo>
                  <a:lnTo>
                    <a:pt x="5145" y="9"/>
                  </a:lnTo>
                  <a:lnTo>
                    <a:pt x="5175" y="9"/>
                  </a:lnTo>
                  <a:lnTo>
                    <a:pt x="5199" y="8"/>
                  </a:lnTo>
                  <a:lnTo>
                    <a:pt x="5219" y="9"/>
                  </a:lnTo>
                  <a:lnTo>
                    <a:pt x="5238" y="9"/>
                  </a:lnTo>
                  <a:lnTo>
                    <a:pt x="5258" y="11"/>
                  </a:lnTo>
                  <a:lnTo>
                    <a:pt x="5280" y="9"/>
                  </a:lnTo>
                  <a:lnTo>
                    <a:pt x="5304" y="11"/>
                  </a:lnTo>
                  <a:lnTo>
                    <a:pt x="5327" y="8"/>
                  </a:lnTo>
                  <a:lnTo>
                    <a:pt x="5351" y="8"/>
                  </a:lnTo>
                  <a:lnTo>
                    <a:pt x="5390" y="9"/>
                  </a:lnTo>
                  <a:lnTo>
                    <a:pt x="5435" y="24"/>
                  </a:lnTo>
                  <a:lnTo>
                    <a:pt x="5447" y="30"/>
                  </a:lnTo>
                  <a:lnTo>
                    <a:pt x="5453" y="36"/>
                  </a:lnTo>
                  <a:lnTo>
                    <a:pt x="5453" y="42"/>
                  </a:lnTo>
                  <a:lnTo>
                    <a:pt x="5459" y="48"/>
                  </a:lnTo>
                  <a:lnTo>
                    <a:pt x="5459" y="54"/>
                  </a:lnTo>
                  <a:lnTo>
                    <a:pt x="5459" y="60"/>
                  </a:lnTo>
                  <a:lnTo>
                    <a:pt x="5459" y="66"/>
                  </a:lnTo>
                  <a:lnTo>
                    <a:pt x="5465" y="66"/>
                  </a:lnTo>
                  <a:lnTo>
                    <a:pt x="5465" y="72"/>
                  </a:lnTo>
                  <a:lnTo>
                    <a:pt x="5477" y="72"/>
                  </a:lnTo>
                  <a:lnTo>
                    <a:pt x="5489" y="78"/>
                  </a:lnTo>
                  <a:lnTo>
                    <a:pt x="5501" y="84"/>
                  </a:lnTo>
                  <a:lnTo>
                    <a:pt x="5519" y="84"/>
                  </a:lnTo>
                  <a:lnTo>
                    <a:pt x="5555" y="90"/>
                  </a:lnTo>
                  <a:lnTo>
                    <a:pt x="5603" y="90"/>
                  </a:lnTo>
                  <a:lnTo>
                    <a:pt x="5656" y="90"/>
                  </a:lnTo>
                  <a:lnTo>
                    <a:pt x="5710" y="84"/>
                  </a:lnTo>
                  <a:lnTo>
                    <a:pt x="5740" y="78"/>
                  </a:lnTo>
                  <a:lnTo>
                    <a:pt x="5770" y="72"/>
                  </a:lnTo>
                  <a:lnTo>
                    <a:pt x="5770" y="90"/>
                  </a:lnTo>
                  <a:lnTo>
                    <a:pt x="5770" y="90"/>
                  </a:lnTo>
                  <a:lnTo>
                    <a:pt x="5740" y="96"/>
                  </a:lnTo>
                  <a:lnTo>
                    <a:pt x="5710" y="102"/>
                  </a:lnTo>
                  <a:lnTo>
                    <a:pt x="5656" y="108"/>
                  </a:lnTo>
                  <a:lnTo>
                    <a:pt x="5603" y="108"/>
                  </a:lnTo>
                  <a:lnTo>
                    <a:pt x="5555" y="108"/>
                  </a:lnTo>
                  <a:lnTo>
                    <a:pt x="5519" y="102"/>
                  </a:lnTo>
                  <a:lnTo>
                    <a:pt x="5501" y="102"/>
                  </a:lnTo>
                  <a:lnTo>
                    <a:pt x="5489" y="96"/>
                  </a:lnTo>
                  <a:lnTo>
                    <a:pt x="5477" y="90"/>
                  </a:lnTo>
                  <a:lnTo>
                    <a:pt x="5465" y="90"/>
                  </a:lnTo>
                  <a:lnTo>
                    <a:pt x="5465" y="84"/>
                  </a:lnTo>
                  <a:lnTo>
                    <a:pt x="5459" y="84"/>
                  </a:lnTo>
                  <a:lnTo>
                    <a:pt x="5459" y="78"/>
                  </a:lnTo>
                  <a:lnTo>
                    <a:pt x="5459" y="72"/>
                  </a:lnTo>
                  <a:lnTo>
                    <a:pt x="5459" y="66"/>
                  </a:lnTo>
                  <a:lnTo>
                    <a:pt x="5453" y="60"/>
                  </a:lnTo>
                  <a:lnTo>
                    <a:pt x="5453" y="54"/>
                  </a:lnTo>
                  <a:lnTo>
                    <a:pt x="5447" y="48"/>
                  </a:lnTo>
                  <a:lnTo>
                    <a:pt x="5435" y="42"/>
                  </a:lnTo>
                  <a:lnTo>
                    <a:pt x="5429" y="36"/>
                  </a:lnTo>
                  <a:lnTo>
                    <a:pt x="5423" y="36"/>
                  </a:lnTo>
                  <a:lnTo>
                    <a:pt x="5405" y="30"/>
                  </a:lnTo>
                  <a:lnTo>
                    <a:pt x="5393" y="30"/>
                  </a:lnTo>
                  <a:lnTo>
                    <a:pt x="5370" y="23"/>
                  </a:lnTo>
                  <a:lnTo>
                    <a:pt x="5346" y="24"/>
                  </a:lnTo>
                  <a:lnTo>
                    <a:pt x="5325" y="27"/>
                  </a:lnTo>
                  <a:lnTo>
                    <a:pt x="5298" y="29"/>
                  </a:lnTo>
                  <a:lnTo>
                    <a:pt x="5270" y="29"/>
                  </a:lnTo>
                  <a:lnTo>
                    <a:pt x="5247" y="26"/>
                  </a:lnTo>
                  <a:lnTo>
                    <a:pt x="5219" y="24"/>
                  </a:lnTo>
                  <a:lnTo>
                    <a:pt x="5199" y="21"/>
                  </a:lnTo>
                  <a:lnTo>
                    <a:pt x="5174" y="24"/>
                  </a:lnTo>
                </a:path>
              </a:pathLst>
            </a:custGeom>
            <a:gradFill rotWithShape="0">
              <a:gsLst>
                <a:gs pos="0">
                  <a:srgbClr val="070707"/>
                </a:gs>
                <a:gs pos="50000">
                  <a:srgbClr val="000000"/>
                </a:gs>
                <a:gs pos="100000">
                  <a:srgbClr val="070707"/>
                </a:gs>
              </a:gsLst>
              <a:lin ang="10800000" scaled="1"/>
            </a:gradFill>
            <a:ln w="9525">
              <a:noFill/>
              <a:round/>
              <a:headEnd/>
              <a:tailEnd/>
            </a:ln>
            <a:effectLst/>
          </p:spPr>
          <p:txBody>
            <a:bodyPr wrap="none" anchor="ctr"/>
            <a:lstStyle/>
            <a:p>
              <a:pPr>
                <a:defRPr/>
              </a:pPr>
              <a:endParaRPr lang="ru-RU"/>
            </a:p>
          </p:txBody>
        </p:sp>
      </p:grpSp>
      <p:sp>
        <p:nvSpPr>
          <p:cNvPr id="21527" name="Rectangle 23"/>
          <p:cNvSpPr>
            <a:spLocks noGrp="1" noChangeArrowheads="1"/>
          </p:cNvSpPr>
          <p:nvPr>
            <p:ph type="title"/>
          </p:nvPr>
        </p:nvSpPr>
        <p:spPr bwMode="auto">
          <a:xfrm>
            <a:off x="457200" y="-158750"/>
            <a:ext cx="8224838" cy="2012950"/>
          </a:xfrm>
          <a:prstGeom prst="rect">
            <a:avLst/>
          </a:prstGeom>
          <a:noFill/>
          <a:ln w="9525">
            <a:noFill/>
            <a:round/>
            <a:headEnd/>
            <a:tailEnd/>
          </a:ln>
          <a:effectLst/>
        </p:spPr>
        <p:txBody>
          <a:bodyPr vert="horz" wrap="square" lIns="90000" tIns="46800" rIns="90000" bIns="46800" numCol="1" anchor="ctr" anchorCtr="1" compatLnSpc="1">
            <a:prstTxWarp prst="textNoShape">
              <a:avLst/>
            </a:prstTxWarp>
          </a:bodyPr>
          <a:lstStyle/>
          <a:p>
            <a:pPr lvl="0"/>
            <a:r>
              <a:rPr lang="en-GB" smtClean="0"/>
              <a:t>Для правки текста заголовка щелкните мышью</a:t>
            </a:r>
          </a:p>
        </p:txBody>
      </p:sp>
      <p:sp>
        <p:nvSpPr>
          <p:cNvPr id="21528" name="Rectangle 24"/>
          <p:cNvSpPr>
            <a:spLocks noGrp="1" noChangeArrowheads="1"/>
          </p:cNvSpPr>
          <p:nvPr>
            <p:ph type="body" idx="1"/>
          </p:nvPr>
        </p:nvSpPr>
        <p:spPr bwMode="auto">
          <a:xfrm>
            <a:off x="457200" y="1600200"/>
            <a:ext cx="8224838" cy="45259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21529" name="Rectangle 25"/>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buClrTx/>
              <a:buFontTx/>
              <a:buNone/>
              <a:tabLst>
                <a:tab pos="723900" algn="l"/>
                <a:tab pos="1447800" algn="l"/>
                <a:tab pos="2171700" algn="l"/>
              </a:tabLst>
              <a:defRPr sz="1000" smtClean="0">
                <a:solidFill>
                  <a:srgbClr val="FFFFFF"/>
                </a:solidFill>
                <a:effectLst>
                  <a:outerShdw blurRad="38100" dist="38100" dir="2700000" algn="tl">
                    <a:srgbClr val="000000"/>
                  </a:outerShdw>
                </a:effectLst>
                <a:latin typeface="+mn-lt"/>
                <a:ea typeface="+mn-ea"/>
                <a:cs typeface="+mn-cs"/>
              </a:defRPr>
            </a:lvl1pPr>
          </a:lstStyle>
          <a:p>
            <a:pPr>
              <a:defRPr/>
            </a:pPr>
            <a:endParaRPr lang="ru-RU"/>
          </a:p>
        </p:txBody>
      </p:sp>
      <p:sp>
        <p:nvSpPr>
          <p:cNvPr id="21530" name="Rectangle 26"/>
          <p:cNvSpPr>
            <a:spLocks noGrp="1" noChangeArrowheads="1"/>
          </p:cNvSpPr>
          <p:nvPr>
            <p:ph type="sldNum"/>
          </p:nvPr>
        </p:nvSpPr>
        <p:spPr bwMode="auto">
          <a:xfrm>
            <a:off x="6553200" y="6243638"/>
            <a:ext cx="2128838" cy="452437"/>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ClrTx/>
              <a:buFontTx/>
              <a:buNone/>
              <a:tabLst>
                <a:tab pos="723900" algn="l"/>
                <a:tab pos="1447800" algn="l"/>
              </a:tabLst>
              <a:defRPr sz="1000" smtClean="0">
                <a:solidFill>
                  <a:srgbClr val="FFFFFF"/>
                </a:solidFill>
                <a:effectLst>
                  <a:outerShdw blurRad="38100" dist="38100" dir="2700000" algn="tl">
                    <a:srgbClr val="000000"/>
                  </a:outerShdw>
                </a:effectLst>
                <a:latin typeface="+mn-lt"/>
                <a:ea typeface="+mn-ea"/>
                <a:cs typeface="+mn-cs"/>
              </a:defRPr>
            </a:lvl1pPr>
          </a:lstStyle>
          <a:p>
            <a:pPr>
              <a:defRPr/>
            </a:pPr>
            <a:fld id="{8FDC8C4C-529B-4359-B29E-C28BBDBA4AEC}" type="slidenum">
              <a:rPr lang="ru-RU"/>
              <a:pPr>
                <a:defRPr/>
              </a:pPr>
              <a:t>‹#›</a:t>
            </a:fld>
            <a:endParaRPr lang="ru-RU"/>
          </a:p>
        </p:txBody>
      </p:sp>
      <p:sp>
        <p:nvSpPr>
          <p:cNvPr id="21531" name="Rectangle 27"/>
          <p:cNvSpPr>
            <a:spLocks noGrp="1" noChangeArrowheads="1"/>
          </p:cNvSpPr>
          <p:nvPr>
            <p:ph type="dt"/>
          </p:nvPr>
        </p:nvSpPr>
        <p:spPr bwMode="auto">
          <a:xfrm>
            <a:off x="457200" y="6248400"/>
            <a:ext cx="21288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FontTx/>
              <a:buNone/>
              <a:tabLst>
                <a:tab pos="723900" algn="l"/>
                <a:tab pos="1447800" algn="l"/>
              </a:tabLst>
              <a:defRPr sz="1000" smtClean="0">
                <a:solidFill>
                  <a:srgbClr val="FFFFFF"/>
                </a:solidFill>
                <a:effectLst>
                  <a:outerShdw blurRad="38100" dist="38100" dir="2700000" algn="tl">
                    <a:srgbClr val="000000"/>
                  </a:outerShdw>
                </a:effectLst>
                <a:latin typeface="+mn-lt"/>
                <a:ea typeface="+mn-ea"/>
                <a:cs typeface="+mn-cs"/>
              </a:defRPr>
            </a:lvl1pPr>
          </a:lstStyle>
          <a:p>
            <a:pPr>
              <a:defRPr/>
            </a:pPr>
            <a:endParaRPr lang="ru-RU"/>
          </a:p>
        </p:txBody>
      </p:sp>
    </p:spTree>
  </p:cSld>
  <p:clrMap bg1="lt1" tx1="dk1" bg2="lt2" tx2="dk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Tahoma" pitchFamily="32"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Tahoma" pitchFamily="32"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Tahoma" pitchFamily="32"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Tahoma" pitchFamily="32"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Tahoma" pitchFamily="32"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Tahoma" pitchFamily="32"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Tahoma" pitchFamily="32"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Tahoma" pitchFamily="32"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00000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00000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rgbClr val="800000"/>
        </a:solidFill>
        <a:effectLst/>
      </p:bgPr>
    </p:bg>
    <p:spTree>
      <p:nvGrpSpPr>
        <p:cNvPr id="1" name=""/>
        <p:cNvGrpSpPr/>
        <p:nvPr/>
      </p:nvGrpSpPr>
      <p:grpSpPr>
        <a:xfrm>
          <a:off x="0" y="0"/>
          <a:ext cx="0" cy="0"/>
          <a:chOff x="0" y="0"/>
          <a:chExt cx="0" cy="0"/>
        </a:xfrm>
      </p:grpSpPr>
      <p:grpSp>
        <p:nvGrpSpPr>
          <p:cNvPr id="22530" name="Group 1"/>
          <p:cNvGrpSpPr>
            <a:grpSpLocks/>
          </p:cNvGrpSpPr>
          <p:nvPr/>
        </p:nvGrpSpPr>
        <p:grpSpPr bwMode="auto">
          <a:xfrm>
            <a:off x="0" y="0"/>
            <a:ext cx="9158288" cy="6856413"/>
            <a:chOff x="0" y="0"/>
            <a:chExt cx="5769" cy="4319"/>
          </a:xfrm>
        </p:grpSpPr>
        <p:sp>
          <p:nvSpPr>
            <p:cNvPr id="2" name="Rectangle 2"/>
            <p:cNvSpPr>
              <a:spLocks noChangeArrowheads="1"/>
            </p:cNvSpPr>
            <p:nvPr/>
          </p:nvSpPr>
          <p:spPr bwMode="auto">
            <a:xfrm>
              <a:off x="5232" y="1"/>
              <a:ext cx="528" cy="4319"/>
            </a:xfrm>
            <a:prstGeom prst="rect">
              <a:avLst/>
            </a:prstGeom>
            <a:gradFill rotWithShape="0">
              <a:gsLst>
                <a:gs pos="0">
                  <a:srgbClr val="0E0E0E"/>
                </a:gs>
                <a:gs pos="100000">
                  <a:srgbClr val="000000"/>
                </a:gs>
              </a:gsLst>
              <a:lin ang="10800000" scaled="1"/>
            </a:gradFill>
            <a:ln w="9525">
              <a:noFill/>
              <a:round/>
              <a:headEnd/>
              <a:tailEnd/>
            </a:ln>
            <a:effectLst/>
          </p:spPr>
          <p:txBody>
            <a:bodyPr wrap="none" anchor="ctr"/>
            <a:lstStyle/>
            <a:p>
              <a:pPr>
                <a:defRPr/>
              </a:pPr>
              <a:endParaRPr lang="ru-RU"/>
            </a:p>
          </p:txBody>
        </p:sp>
        <p:sp>
          <p:nvSpPr>
            <p:cNvPr id="22531" name="Rectangle 3"/>
            <p:cNvSpPr>
              <a:spLocks noChangeArrowheads="1"/>
            </p:cNvSpPr>
            <p:nvPr/>
          </p:nvSpPr>
          <p:spPr bwMode="auto">
            <a:xfrm>
              <a:off x="1056" y="0"/>
              <a:ext cx="192" cy="4320"/>
            </a:xfrm>
            <a:prstGeom prst="rect">
              <a:avLst/>
            </a:prstGeom>
            <a:gradFill rotWithShape="0">
              <a:gsLst>
                <a:gs pos="0">
                  <a:srgbClr val="800000"/>
                </a:gs>
                <a:gs pos="100000">
                  <a:srgbClr val="602000"/>
                </a:gs>
              </a:gsLst>
              <a:lin ang="10800000" scaled="1"/>
            </a:gradFill>
            <a:ln w="9525">
              <a:noFill/>
              <a:round/>
              <a:headEnd/>
              <a:tailEnd/>
            </a:ln>
            <a:effectLst/>
          </p:spPr>
          <p:txBody>
            <a:bodyPr wrap="none" anchor="ctr"/>
            <a:lstStyle/>
            <a:p>
              <a:pPr>
                <a:defRPr/>
              </a:pPr>
              <a:endParaRPr lang="ru-RU"/>
            </a:p>
          </p:txBody>
        </p:sp>
        <p:sp>
          <p:nvSpPr>
            <p:cNvPr id="22532" name="Rectangle 4"/>
            <p:cNvSpPr>
              <a:spLocks noChangeArrowheads="1"/>
            </p:cNvSpPr>
            <p:nvPr/>
          </p:nvSpPr>
          <p:spPr bwMode="auto">
            <a:xfrm>
              <a:off x="1728" y="0"/>
              <a:ext cx="432" cy="4320"/>
            </a:xfrm>
            <a:prstGeom prst="rect">
              <a:avLst/>
            </a:prstGeom>
            <a:gradFill rotWithShape="0">
              <a:gsLst>
                <a:gs pos="0">
                  <a:srgbClr val="602000"/>
                </a:gs>
                <a:gs pos="100000">
                  <a:srgbClr val="800000"/>
                </a:gs>
              </a:gsLst>
              <a:lin ang="10800000" scaled="1"/>
            </a:gradFill>
            <a:ln w="9525">
              <a:noFill/>
              <a:round/>
              <a:headEnd/>
              <a:tailEnd/>
            </a:ln>
            <a:effectLst/>
          </p:spPr>
          <p:txBody>
            <a:bodyPr wrap="none" anchor="ctr"/>
            <a:lstStyle/>
            <a:p>
              <a:pPr>
                <a:defRPr/>
              </a:pPr>
              <a:endParaRPr lang="ru-RU"/>
            </a:p>
          </p:txBody>
        </p:sp>
        <p:sp>
          <p:nvSpPr>
            <p:cNvPr id="22533" name="Rectangle 5"/>
            <p:cNvSpPr>
              <a:spLocks noChangeArrowheads="1"/>
            </p:cNvSpPr>
            <p:nvPr/>
          </p:nvSpPr>
          <p:spPr bwMode="auto">
            <a:xfrm>
              <a:off x="2256" y="0"/>
              <a:ext cx="240" cy="4320"/>
            </a:xfrm>
            <a:prstGeom prst="rect">
              <a:avLst/>
            </a:prstGeom>
            <a:solidFill>
              <a:srgbClr val="800000"/>
            </a:solidFill>
            <a:ln w="9525">
              <a:noFill/>
              <a:round/>
              <a:headEnd/>
              <a:tailEnd/>
            </a:ln>
            <a:effectLst/>
          </p:spPr>
          <p:txBody>
            <a:bodyPr wrap="none" anchor="ctr"/>
            <a:lstStyle/>
            <a:p>
              <a:pPr>
                <a:defRPr/>
              </a:pPr>
              <a:endParaRPr lang="ru-RU"/>
            </a:p>
          </p:txBody>
        </p:sp>
        <p:sp>
          <p:nvSpPr>
            <p:cNvPr id="22534" name="Rectangle 6"/>
            <p:cNvSpPr>
              <a:spLocks noChangeArrowheads="1"/>
            </p:cNvSpPr>
            <p:nvPr/>
          </p:nvSpPr>
          <p:spPr bwMode="auto">
            <a:xfrm>
              <a:off x="1344" y="0"/>
              <a:ext cx="384" cy="4320"/>
            </a:xfrm>
            <a:prstGeom prst="rect">
              <a:avLst/>
            </a:prstGeom>
            <a:gradFill rotWithShape="0">
              <a:gsLst>
                <a:gs pos="0">
                  <a:srgbClr val="800000"/>
                </a:gs>
                <a:gs pos="100000">
                  <a:srgbClr val="602000"/>
                </a:gs>
              </a:gsLst>
              <a:lin ang="10800000" scaled="1"/>
            </a:gradFill>
            <a:ln w="9525">
              <a:noFill/>
              <a:round/>
              <a:headEnd/>
              <a:tailEnd/>
            </a:ln>
            <a:effectLst/>
          </p:spPr>
          <p:txBody>
            <a:bodyPr wrap="none" anchor="ctr"/>
            <a:lstStyle/>
            <a:p>
              <a:pPr>
                <a:defRPr/>
              </a:pPr>
              <a:endParaRPr lang="ru-RU"/>
            </a:p>
          </p:txBody>
        </p:sp>
        <p:sp>
          <p:nvSpPr>
            <p:cNvPr id="22535" name="Rectangle 7"/>
            <p:cNvSpPr>
              <a:spLocks noChangeArrowheads="1"/>
            </p:cNvSpPr>
            <p:nvPr/>
          </p:nvSpPr>
          <p:spPr bwMode="auto">
            <a:xfrm>
              <a:off x="480" y="0"/>
              <a:ext cx="576" cy="4320"/>
            </a:xfrm>
            <a:prstGeom prst="rect">
              <a:avLst/>
            </a:prstGeom>
            <a:gradFill rotWithShape="0">
              <a:gsLst>
                <a:gs pos="0">
                  <a:srgbClr val="602000"/>
                </a:gs>
                <a:gs pos="100000">
                  <a:srgbClr val="800000"/>
                </a:gs>
              </a:gsLst>
              <a:lin ang="10800000" scaled="1"/>
            </a:gradFill>
            <a:ln w="9525">
              <a:noFill/>
              <a:round/>
              <a:headEnd/>
              <a:tailEnd/>
            </a:ln>
            <a:effectLst/>
          </p:spPr>
          <p:txBody>
            <a:bodyPr wrap="none" anchor="ctr"/>
            <a:lstStyle/>
            <a:p>
              <a:pPr>
                <a:defRPr/>
              </a:pPr>
              <a:endParaRPr lang="ru-RU"/>
            </a:p>
          </p:txBody>
        </p:sp>
        <p:sp>
          <p:nvSpPr>
            <p:cNvPr id="22536" name="Rectangle 8"/>
            <p:cNvSpPr>
              <a:spLocks noChangeArrowheads="1"/>
            </p:cNvSpPr>
            <p:nvPr/>
          </p:nvSpPr>
          <p:spPr bwMode="auto">
            <a:xfrm>
              <a:off x="288" y="0"/>
              <a:ext cx="192" cy="4320"/>
            </a:xfrm>
            <a:prstGeom prst="rect">
              <a:avLst/>
            </a:prstGeom>
            <a:gradFill rotWithShape="0">
              <a:gsLst>
                <a:gs pos="0">
                  <a:srgbClr val="511B00"/>
                </a:gs>
                <a:gs pos="50000">
                  <a:srgbClr val="602000"/>
                </a:gs>
                <a:gs pos="100000">
                  <a:srgbClr val="511B00"/>
                </a:gs>
              </a:gsLst>
              <a:lin ang="10800000" scaled="1"/>
            </a:gradFill>
            <a:ln w="9525">
              <a:noFill/>
              <a:round/>
              <a:headEnd/>
              <a:tailEnd/>
            </a:ln>
            <a:effectLst/>
          </p:spPr>
          <p:txBody>
            <a:bodyPr wrap="none" anchor="ctr"/>
            <a:lstStyle/>
            <a:p>
              <a:pPr>
                <a:defRPr/>
              </a:pPr>
              <a:endParaRPr lang="ru-RU"/>
            </a:p>
          </p:txBody>
        </p:sp>
        <p:sp>
          <p:nvSpPr>
            <p:cNvPr id="22537" name="Rectangle 9"/>
            <p:cNvSpPr>
              <a:spLocks noChangeArrowheads="1"/>
            </p:cNvSpPr>
            <p:nvPr/>
          </p:nvSpPr>
          <p:spPr bwMode="auto">
            <a:xfrm>
              <a:off x="0" y="0"/>
              <a:ext cx="288" cy="4320"/>
            </a:xfrm>
            <a:prstGeom prst="rect">
              <a:avLst/>
            </a:prstGeom>
            <a:gradFill rotWithShape="0">
              <a:gsLst>
                <a:gs pos="0">
                  <a:srgbClr val="4B1900"/>
                </a:gs>
                <a:gs pos="100000">
                  <a:srgbClr val="602000"/>
                </a:gs>
              </a:gsLst>
              <a:lin ang="10800000" scaled="1"/>
            </a:gradFill>
            <a:ln w="9525">
              <a:noFill/>
              <a:round/>
              <a:headEnd/>
              <a:tailEnd/>
            </a:ln>
            <a:effectLst/>
          </p:spPr>
          <p:txBody>
            <a:bodyPr wrap="none" anchor="ctr"/>
            <a:lstStyle/>
            <a:p>
              <a:pPr>
                <a:defRPr/>
              </a:pPr>
              <a:endParaRPr lang="ru-RU"/>
            </a:p>
          </p:txBody>
        </p:sp>
        <p:sp>
          <p:nvSpPr>
            <p:cNvPr id="22538" name="Rectangle 10"/>
            <p:cNvSpPr>
              <a:spLocks noChangeArrowheads="1"/>
            </p:cNvSpPr>
            <p:nvPr/>
          </p:nvSpPr>
          <p:spPr bwMode="auto">
            <a:xfrm>
              <a:off x="2160" y="0"/>
              <a:ext cx="240" cy="4320"/>
            </a:xfrm>
            <a:prstGeom prst="rect">
              <a:avLst/>
            </a:prstGeom>
            <a:gradFill rotWithShape="0">
              <a:gsLst>
                <a:gs pos="0">
                  <a:srgbClr val="800000"/>
                </a:gs>
                <a:gs pos="100000">
                  <a:srgbClr val="602000"/>
                </a:gs>
              </a:gsLst>
              <a:lin ang="10800000" scaled="1"/>
            </a:gradFill>
            <a:ln w="9525">
              <a:noFill/>
              <a:round/>
              <a:headEnd/>
              <a:tailEnd/>
            </a:ln>
            <a:effectLst/>
          </p:spPr>
          <p:txBody>
            <a:bodyPr wrap="none" anchor="ctr"/>
            <a:lstStyle/>
            <a:p>
              <a:pPr>
                <a:defRPr/>
              </a:pPr>
              <a:endParaRPr lang="ru-RU"/>
            </a:p>
          </p:txBody>
        </p:sp>
        <p:sp>
          <p:nvSpPr>
            <p:cNvPr id="22539" name="Rectangle 11"/>
            <p:cNvSpPr>
              <a:spLocks noChangeArrowheads="1"/>
            </p:cNvSpPr>
            <p:nvPr/>
          </p:nvSpPr>
          <p:spPr bwMode="auto">
            <a:xfrm>
              <a:off x="2784" y="0"/>
              <a:ext cx="528" cy="4320"/>
            </a:xfrm>
            <a:prstGeom prst="rect">
              <a:avLst/>
            </a:prstGeom>
            <a:gradFill rotWithShape="0">
              <a:gsLst>
                <a:gs pos="0">
                  <a:srgbClr val="602000"/>
                </a:gs>
                <a:gs pos="100000">
                  <a:srgbClr val="800000"/>
                </a:gs>
              </a:gsLst>
              <a:lin ang="10800000" scaled="1"/>
            </a:gradFill>
            <a:ln w="9525">
              <a:noFill/>
              <a:round/>
              <a:headEnd/>
              <a:tailEnd/>
            </a:ln>
            <a:effectLst/>
          </p:spPr>
          <p:txBody>
            <a:bodyPr wrap="none" anchor="ctr"/>
            <a:lstStyle/>
            <a:p>
              <a:pPr>
                <a:defRPr/>
              </a:pPr>
              <a:endParaRPr lang="ru-RU"/>
            </a:p>
          </p:txBody>
        </p:sp>
        <p:sp>
          <p:nvSpPr>
            <p:cNvPr id="22540" name="Rectangle 12"/>
            <p:cNvSpPr>
              <a:spLocks noChangeArrowheads="1"/>
            </p:cNvSpPr>
            <p:nvPr/>
          </p:nvSpPr>
          <p:spPr bwMode="auto">
            <a:xfrm>
              <a:off x="1248" y="0"/>
              <a:ext cx="144" cy="4320"/>
            </a:xfrm>
            <a:prstGeom prst="rect">
              <a:avLst/>
            </a:prstGeom>
            <a:solidFill>
              <a:srgbClr val="602000"/>
            </a:solidFill>
            <a:ln w="9525">
              <a:noFill/>
              <a:round/>
              <a:headEnd/>
              <a:tailEnd/>
            </a:ln>
            <a:effectLst/>
          </p:spPr>
          <p:txBody>
            <a:bodyPr wrap="none" anchor="ctr"/>
            <a:lstStyle/>
            <a:p>
              <a:pPr>
                <a:defRPr/>
              </a:pPr>
              <a:endParaRPr lang="ru-RU"/>
            </a:p>
          </p:txBody>
        </p:sp>
        <p:sp>
          <p:nvSpPr>
            <p:cNvPr id="22541" name="Rectangle 13"/>
            <p:cNvSpPr>
              <a:spLocks noChangeArrowheads="1"/>
            </p:cNvSpPr>
            <p:nvPr/>
          </p:nvSpPr>
          <p:spPr bwMode="auto">
            <a:xfrm>
              <a:off x="3300" y="0"/>
              <a:ext cx="252" cy="4320"/>
            </a:xfrm>
            <a:prstGeom prst="rect">
              <a:avLst/>
            </a:prstGeom>
            <a:solidFill>
              <a:srgbClr val="602000"/>
            </a:solidFill>
            <a:ln w="9525">
              <a:noFill/>
              <a:round/>
              <a:headEnd/>
              <a:tailEnd/>
            </a:ln>
            <a:effectLst/>
          </p:spPr>
          <p:txBody>
            <a:bodyPr wrap="none" anchor="ctr"/>
            <a:lstStyle/>
            <a:p>
              <a:pPr>
                <a:defRPr/>
              </a:pPr>
              <a:endParaRPr lang="ru-RU"/>
            </a:p>
          </p:txBody>
        </p:sp>
        <p:sp>
          <p:nvSpPr>
            <p:cNvPr id="22542" name="Rectangle 14"/>
            <p:cNvSpPr>
              <a:spLocks noChangeArrowheads="1"/>
            </p:cNvSpPr>
            <p:nvPr/>
          </p:nvSpPr>
          <p:spPr bwMode="auto">
            <a:xfrm>
              <a:off x="4656" y="0"/>
              <a:ext cx="144" cy="4320"/>
            </a:xfrm>
            <a:prstGeom prst="rect">
              <a:avLst/>
            </a:prstGeom>
            <a:gradFill rotWithShape="0">
              <a:gsLst>
                <a:gs pos="0">
                  <a:srgbClr val="5C1E00"/>
                </a:gs>
                <a:gs pos="50000">
                  <a:srgbClr val="602000"/>
                </a:gs>
                <a:gs pos="100000">
                  <a:srgbClr val="5C1E00"/>
                </a:gs>
              </a:gsLst>
              <a:lin ang="10800000" scaled="1"/>
            </a:gradFill>
            <a:ln w="9525">
              <a:noFill/>
              <a:round/>
              <a:headEnd/>
              <a:tailEnd/>
            </a:ln>
            <a:effectLst/>
          </p:spPr>
          <p:txBody>
            <a:bodyPr wrap="none" anchor="ctr"/>
            <a:lstStyle/>
            <a:p>
              <a:pPr>
                <a:defRPr/>
              </a:pPr>
              <a:endParaRPr lang="ru-RU"/>
            </a:p>
          </p:txBody>
        </p:sp>
        <p:sp>
          <p:nvSpPr>
            <p:cNvPr id="22543" name="Rectangle 15"/>
            <p:cNvSpPr>
              <a:spLocks noChangeArrowheads="1"/>
            </p:cNvSpPr>
            <p:nvPr/>
          </p:nvSpPr>
          <p:spPr bwMode="auto">
            <a:xfrm>
              <a:off x="4608" y="0"/>
              <a:ext cx="672" cy="4320"/>
            </a:xfrm>
            <a:prstGeom prst="rect">
              <a:avLst/>
            </a:prstGeom>
            <a:gradFill rotWithShape="0">
              <a:gsLst>
                <a:gs pos="0">
                  <a:srgbClr val="000000"/>
                </a:gs>
                <a:gs pos="100000">
                  <a:srgbClr val="602000"/>
                </a:gs>
              </a:gsLst>
              <a:lin ang="10800000" scaled="1"/>
            </a:gradFill>
            <a:ln w="9525">
              <a:noFill/>
              <a:round/>
              <a:headEnd/>
              <a:tailEnd/>
            </a:ln>
            <a:effectLst/>
          </p:spPr>
          <p:txBody>
            <a:bodyPr wrap="none" anchor="ctr"/>
            <a:lstStyle/>
            <a:p>
              <a:pPr>
                <a:defRPr/>
              </a:pPr>
              <a:endParaRPr lang="ru-RU"/>
            </a:p>
          </p:txBody>
        </p:sp>
        <p:sp>
          <p:nvSpPr>
            <p:cNvPr id="22544" name="Rectangle 16"/>
            <p:cNvSpPr>
              <a:spLocks noChangeArrowheads="1"/>
            </p:cNvSpPr>
            <p:nvPr/>
          </p:nvSpPr>
          <p:spPr bwMode="auto">
            <a:xfrm>
              <a:off x="3504" y="0"/>
              <a:ext cx="624" cy="4320"/>
            </a:xfrm>
            <a:prstGeom prst="rect">
              <a:avLst/>
            </a:prstGeom>
            <a:gradFill rotWithShape="0">
              <a:gsLst>
                <a:gs pos="0">
                  <a:srgbClr val="800000"/>
                </a:gs>
                <a:gs pos="50000">
                  <a:srgbClr val="602000"/>
                </a:gs>
                <a:gs pos="100000">
                  <a:srgbClr val="800000"/>
                </a:gs>
              </a:gsLst>
              <a:lin ang="10800000" scaled="1"/>
            </a:gradFill>
            <a:ln w="9525">
              <a:noFill/>
              <a:round/>
              <a:headEnd/>
              <a:tailEnd/>
            </a:ln>
            <a:effectLst/>
          </p:spPr>
          <p:txBody>
            <a:bodyPr wrap="none" anchor="ctr"/>
            <a:lstStyle/>
            <a:p>
              <a:pPr>
                <a:defRPr/>
              </a:pPr>
              <a:endParaRPr lang="ru-RU"/>
            </a:p>
          </p:txBody>
        </p:sp>
        <p:sp>
          <p:nvSpPr>
            <p:cNvPr id="22545" name="Rectangle 17"/>
            <p:cNvSpPr>
              <a:spLocks noChangeArrowheads="1"/>
            </p:cNvSpPr>
            <p:nvPr/>
          </p:nvSpPr>
          <p:spPr bwMode="auto">
            <a:xfrm>
              <a:off x="3840" y="0"/>
              <a:ext cx="528" cy="4320"/>
            </a:xfrm>
            <a:prstGeom prst="rect">
              <a:avLst/>
            </a:prstGeom>
            <a:gradFill rotWithShape="0">
              <a:gsLst>
                <a:gs pos="0">
                  <a:srgbClr val="602000"/>
                </a:gs>
                <a:gs pos="100000">
                  <a:srgbClr val="800000"/>
                </a:gs>
              </a:gsLst>
              <a:lin ang="10800000" scaled="1"/>
            </a:gradFill>
            <a:ln w="9525">
              <a:noFill/>
              <a:round/>
              <a:headEnd/>
              <a:tailEnd/>
            </a:ln>
            <a:effectLst/>
          </p:spPr>
          <p:txBody>
            <a:bodyPr wrap="none" anchor="ctr"/>
            <a:lstStyle/>
            <a:p>
              <a:pPr>
                <a:defRPr/>
              </a:pPr>
              <a:endParaRPr lang="ru-RU"/>
            </a:p>
          </p:txBody>
        </p:sp>
        <p:sp>
          <p:nvSpPr>
            <p:cNvPr id="22546" name="Rectangle 18"/>
            <p:cNvSpPr>
              <a:spLocks noChangeArrowheads="1"/>
            </p:cNvSpPr>
            <p:nvPr/>
          </p:nvSpPr>
          <p:spPr bwMode="auto">
            <a:xfrm>
              <a:off x="4368" y="0"/>
              <a:ext cx="240" cy="4320"/>
            </a:xfrm>
            <a:prstGeom prst="rect">
              <a:avLst/>
            </a:prstGeom>
            <a:gradFill rotWithShape="0">
              <a:gsLst>
                <a:gs pos="0">
                  <a:srgbClr val="5C1E00"/>
                </a:gs>
                <a:gs pos="50000">
                  <a:srgbClr val="602000"/>
                </a:gs>
                <a:gs pos="100000">
                  <a:srgbClr val="5C1E00"/>
                </a:gs>
              </a:gsLst>
              <a:lin ang="10800000" scaled="1"/>
            </a:gradFill>
            <a:ln w="9525">
              <a:noFill/>
              <a:round/>
              <a:headEnd/>
              <a:tailEnd/>
            </a:ln>
            <a:effectLst/>
          </p:spPr>
          <p:txBody>
            <a:bodyPr wrap="none" anchor="ctr"/>
            <a:lstStyle/>
            <a:p>
              <a:pPr>
                <a:defRPr/>
              </a:pPr>
              <a:endParaRPr lang="ru-RU"/>
            </a:p>
          </p:txBody>
        </p:sp>
        <p:sp>
          <p:nvSpPr>
            <p:cNvPr id="22547" name="Rectangle 19"/>
            <p:cNvSpPr>
              <a:spLocks noChangeArrowheads="1"/>
            </p:cNvSpPr>
            <p:nvPr/>
          </p:nvSpPr>
          <p:spPr bwMode="auto">
            <a:xfrm>
              <a:off x="2680" y="0"/>
              <a:ext cx="152" cy="4320"/>
            </a:xfrm>
            <a:prstGeom prst="rect">
              <a:avLst/>
            </a:prstGeom>
            <a:gradFill rotWithShape="0">
              <a:gsLst>
                <a:gs pos="0">
                  <a:srgbClr val="602000"/>
                </a:gs>
                <a:gs pos="100000">
                  <a:srgbClr val="800000"/>
                </a:gs>
              </a:gsLst>
              <a:lin ang="10800000" scaled="1"/>
            </a:gradFill>
            <a:ln w="9525">
              <a:noFill/>
              <a:round/>
              <a:headEnd/>
              <a:tailEnd/>
            </a:ln>
            <a:effectLst/>
          </p:spPr>
          <p:txBody>
            <a:bodyPr wrap="none" anchor="ctr"/>
            <a:lstStyle/>
            <a:p>
              <a:pPr>
                <a:defRPr/>
              </a:pPr>
              <a:endParaRPr lang="ru-RU"/>
            </a:p>
          </p:txBody>
        </p:sp>
        <p:sp>
          <p:nvSpPr>
            <p:cNvPr id="22548" name="Rectangle 20"/>
            <p:cNvSpPr>
              <a:spLocks noChangeArrowheads="1"/>
            </p:cNvSpPr>
            <p:nvPr/>
          </p:nvSpPr>
          <p:spPr bwMode="auto">
            <a:xfrm>
              <a:off x="2366" y="0"/>
              <a:ext cx="336" cy="4320"/>
            </a:xfrm>
            <a:prstGeom prst="rect">
              <a:avLst/>
            </a:prstGeom>
            <a:gradFill rotWithShape="0">
              <a:gsLst>
                <a:gs pos="0">
                  <a:srgbClr val="800000"/>
                </a:gs>
                <a:gs pos="100000">
                  <a:srgbClr val="602000"/>
                </a:gs>
              </a:gsLst>
              <a:lin ang="10800000" scaled="1"/>
            </a:gradFill>
            <a:ln w="9525">
              <a:noFill/>
              <a:round/>
              <a:headEnd/>
              <a:tailEnd/>
            </a:ln>
            <a:effectLst/>
          </p:spPr>
          <p:txBody>
            <a:bodyPr wrap="none" anchor="ctr"/>
            <a:lstStyle/>
            <a:p>
              <a:pPr>
                <a:defRPr/>
              </a:pPr>
              <a:endParaRPr lang="ru-RU"/>
            </a:p>
          </p:txBody>
        </p:sp>
        <p:sp>
          <p:nvSpPr>
            <p:cNvPr id="22549" name="Freeform 21"/>
            <p:cNvSpPr>
              <a:spLocks noChangeArrowheads="1"/>
            </p:cNvSpPr>
            <p:nvPr/>
          </p:nvSpPr>
          <p:spPr bwMode="auto">
            <a:xfrm>
              <a:off x="1" y="3875"/>
              <a:ext cx="5760" cy="445"/>
            </a:xfrm>
            <a:custGeom>
              <a:avLst/>
              <a:gdLst/>
              <a:ahLst/>
              <a:cxnLst>
                <a:cxn ang="0">
                  <a:pos x="5700" y="86"/>
                </a:cxn>
                <a:cxn ang="0">
                  <a:pos x="5508" y="86"/>
                </a:cxn>
                <a:cxn ang="0">
                  <a:pos x="5454" y="76"/>
                </a:cxn>
                <a:cxn ang="0">
                  <a:pos x="5448" y="65"/>
                </a:cxn>
                <a:cxn ang="0">
                  <a:pos x="5442" y="44"/>
                </a:cxn>
                <a:cxn ang="0">
                  <a:pos x="5414" y="18"/>
                </a:cxn>
                <a:cxn ang="0">
                  <a:pos x="5332" y="7"/>
                </a:cxn>
                <a:cxn ang="0">
                  <a:pos x="5051" y="22"/>
                </a:cxn>
                <a:cxn ang="0">
                  <a:pos x="4986" y="55"/>
                </a:cxn>
                <a:cxn ang="0">
                  <a:pos x="4854" y="102"/>
                </a:cxn>
                <a:cxn ang="0">
                  <a:pos x="4740" y="112"/>
                </a:cxn>
                <a:cxn ang="0">
                  <a:pos x="4662" y="91"/>
                </a:cxn>
                <a:cxn ang="0">
                  <a:pos x="4598" y="25"/>
                </a:cxn>
                <a:cxn ang="0">
                  <a:pos x="4514" y="9"/>
                </a:cxn>
                <a:cxn ang="0">
                  <a:pos x="4410" y="39"/>
                </a:cxn>
                <a:cxn ang="0">
                  <a:pos x="4236" y="81"/>
                </a:cxn>
                <a:cxn ang="0">
                  <a:pos x="4020" y="102"/>
                </a:cxn>
                <a:cxn ang="0">
                  <a:pos x="3810" y="102"/>
                </a:cxn>
                <a:cxn ang="0">
                  <a:pos x="3654" y="76"/>
                </a:cxn>
                <a:cxn ang="0">
                  <a:pos x="3594" y="50"/>
                </a:cxn>
                <a:cxn ang="0">
                  <a:pos x="3528" y="44"/>
                </a:cxn>
                <a:cxn ang="0">
                  <a:pos x="3480" y="55"/>
                </a:cxn>
                <a:cxn ang="0">
                  <a:pos x="3420" y="76"/>
                </a:cxn>
                <a:cxn ang="0">
                  <a:pos x="3048" y="112"/>
                </a:cxn>
                <a:cxn ang="0">
                  <a:pos x="2844" y="128"/>
                </a:cxn>
                <a:cxn ang="0">
                  <a:pos x="2742" y="117"/>
                </a:cxn>
                <a:cxn ang="0">
                  <a:pos x="2710" y="56"/>
                </a:cxn>
                <a:cxn ang="0">
                  <a:pos x="2658" y="50"/>
                </a:cxn>
                <a:cxn ang="0">
                  <a:pos x="2558" y="95"/>
                </a:cxn>
                <a:cxn ang="0">
                  <a:pos x="2444" y="109"/>
                </a:cxn>
                <a:cxn ang="0">
                  <a:pos x="2322" y="91"/>
                </a:cxn>
                <a:cxn ang="0">
                  <a:pos x="2274" y="70"/>
                </a:cxn>
                <a:cxn ang="0">
                  <a:pos x="2185" y="3"/>
                </a:cxn>
                <a:cxn ang="0">
                  <a:pos x="2048" y="64"/>
                </a:cxn>
                <a:cxn ang="0">
                  <a:pos x="1794" y="102"/>
                </a:cxn>
                <a:cxn ang="0">
                  <a:pos x="1560" y="91"/>
                </a:cxn>
                <a:cxn ang="0">
                  <a:pos x="1482" y="76"/>
                </a:cxn>
                <a:cxn ang="0">
                  <a:pos x="1428" y="50"/>
                </a:cxn>
                <a:cxn ang="0">
                  <a:pos x="1374" y="44"/>
                </a:cxn>
                <a:cxn ang="0">
                  <a:pos x="1308" y="55"/>
                </a:cxn>
                <a:cxn ang="0">
                  <a:pos x="1140" y="107"/>
                </a:cxn>
                <a:cxn ang="0">
                  <a:pos x="948" y="143"/>
                </a:cxn>
                <a:cxn ang="0">
                  <a:pos x="708" y="138"/>
                </a:cxn>
                <a:cxn ang="0">
                  <a:pos x="534" y="96"/>
                </a:cxn>
                <a:cxn ang="0">
                  <a:pos x="444" y="55"/>
                </a:cxn>
                <a:cxn ang="0">
                  <a:pos x="396" y="34"/>
                </a:cxn>
                <a:cxn ang="0">
                  <a:pos x="378" y="39"/>
                </a:cxn>
                <a:cxn ang="0">
                  <a:pos x="342" y="70"/>
                </a:cxn>
                <a:cxn ang="0">
                  <a:pos x="288" y="96"/>
                </a:cxn>
                <a:cxn ang="0">
                  <a:pos x="192" y="112"/>
                </a:cxn>
                <a:cxn ang="0">
                  <a:pos x="90" y="112"/>
                </a:cxn>
                <a:cxn ang="0">
                  <a:pos x="0" y="96"/>
                </a:cxn>
                <a:cxn ang="0">
                  <a:pos x="5760" y="445"/>
                </a:cxn>
              </a:cxnLst>
              <a:rect l="0" t="0" r="r" b="b"/>
              <a:pathLst>
                <a:path w="5760" h="445">
                  <a:moveTo>
                    <a:pt x="5760" y="445"/>
                  </a:moveTo>
                  <a:lnTo>
                    <a:pt x="5760" y="76"/>
                  </a:lnTo>
                  <a:lnTo>
                    <a:pt x="5730" y="81"/>
                  </a:lnTo>
                  <a:lnTo>
                    <a:pt x="5700" y="86"/>
                  </a:lnTo>
                  <a:lnTo>
                    <a:pt x="5646" y="91"/>
                  </a:lnTo>
                  <a:lnTo>
                    <a:pt x="5592" y="91"/>
                  </a:lnTo>
                  <a:lnTo>
                    <a:pt x="5544" y="91"/>
                  </a:lnTo>
                  <a:lnTo>
                    <a:pt x="5508" y="86"/>
                  </a:lnTo>
                  <a:lnTo>
                    <a:pt x="5490" y="86"/>
                  </a:lnTo>
                  <a:lnTo>
                    <a:pt x="5478" y="81"/>
                  </a:lnTo>
                  <a:lnTo>
                    <a:pt x="5466" y="76"/>
                  </a:lnTo>
                  <a:lnTo>
                    <a:pt x="5454" y="76"/>
                  </a:lnTo>
                  <a:lnTo>
                    <a:pt x="5454" y="70"/>
                  </a:lnTo>
                  <a:lnTo>
                    <a:pt x="5454" y="70"/>
                  </a:lnTo>
                  <a:lnTo>
                    <a:pt x="5448" y="70"/>
                  </a:lnTo>
                  <a:lnTo>
                    <a:pt x="5448" y="65"/>
                  </a:lnTo>
                  <a:lnTo>
                    <a:pt x="5448" y="60"/>
                  </a:lnTo>
                  <a:lnTo>
                    <a:pt x="5448" y="55"/>
                  </a:lnTo>
                  <a:lnTo>
                    <a:pt x="5442" y="50"/>
                  </a:lnTo>
                  <a:lnTo>
                    <a:pt x="5442" y="44"/>
                  </a:lnTo>
                  <a:lnTo>
                    <a:pt x="5436" y="39"/>
                  </a:lnTo>
                  <a:lnTo>
                    <a:pt x="5424" y="34"/>
                  </a:lnTo>
                  <a:lnTo>
                    <a:pt x="5418" y="29"/>
                  </a:lnTo>
                  <a:lnTo>
                    <a:pt x="5414" y="18"/>
                  </a:lnTo>
                  <a:lnTo>
                    <a:pt x="5401" y="16"/>
                  </a:lnTo>
                  <a:lnTo>
                    <a:pt x="5386" y="10"/>
                  </a:lnTo>
                  <a:lnTo>
                    <a:pt x="5368" y="7"/>
                  </a:lnTo>
                  <a:lnTo>
                    <a:pt x="5332" y="7"/>
                  </a:lnTo>
                  <a:lnTo>
                    <a:pt x="5246" y="10"/>
                  </a:lnTo>
                  <a:lnTo>
                    <a:pt x="5144" y="7"/>
                  </a:lnTo>
                  <a:lnTo>
                    <a:pt x="5090" y="16"/>
                  </a:lnTo>
                  <a:lnTo>
                    <a:pt x="5051" y="22"/>
                  </a:lnTo>
                  <a:lnTo>
                    <a:pt x="5036" y="30"/>
                  </a:lnTo>
                  <a:lnTo>
                    <a:pt x="5022" y="39"/>
                  </a:lnTo>
                  <a:lnTo>
                    <a:pt x="5010" y="44"/>
                  </a:lnTo>
                  <a:lnTo>
                    <a:pt x="4986" y="55"/>
                  </a:lnTo>
                  <a:lnTo>
                    <a:pt x="4950" y="70"/>
                  </a:lnTo>
                  <a:lnTo>
                    <a:pt x="4920" y="86"/>
                  </a:lnTo>
                  <a:lnTo>
                    <a:pt x="4884" y="96"/>
                  </a:lnTo>
                  <a:lnTo>
                    <a:pt x="4854" y="102"/>
                  </a:lnTo>
                  <a:lnTo>
                    <a:pt x="4824" y="107"/>
                  </a:lnTo>
                  <a:lnTo>
                    <a:pt x="4794" y="112"/>
                  </a:lnTo>
                  <a:lnTo>
                    <a:pt x="4764" y="112"/>
                  </a:lnTo>
                  <a:lnTo>
                    <a:pt x="4740" y="112"/>
                  </a:lnTo>
                  <a:lnTo>
                    <a:pt x="4716" y="107"/>
                  </a:lnTo>
                  <a:lnTo>
                    <a:pt x="4698" y="102"/>
                  </a:lnTo>
                  <a:lnTo>
                    <a:pt x="4674" y="96"/>
                  </a:lnTo>
                  <a:lnTo>
                    <a:pt x="4662" y="91"/>
                  </a:lnTo>
                  <a:lnTo>
                    <a:pt x="4644" y="86"/>
                  </a:lnTo>
                  <a:lnTo>
                    <a:pt x="4631" y="66"/>
                  </a:lnTo>
                  <a:lnTo>
                    <a:pt x="4617" y="42"/>
                  </a:lnTo>
                  <a:lnTo>
                    <a:pt x="4598" y="25"/>
                  </a:lnTo>
                  <a:lnTo>
                    <a:pt x="4584" y="13"/>
                  </a:lnTo>
                  <a:lnTo>
                    <a:pt x="4565" y="4"/>
                  </a:lnTo>
                  <a:lnTo>
                    <a:pt x="4535" y="3"/>
                  </a:lnTo>
                  <a:lnTo>
                    <a:pt x="4514" y="9"/>
                  </a:lnTo>
                  <a:lnTo>
                    <a:pt x="4494" y="18"/>
                  </a:lnTo>
                  <a:lnTo>
                    <a:pt x="4471" y="23"/>
                  </a:lnTo>
                  <a:lnTo>
                    <a:pt x="4440" y="29"/>
                  </a:lnTo>
                  <a:lnTo>
                    <a:pt x="4410" y="39"/>
                  </a:lnTo>
                  <a:lnTo>
                    <a:pt x="4374" y="50"/>
                  </a:lnTo>
                  <a:lnTo>
                    <a:pt x="4332" y="60"/>
                  </a:lnTo>
                  <a:lnTo>
                    <a:pt x="4284" y="76"/>
                  </a:lnTo>
                  <a:lnTo>
                    <a:pt x="4236" y="81"/>
                  </a:lnTo>
                  <a:lnTo>
                    <a:pt x="4183" y="91"/>
                  </a:lnTo>
                  <a:lnTo>
                    <a:pt x="4128" y="96"/>
                  </a:lnTo>
                  <a:lnTo>
                    <a:pt x="4074" y="102"/>
                  </a:lnTo>
                  <a:lnTo>
                    <a:pt x="4020" y="102"/>
                  </a:lnTo>
                  <a:lnTo>
                    <a:pt x="3966" y="102"/>
                  </a:lnTo>
                  <a:lnTo>
                    <a:pt x="3912" y="102"/>
                  </a:lnTo>
                  <a:lnTo>
                    <a:pt x="3858" y="102"/>
                  </a:lnTo>
                  <a:lnTo>
                    <a:pt x="3810" y="102"/>
                  </a:lnTo>
                  <a:lnTo>
                    <a:pt x="3762" y="96"/>
                  </a:lnTo>
                  <a:lnTo>
                    <a:pt x="3726" y="91"/>
                  </a:lnTo>
                  <a:lnTo>
                    <a:pt x="3684" y="81"/>
                  </a:lnTo>
                  <a:lnTo>
                    <a:pt x="3654" y="76"/>
                  </a:lnTo>
                  <a:lnTo>
                    <a:pt x="3642" y="70"/>
                  </a:lnTo>
                  <a:lnTo>
                    <a:pt x="3630" y="65"/>
                  </a:lnTo>
                  <a:lnTo>
                    <a:pt x="3612" y="60"/>
                  </a:lnTo>
                  <a:lnTo>
                    <a:pt x="3594" y="50"/>
                  </a:lnTo>
                  <a:lnTo>
                    <a:pt x="3576" y="50"/>
                  </a:lnTo>
                  <a:lnTo>
                    <a:pt x="3558" y="44"/>
                  </a:lnTo>
                  <a:lnTo>
                    <a:pt x="3540" y="44"/>
                  </a:lnTo>
                  <a:lnTo>
                    <a:pt x="3528" y="44"/>
                  </a:lnTo>
                  <a:lnTo>
                    <a:pt x="3516" y="50"/>
                  </a:lnTo>
                  <a:lnTo>
                    <a:pt x="3504" y="50"/>
                  </a:lnTo>
                  <a:lnTo>
                    <a:pt x="3492" y="55"/>
                  </a:lnTo>
                  <a:lnTo>
                    <a:pt x="3480" y="55"/>
                  </a:lnTo>
                  <a:lnTo>
                    <a:pt x="3468" y="65"/>
                  </a:lnTo>
                  <a:lnTo>
                    <a:pt x="3456" y="70"/>
                  </a:lnTo>
                  <a:lnTo>
                    <a:pt x="3450" y="70"/>
                  </a:lnTo>
                  <a:lnTo>
                    <a:pt x="3420" y="76"/>
                  </a:lnTo>
                  <a:lnTo>
                    <a:pt x="3330" y="81"/>
                  </a:lnTo>
                  <a:lnTo>
                    <a:pt x="3204" y="91"/>
                  </a:lnTo>
                  <a:lnTo>
                    <a:pt x="3126" y="102"/>
                  </a:lnTo>
                  <a:lnTo>
                    <a:pt x="3048" y="112"/>
                  </a:lnTo>
                  <a:lnTo>
                    <a:pt x="2970" y="123"/>
                  </a:lnTo>
                  <a:lnTo>
                    <a:pt x="2904" y="128"/>
                  </a:lnTo>
                  <a:lnTo>
                    <a:pt x="2868" y="128"/>
                  </a:lnTo>
                  <a:lnTo>
                    <a:pt x="2844" y="128"/>
                  </a:lnTo>
                  <a:lnTo>
                    <a:pt x="2814" y="128"/>
                  </a:lnTo>
                  <a:lnTo>
                    <a:pt x="2790" y="128"/>
                  </a:lnTo>
                  <a:lnTo>
                    <a:pt x="2766" y="123"/>
                  </a:lnTo>
                  <a:lnTo>
                    <a:pt x="2742" y="117"/>
                  </a:lnTo>
                  <a:lnTo>
                    <a:pt x="2724" y="112"/>
                  </a:lnTo>
                  <a:lnTo>
                    <a:pt x="2706" y="107"/>
                  </a:lnTo>
                  <a:lnTo>
                    <a:pt x="2704" y="83"/>
                  </a:lnTo>
                  <a:lnTo>
                    <a:pt x="2710" y="56"/>
                  </a:lnTo>
                  <a:lnTo>
                    <a:pt x="2710" y="36"/>
                  </a:lnTo>
                  <a:lnTo>
                    <a:pt x="2696" y="25"/>
                  </a:lnTo>
                  <a:lnTo>
                    <a:pt x="2672" y="36"/>
                  </a:lnTo>
                  <a:lnTo>
                    <a:pt x="2658" y="50"/>
                  </a:lnTo>
                  <a:lnTo>
                    <a:pt x="2638" y="60"/>
                  </a:lnTo>
                  <a:lnTo>
                    <a:pt x="2614" y="76"/>
                  </a:lnTo>
                  <a:lnTo>
                    <a:pt x="2590" y="84"/>
                  </a:lnTo>
                  <a:lnTo>
                    <a:pt x="2558" y="95"/>
                  </a:lnTo>
                  <a:lnTo>
                    <a:pt x="2536" y="98"/>
                  </a:lnTo>
                  <a:lnTo>
                    <a:pt x="2508" y="102"/>
                  </a:lnTo>
                  <a:lnTo>
                    <a:pt x="2478" y="105"/>
                  </a:lnTo>
                  <a:lnTo>
                    <a:pt x="2444" y="109"/>
                  </a:lnTo>
                  <a:lnTo>
                    <a:pt x="2410" y="110"/>
                  </a:lnTo>
                  <a:lnTo>
                    <a:pt x="2374" y="107"/>
                  </a:lnTo>
                  <a:lnTo>
                    <a:pt x="2348" y="103"/>
                  </a:lnTo>
                  <a:lnTo>
                    <a:pt x="2322" y="91"/>
                  </a:lnTo>
                  <a:lnTo>
                    <a:pt x="2304" y="86"/>
                  </a:lnTo>
                  <a:lnTo>
                    <a:pt x="2292" y="81"/>
                  </a:lnTo>
                  <a:lnTo>
                    <a:pt x="2286" y="76"/>
                  </a:lnTo>
                  <a:lnTo>
                    <a:pt x="2274" y="70"/>
                  </a:lnTo>
                  <a:lnTo>
                    <a:pt x="2268" y="65"/>
                  </a:lnTo>
                  <a:lnTo>
                    <a:pt x="2246" y="18"/>
                  </a:lnTo>
                  <a:lnTo>
                    <a:pt x="2224" y="0"/>
                  </a:lnTo>
                  <a:lnTo>
                    <a:pt x="2185" y="3"/>
                  </a:lnTo>
                  <a:lnTo>
                    <a:pt x="2156" y="16"/>
                  </a:lnTo>
                  <a:lnTo>
                    <a:pt x="2126" y="22"/>
                  </a:lnTo>
                  <a:lnTo>
                    <a:pt x="2081" y="49"/>
                  </a:lnTo>
                  <a:lnTo>
                    <a:pt x="2048" y="64"/>
                  </a:lnTo>
                  <a:lnTo>
                    <a:pt x="2018" y="76"/>
                  </a:lnTo>
                  <a:lnTo>
                    <a:pt x="1986" y="96"/>
                  </a:lnTo>
                  <a:lnTo>
                    <a:pt x="1896" y="102"/>
                  </a:lnTo>
                  <a:lnTo>
                    <a:pt x="1794" y="102"/>
                  </a:lnTo>
                  <a:lnTo>
                    <a:pt x="1692" y="102"/>
                  </a:lnTo>
                  <a:lnTo>
                    <a:pt x="1644" y="102"/>
                  </a:lnTo>
                  <a:lnTo>
                    <a:pt x="1602" y="96"/>
                  </a:lnTo>
                  <a:lnTo>
                    <a:pt x="1560" y="91"/>
                  </a:lnTo>
                  <a:lnTo>
                    <a:pt x="1524" y="86"/>
                  </a:lnTo>
                  <a:lnTo>
                    <a:pt x="1506" y="86"/>
                  </a:lnTo>
                  <a:lnTo>
                    <a:pt x="1494" y="81"/>
                  </a:lnTo>
                  <a:lnTo>
                    <a:pt x="1482" y="76"/>
                  </a:lnTo>
                  <a:lnTo>
                    <a:pt x="1476" y="70"/>
                  </a:lnTo>
                  <a:lnTo>
                    <a:pt x="1458" y="65"/>
                  </a:lnTo>
                  <a:lnTo>
                    <a:pt x="1440" y="55"/>
                  </a:lnTo>
                  <a:lnTo>
                    <a:pt x="1428" y="50"/>
                  </a:lnTo>
                  <a:lnTo>
                    <a:pt x="1410" y="50"/>
                  </a:lnTo>
                  <a:lnTo>
                    <a:pt x="1398" y="44"/>
                  </a:lnTo>
                  <a:lnTo>
                    <a:pt x="1386" y="44"/>
                  </a:lnTo>
                  <a:lnTo>
                    <a:pt x="1374" y="44"/>
                  </a:lnTo>
                  <a:lnTo>
                    <a:pt x="1356" y="44"/>
                  </a:lnTo>
                  <a:lnTo>
                    <a:pt x="1344" y="44"/>
                  </a:lnTo>
                  <a:lnTo>
                    <a:pt x="1332" y="50"/>
                  </a:lnTo>
                  <a:lnTo>
                    <a:pt x="1308" y="55"/>
                  </a:lnTo>
                  <a:lnTo>
                    <a:pt x="1260" y="70"/>
                  </a:lnTo>
                  <a:lnTo>
                    <a:pt x="1218" y="86"/>
                  </a:lnTo>
                  <a:lnTo>
                    <a:pt x="1176" y="96"/>
                  </a:lnTo>
                  <a:lnTo>
                    <a:pt x="1140" y="107"/>
                  </a:lnTo>
                  <a:lnTo>
                    <a:pt x="1098" y="117"/>
                  </a:lnTo>
                  <a:lnTo>
                    <a:pt x="1062" y="128"/>
                  </a:lnTo>
                  <a:lnTo>
                    <a:pt x="1020" y="133"/>
                  </a:lnTo>
                  <a:lnTo>
                    <a:pt x="948" y="143"/>
                  </a:lnTo>
                  <a:lnTo>
                    <a:pt x="882" y="149"/>
                  </a:lnTo>
                  <a:lnTo>
                    <a:pt x="822" y="149"/>
                  </a:lnTo>
                  <a:lnTo>
                    <a:pt x="762" y="143"/>
                  </a:lnTo>
                  <a:lnTo>
                    <a:pt x="708" y="138"/>
                  </a:lnTo>
                  <a:lnTo>
                    <a:pt x="654" y="128"/>
                  </a:lnTo>
                  <a:lnTo>
                    <a:pt x="612" y="117"/>
                  </a:lnTo>
                  <a:lnTo>
                    <a:pt x="570" y="107"/>
                  </a:lnTo>
                  <a:lnTo>
                    <a:pt x="534" y="96"/>
                  </a:lnTo>
                  <a:lnTo>
                    <a:pt x="504" y="86"/>
                  </a:lnTo>
                  <a:lnTo>
                    <a:pt x="480" y="76"/>
                  </a:lnTo>
                  <a:lnTo>
                    <a:pt x="462" y="65"/>
                  </a:lnTo>
                  <a:lnTo>
                    <a:pt x="444" y="55"/>
                  </a:lnTo>
                  <a:lnTo>
                    <a:pt x="426" y="44"/>
                  </a:lnTo>
                  <a:lnTo>
                    <a:pt x="408" y="34"/>
                  </a:lnTo>
                  <a:lnTo>
                    <a:pt x="402" y="34"/>
                  </a:lnTo>
                  <a:lnTo>
                    <a:pt x="396" y="34"/>
                  </a:lnTo>
                  <a:lnTo>
                    <a:pt x="390" y="34"/>
                  </a:lnTo>
                  <a:lnTo>
                    <a:pt x="390" y="34"/>
                  </a:lnTo>
                  <a:lnTo>
                    <a:pt x="384" y="34"/>
                  </a:lnTo>
                  <a:lnTo>
                    <a:pt x="378" y="39"/>
                  </a:lnTo>
                  <a:lnTo>
                    <a:pt x="372" y="44"/>
                  </a:lnTo>
                  <a:lnTo>
                    <a:pt x="360" y="55"/>
                  </a:lnTo>
                  <a:lnTo>
                    <a:pt x="348" y="65"/>
                  </a:lnTo>
                  <a:lnTo>
                    <a:pt x="342" y="70"/>
                  </a:lnTo>
                  <a:lnTo>
                    <a:pt x="336" y="76"/>
                  </a:lnTo>
                  <a:lnTo>
                    <a:pt x="324" y="86"/>
                  </a:lnTo>
                  <a:lnTo>
                    <a:pt x="306" y="91"/>
                  </a:lnTo>
                  <a:lnTo>
                    <a:pt x="288" y="96"/>
                  </a:lnTo>
                  <a:lnTo>
                    <a:pt x="264" y="102"/>
                  </a:lnTo>
                  <a:lnTo>
                    <a:pt x="240" y="107"/>
                  </a:lnTo>
                  <a:lnTo>
                    <a:pt x="216" y="112"/>
                  </a:lnTo>
                  <a:lnTo>
                    <a:pt x="192" y="112"/>
                  </a:lnTo>
                  <a:lnTo>
                    <a:pt x="168" y="117"/>
                  </a:lnTo>
                  <a:lnTo>
                    <a:pt x="145" y="117"/>
                  </a:lnTo>
                  <a:lnTo>
                    <a:pt x="120" y="117"/>
                  </a:lnTo>
                  <a:lnTo>
                    <a:pt x="90" y="112"/>
                  </a:lnTo>
                  <a:lnTo>
                    <a:pt x="66" y="112"/>
                  </a:lnTo>
                  <a:lnTo>
                    <a:pt x="42" y="107"/>
                  </a:lnTo>
                  <a:lnTo>
                    <a:pt x="24" y="102"/>
                  </a:lnTo>
                  <a:lnTo>
                    <a:pt x="0" y="96"/>
                  </a:lnTo>
                  <a:lnTo>
                    <a:pt x="0" y="445"/>
                  </a:lnTo>
                  <a:lnTo>
                    <a:pt x="5760" y="445"/>
                  </a:lnTo>
                  <a:lnTo>
                    <a:pt x="5760" y="445"/>
                  </a:lnTo>
                  <a:lnTo>
                    <a:pt x="5760" y="445"/>
                  </a:lnTo>
                </a:path>
              </a:pathLst>
            </a:custGeom>
            <a:solidFill>
              <a:srgbClr val="000000">
                <a:alpha val="50000"/>
              </a:srgbClr>
            </a:solidFill>
            <a:ln w="9525">
              <a:noFill/>
              <a:round/>
              <a:headEnd/>
              <a:tailEnd/>
            </a:ln>
            <a:effectLst/>
          </p:spPr>
          <p:txBody>
            <a:bodyPr wrap="none" anchor="ctr"/>
            <a:lstStyle/>
            <a:p>
              <a:pPr>
                <a:defRPr/>
              </a:pPr>
              <a:endParaRPr lang="ru-RU"/>
            </a:p>
          </p:txBody>
        </p:sp>
        <p:sp>
          <p:nvSpPr>
            <p:cNvPr id="22550" name="Freeform 22"/>
            <p:cNvSpPr>
              <a:spLocks noChangeArrowheads="1"/>
            </p:cNvSpPr>
            <p:nvPr/>
          </p:nvSpPr>
          <p:spPr bwMode="auto">
            <a:xfrm>
              <a:off x="0" y="3867"/>
              <a:ext cx="5770" cy="174"/>
            </a:xfrm>
            <a:custGeom>
              <a:avLst/>
              <a:gdLst/>
              <a:ahLst/>
              <a:cxnLst>
                <a:cxn ang="0">
                  <a:pos x="4993" y="66"/>
                </a:cxn>
                <a:cxn ang="0">
                  <a:pos x="4771" y="132"/>
                </a:cxn>
                <a:cxn ang="0">
                  <a:pos x="4640" y="96"/>
                </a:cxn>
                <a:cxn ang="0">
                  <a:pos x="4598" y="36"/>
                </a:cxn>
                <a:cxn ang="0">
                  <a:pos x="4478" y="30"/>
                </a:cxn>
                <a:cxn ang="0">
                  <a:pos x="4186" y="108"/>
                </a:cxn>
                <a:cxn ang="0">
                  <a:pos x="3815" y="120"/>
                </a:cxn>
                <a:cxn ang="0">
                  <a:pos x="3617" y="72"/>
                </a:cxn>
                <a:cxn ang="0">
                  <a:pos x="3510" y="60"/>
                </a:cxn>
                <a:cxn ang="0">
                  <a:pos x="3336" y="96"/>
                </a:cxn>
                <a:cxn ang="0">
                  <a:pos x="2846" y="150"/>
                </a:cxn>
                <a:cxn ang="0">
                  <a:pos x="2703" y="96"/>
                </a:cxn>
                <a:cxn ang="0">
                  <a:pos x="2619" y="90"/>
                </a:cxn>
                <a:cxn ang="0">
                  <a:pos x="2416" y="132"/>
                </a:cxn>
                <a:cxn ang="0">
                  <a:pos x="2278" y="84"/>
                </a:cxn>
                <a:cxn ang="0">
                  <a:pos x="2151" y="36"/>
                </a:cxn>
                <a:cxn ang="0">
                  <a:pos x="1947" y="120"/>
                </a:cxn>
                <a:cxn ang="0">
                  <a:pos x="1525" y="102"/>
                </a:cxn>
                <a:cxn ang="0">
                  <a:pos x="1429" y="60"/>
                </a:cxn>
                <a:cxn ang="0">
                  <a:pos x="1333" y="60"/>
                </a:cxn>
                <a:cxn ang="0">
                  <a:pos x="1058" y="150"/>
                </a:cxn>
                <a:cxn ang="0">
                  <a:pos x="652" y="150"/>
                </a:cxn>
                <a:cxn ang="0">
                  <a:pos x="442" y="66"/>
                </a:cxn>
                <a:cxn ang="0">
                  <a:pos x="377" y="48"/>
                </a:cxn>
                <a:cxn ang="0">
                  <a:pos x="305" y="108"/>
                </a:cxn>
                <a:cxn ang="0">
                  <a:pos x="144" y="138"/>
                </a:cxn>
                <a:cxn ang="0">
                  <a:pos x="0" y="96"/>
                </a:cxn>
                <a:cxn ang="0">
                  <a:pos x="167" y="120"/>
                </a:cxn>
                <a:cxn ang="0">
                  <a:pos x="323" y="84"/>
                </a:cxn>
                <a:cxn ang="0">
                  <a:pos x="383" y="24"/>
                </a:cxn>
                <a:cxn ang="0">
                  <a:pos x="460" y="60"/>
                </a:cxn>
                <a:cxn ang="0">
                  <a:pos x="706" y="144"/>
                </a:cxn>
                <a:cxn ang="0">
                  <a:pos x="1100" y="120"/>
                </a:cxn>
                <a:cxn ang="0">
                  <a:pos x="1345" y="36"/>
                </a:cxn>
                <a:cxn ang="0">
                  <a:pos x="1441" y="48"/>
                </a:cxn>
                <a:cxn ang="0">
                  <a:pos x="1561" y="90"/>
                </a:cxn>
                <a:cxn ang="0">
                  <a:pos x="1971" y="96"/>
                </a:cxn>
                <a:cxn ang="0">
                  <a:pos x="2235" y="3"/>
                </a:cxn>
                <a:cxn ang="0">
                  <a:pos x="2350" y="102"/>
                </a:cxn>
                <a:cxn ang="0">
                  <a:pos x="2559" y="96"/>
                </a:cxn>
                <a:cxn ang="0">
                  <a:pos x="2715" y="24"/>
                </a:cxn>
                <a:cxn ang="0">
                  <a:pos x="2792" y="132"/>
                </a:cxn>
                <a:cxn ang="0">
                  <a:pos x="3127" y="102"/>
                </a:cxn>
                <a:cxn ang="0">
                  <a:pos x="3486" y="48"/>
                </a:cxn>
                <a:cxn ang="0">
                  <a:pos x="3582" y="42"/>
                </a:cxn>
                <a:cxn ang="0">
                  <a:pos x="3731" y="90"/>
                </a:cxn>
                <a:cxn ang="0">
                  <a:pos x="4078" y="102"/>
                </a:cxn>
                <a:cxn ang="0">
                  <a:pos x="4419" y="30"/>
                </a:cxn>
                <a:cxn ang="0">
                  <a:pos x="4574" y="6"/>
                </a:cxn>
                <a:cxn ang="0">
                  <a:pos x="4628" y="60"/>
                </a:cxn>
                <a:cxn ang="0">
                  <a:pos x="4724" y="108"/>
                </a:cxn>
                <a:cxn ang="0">
                  <a:pos x="4927" y="84"/>
                </a:cxn>
                <a:cxn ang="0">
                  <a:pos x="5118" y="14"/>
                </a:cxn>
                <a:cxn ang="0">
                  <a:pos x="5280" y="9"/>
                </a:cxn>
                <a:cxn ang="0">
                  <a:pos x="5453" y="36"/>
                </a:cxn>
                <a:cxn ang="0">
                  <a:pos x="5465" y="72"/>
                </a:cxn>
                <a:cxn ang="0">
                  <a:pos x="5656" y="90"/>
                </a:cxn>
                <a:cxn ang="0">
                  <a:pos x="5710" y="102"/>
                </a:cxn>
                <a:cxn ang="0">
                  <a:pos x="5477" y="90"/>
                </a:cxn>
                <a:cxn ang="0">
                  <a:pos x="5453" y="60"/>
                </a:cxn>
                <a:cxn ang="0">
                  <a:pos x="5393" y="30"/>
                </a:cxn>
                <a:cxn ang="0">
                  <a:pos x="5219" y="24"/>
                </a:cxn>
              </a:cxnLst>
              <a:rect l="0" t="0" r="r" b="b"/>
              <a:pathLst>
                <a:path w="5770" h="174">
                  <a:moveTo>
                    <a:pt x="5151" y="24"/>
                  </a:moveTo>
                  <a:lnTo>
                    <a:pt x="5127" y="26"/>
                  </a:lnTo>
                  <a:lnTo>
                    <a:pt x="5082" y="30"/>
                  </a:lnTo>
                  <a:lnTo>
                    <a:pt x="5049" y="38"/>
                  </a:lnTo>
                  <a:lnTo>
                    <a:pt x="5029" y="48"/>
                  </a:lnTo>
                  <a:lnTo>
                    <a:pt x="5017" y="54"/>
                  </a:lnTo>
                  <a:lnTo>
                    <a:pt x="4993" y="66"/>
                  </a:lnTo>
                  <a:lnTo>
                    <a:pt x="4957" y="84"/>
                  </a:lnTo>
                  <a:lnTo>
                    <a:pt x="4927" y="102"/>
                  </a:lnTo>
                  <a:lnTo>
                    <a:pt x="4891" y="114"/>
                  </a:lnTo>
                  <a:lnTo>
                    <a:pt x="4861" y="120"/>
                  </a:lnTo>
                  <a:lnTo>
                    <a:pt x="4831" y="126"/>
                  </a:lnTo>
                  <a:lnTo>
                    <a:pt x="4801" y="132"/>
                  </a:lnTo>
                  <a:lnTo>
                    <a:pt x="4771" y="132"/>
                  </a:lnTo>
                  <a:lnTo>
                    <a:pt x="4748" y="132"/>
                  </a:lnTo>
                  <a:lnTo>
                    <a:pt x="4724" y="126"/>
                  </a:lnTo>
                  <a:lnTo>
                    <a:pt x="4706" y="120"/>
                  </a:lnTo>
                  <a:lnTo>
                    <a:pt x="4682" y="114"/>
                  </a:lnTo>
                  <a:lnTo>
                    <a:pt x="4670" y="108"/>
                  </a:lnTo>
                  <a:lnTo>
                    <a:pt x="4652" y="102"/>
                  </a:lnTo>
                  <a:lnTo>
                    <a:pt x="4640" y="96"/>
                  </a:lnTo>
                  <a:lnTo>
                    <a:pt x="4634" y="84"/>
                  </a:lnTo>
                  <a:lnTo>
                    <a:pt x="4628" y="78"/>
                  </a:lnTo>
                  <a:lnTo>
                    <a:pt x="4622" y="66"/>
                  </a:lnTo>
                  <a:lnTo>
                    <a:pt x="4616" y="54"/>
                  </a:lnTo>
                  <a:lnTo>
                    <a:pt x="4610" y="48"/>
                  </a:lnTo>
                  <a:lnTo>
                    <a:pt x="4604" y="42"/>
                  </a:lnTo>
                  <a:lnTo>
                    <a:pt x="4598" y="36"/>
                  </a:lnTo>
                  <a:lnTo>
                    <a:pt x="4586" y="30"/>
                  </a:lnTo>
                  <a:lnTo>
                    <a:pt x="4574" y="24"/>
                  </a:lnTo>
                  <a:lnTo>
                    <a:pt x="4562" y="18"/>
                  </a:lnTo>
                  <a:lnTo>
                    <a:pt x="4544" y="18"/>
                  </a:lnTo>
                  <a:lnTo>
                    <a:pt x="4526" y="18"/>
                  </a:lnTo>
                  <a:lnTo>
                    <a:pt x="4502" y="24"/>
                  </a:lnTo>
                  <a:lnTo>
                    <a:pt x="4478" y="30"/>
                  </a:lnTo>
                  <a:lnTo>
                    <a:pt x="4449" y="36"/>
                  </a:lnTo>
                  <a:lnTo>
                    <a:pt x="4419" y="48"/>
                  </a:lnTo>
                  <a:lnTo>
                    <a:pt x="4383" y="60"/>
                  </a:lnTo>
                  <a:lnTo>
                    <a:pt x="4341" y="72"/>
                  </a:lnTo>
                  <a:lnTo>
                    <a:pt x="4287" y="90"/>
                  </a:lnTo>
                  <a:lnTo>
                    <a:pt x="4239" y="96"/>
                  </a:lnTo>
                  <a:lnTo>
                    <a:pt x="4186" y="108"/>
                  </a:lnTo>
                  <a:lnTo>
                    <a:pt x="4132" y="114"/>
                  </a:lnTo>
                  <a:lnTo>
                    <a:pt x="4078" y="120"/>
                  </a:lnTo>
                  <a:lnTo>
                    <a:pt x="4024" y="120"/>
                  </a:lnTo>
                  <a:lnTo>
                    <a:pt x="3970" y="120"/>
                  </a:lnTo>
                  <a:lnTo>
                    <a:pt x="3916" y="120"/>
                  </a:lnTo>
                  <a:lnTo>
                    <a:pt x="3863" y="120"/>
                  </a:lnTo>
                  <a:lnTo>
                    <a:pt x="3815" y="120"/>
                  </a:lnTo>
                  <a:lnTo>
                    <a:pt x="3767" y="114"/>
                  </a:lnTo>
                  <a:lnTo>
                    <a:pt x="3731" y="108"/>
                  </a:lnTo>
                  <a:lnTo>
                    <a:pt x="3689" y="96"/>
                  </a:lnTo>
                  <a:lnTo>
                    <a:pt x="3659" y="90"/>
                  </a:lnTo>
                  <a:lnTo>
                    <a:pt x="3647" y="84"/>
                  </a:lnTo>
                  <a:lnTo>
                    <a:pt x="3635" y="78"/>
                  </a:lnTo>
                  <a:lnTo>
                    <a:pt x="3617" y="72"/>
                  </a:lnTo>
                  <a:lnTo>
                    <a:pt x="3600" y="60"/>
                  </a:lnTo>
                  <a:lnTo>
                    <a:pt x="3582" y="60"/>
                  </a:lnTo>
                  <a:lnTo>
                    <a:pt x="3564" y="54"/>
                  </a:lnTo>
                  <a:lnTo>
                    <a:pt x="3546" y="54"/>
                  </a:lnTo>
                  <a:lnTo>
                    <a:pt x="3534" y="54"/>
                  </a:lnTo>
                  <a:lnTo>
                    <a:pt x="3522" y="60"/>
                  </a:lnTo>
                  <a:lnTo>
                    <a:pt x="3510" y="60"/>
                  </a:lnTo>
                  <a:lnTo>
                    <a:pt x="3498" y="66"/>
                  </a:lnTo>
                  <a:lnTo>
                    <a:pt x="3486" y="66"/>
                  </a:lnTo>
                  <a:lnTo>
                    <a:pt x="3474" y="78"/>
                  </a:lnTo>
                  <a:lnTo>
                    <a:pt x="3462" y="84"/>
                  </a:lnTo>
                  <a:lnTo>
                    <a:pt x="3456" y="84"/>
                  </a:lnTo>
                  <a:lnTo>
                    <a:pt x="3426" y="90"/>
                  </a:lnTo>
                  <a:lnTo>
                    <a:pt x="3336" y="96"/>
                  </a:lnTo>
                  <a:lnTo>
                    <a:pt x="3205" y="108"/>
                  </a:lnTo>
                  <a:lnTo>
                    <a:pt x="3127" y="120"/>
                  </a:lnTo>
                  <a:lnTo>
                    <a:pt x="3049" y="132"/>
                  </a:lnTo>
                  <a:lnTo>
                    <a:pt x="2972" y="144"/>
                  </a:lnTo>
                  <a:lnTo>
                    <a:pt x="2906" y="150"/>
                  </a:lnTo>
                  <a:lnTo>
                    <a:pt x="2870" y="150"/>
                  </a:lnTo>
                  <a:lnTo>
                    <a:pt x="2846" y="150"/>
                  </a:lnTo>
                  <a:lnTo>
                    <a:pt x="2816" y="150"/>
                  </a:lnTo>
                  <a:lnTo>
                    <a:pt x="2792" y="150"/>
                  </a:lnTo>
                  <a:lnTo>
                    <a:pt x="2768" y="144"/>
                  </a:lnTo>
                  <a:lnTo>
                    <a:pt x="2744" y="138"/>
                  </a:lnTo>
                  <a:lnTo>
                    <a:pt x="2727" y="132"/>
                  </a:lnTo>
                  <a:lnTo>
                    <a:pt x="2709" y="126"/>
                  </a:lnTo>
                  <a:lnTo>
                    <a:pt x="2703" y="96"/>
                  </a:lnTo>
                  <a:lnTo>
                    <a:pt x="2703" y="78"/>
                  </a:lnTo>
                  <a:lnTo>
                    <a:pt x="2709" y="42"/>
                  </a:lnTo>
                  <a:lnTo>
                    <a:pt x="2697" y="36"/>
                  </a:lnTo>
                  <a:lnTo>
                    <a:pt x="2673" y="42"/>
                  </a:lnTo>
                  <a:lnTo>
                    <a:pt x="2661" y="60"/>
                  </a:lnTo>
                  <a:lnTo>
                    <a:pt x="2643" y="72"/>
                  </a:lnTo>
                  <a:lnTo>
                    <a:pt x="2619" y="90"/>
                  </a:lnTo>
                  <a:lnTo>
                    <a:pt x="2595" y="102"/>
                  </a:lnTo>
                  <a:lnTo>
                    <a:pt x="2559" y="114"/>
                  </a:lnTo>
                  <a:lnTo>
                    <a:pt x="2541" y="114"/>
                  </a:lnTo>
                  <a:lnTo>
                    <a:pt x="2511" y="120"/>
                  </a:lnTo>
                  <a:lnTo>
                    <a:pt x="2481" y="126"/>
                  </a:lnTo>
                  <a:lnTo>
                    <a:pt x="2446" y="126"/>
                  </a:lnTo>
                  <a:lnTo>
                    <a:pt x="2416" y="132"/>
                  </a:lnTo>
                  <a:lnTo>
                    <a:pt x="2380" y="126"/>
                  </a:lnTo>
                  <a:lnTo>
                    <a:pt x="2350" y="120"/>
                  </a:lnTo>
                  <a:lnTo>
                    <a:pt x="2326" y="108"/>
                  </a:lnTo>
                  <a:lnTo>
                    <a:pt x="2308" y="102"/>
                  </a:lnTo>
                  <a:lnTo>
                    <a:pt x="2296" y="96"/>
                  </a:lnTo>
                  <a:lnTo>
                    <a:pt x="2290" y="90"/>
                  </a:lnTo>
                  <a:lnTo>
                    <a:pt x="2278" y="84"/>
                  </a:lnTo>
                  <a:lnTo>
                    <a:pt x="2272" y="78"/>
                  </a:lnTo>
                  <a:lnTo>
                    <a:pt x="2250" y="57"/>
                  </a:lnTo>
                  <a:lnTo>
                    <a:pt x="2243" y="35"/>
                  </a:lnTo>
                  <a:lnTo>
                    <a:pt x="2228" y="18"/>
                  </a:lnTo>
                  <a:lnTo>
                    <a:pt x="2208" y="18"/>
                  </a:lnTo>
                  <a:lnTo>
                    <a:pt x="2172" y="24"/>
                  </a:lnTo>
                  <a:lnTo>
                    <a:pt x="2151" y="36"/>
                  </a:lnTo>
                  <a:lnTo>
                    <a:pt x="2127" y="51"/>
                  </a:lnTo>
                  <a:lnTo>
                    <a:pt x="2097" y="60"/>
                  </a:lnTo>
                  <a:lnTo>
                    <a:pt x="2073" y="72"/>
                  </a:lnTo>
                  <a:lnTo>
                    <a:pt x="2046" y="87"/>
                  </a:lnTo>
                  <a:lnTo>
                    <a:pt x="2007" y="102"/>
                  </a:lnTo>
                  <a:lnTo>
                    <a:pt x="1977" y="114"/>
                  </a:lnTo>
                  <a:lnTo>
                    <a:pt x="1947" y="120"/>
                  </a:lnTo>
                  <a:lnTo>
                    <a:pt x="1895" y="120"/>
                  </a:lnTo>
                  <a:lnTo>
                    <a:pt x="1794" y="120"/>
                  </a:lnTo>
                  <a:lnTo>
                    <a:pt x="1692" y="120"/>
                  </a:lnTo>
                  <a:lnTo>
                    <a:pt x="1644" y="120"/>
                  </a:lnTo>
                  <a:lnTo>
                    <a:pt x="1602" y="114"/>
                  </a:lnTo>
                  <a:lnTo>
                    <a:pt x="1561" y="108"/>
                  </a:lnTo>
                  <a:lnTo>
                    <a:pt x="1525" y="102"/>
                  </a:lnTo>
                  <a:lnTo>
                    <a:pt x="1507" y="102"/>
                  </a:lnTo>
                  <a:lnTo>
                    <a:pt x="1495" y="96"/>
                  </a:lnTo>
                  <a:lnTo>
                    <a:pt x="1483" y="90"/>
                  </a:lnTo>
                  <a:lnTo>
                    <a:pt x="1477" y="84"/>
                  </a:lnTo>
                  <a:lnTo>
                    <a:pt x="1459" y="78"/>
                  </a:lnTo>
                  <a:lnTo>
                    <a:pt x="1441" y="66"/>
                  </a:lnTo>
                  <a:lnTo>
                    <a:pt x="1429" y="60"/>
                  </a:lnTo>
                  <a:lnTo>
                    <a:pt x="1411" y="60"/>
                  </a:lnTo>
                  <a:lnTo>
                    <a:pt x="1399" y="54"/>
                  </a:lnTo>
                  <a:lnTo>
                    <a:pt x="1387" y="54"/>
                  </a:lnTo>
                  <a:lnTo>
                    <a:pt x="1375" y="54"/>
                  </a:lnTo>
                  <a:lnTo>
                    <a:pt x="1357" y="54"/>
                  </a:lnTo>
                  <a:lnTo>
                    <a:pt x="1345" y="54"/>
                  </a:lnTo>
                  <a:lnTo>
                    <a:pt x="1333" y="60"/>
                  </a:lnTo>
                  <a:lnTo>
                    <a:pt x="1309" y="66"/>
                  </a:lnTo>
                  <a:lnTo>
                    <a:pt x="1262" y="84"/>
                  </a:lnTo>
                  <a:lnTo>
                    <a:pt x="1220" y="102"/>
                  </a:lnTo>
                  <a:lnTo>
                    <a:pt x="1178" y="114"/>
                  </a:lnTo>
                  <a:lnTo>
                    <a:pt x="1142" y="126"/>
                  </a:lnTo>
                  <a:lnTo>
                    <a:pt x="1100" y="138"/>
                  </a:lnTo>
                  <a:lnTo>
                    <a:pt x="1058" y="150"/>
                  </a:lnTo>
                  <a:lnTo>
                    <a:pt x="1016" y="156"/>
                  </a:lnTo>
                  <a:lnTo>
                    <a:pt x="945" y="168"/>
                  </a:lnTo>
                  <a:lnTo>
                    <a:pt x="879" y="174"/>
                  </a:lnTo>
                  <a:lnTo>
                    <a:pt x="819" y="174"/>
                  </a:lnTo>
                  <a:lnTo>
                    <a:pt x="759" y="168"/>
                  </a:lnTo>
                  <a:lnTo>
                    <a:pt x="706" y="162"/>
                  </a:lnTo>
                  <a:lnTo>
                    <a:pt x="652" y="150"/>
                  </a:lnTo>
                  <a:lnTo>
                    <a:pt x="610" y="138"/>
                  </a:lnTo>
                  <a:lnTo>
                    <a:pt x="568" y="126"/>
                  </a:lnTo>
                  <a:lnTo>
                    <a:pt x="532" y="114"/>
                  </a:lnTo>
                  <a:lnTo>
                    <a:pt x="502" y="102"/>
                  </a:lnTo>
                  <a:lnTo>
                    <a:pt x="478" y="90"/>
                  </a:lnTo>
                  <a:lnTo>
                    <a:pt x="460" y="78"/>
                  </a:lnTo>
                  <a:lnTo>
                    <a:pt x="442" y="66"/>
                  </a:lnTo>
                  <a:lnTo>
                    <a:pt x="425" y="54"/>
                  </a:lnTo>
                  <a:lnTo>
                    <a:pt x="407" y="42"/>
                  </a:lnTo>
                  <a:lnTo>
                    <a:pt x="401" y="42"/>
                  </a:lnTo>
                  <a:lnTo>
                    <a:pt x="395" y="42"/>
                  </a:lnTo>
                  <a:lnTo>
                    <a:pt x="389" y="42"/>
                  </a:lnTo>
                  <a:lnTo>
                    <a:pt x="383" y="42"/>
                  </a:lnTo>
                  <a:lnTo>
                    <a:pt x="377" y="48"/>
                  </a:lnTo>
                  <a:lnTo>
                    <a:pt x="371" y="54"/>
                  </a:lnTo>
                  <a:lnTo>
                    <a:pt x="359" y="66"/>
                  </a:lnTo>
                  <a:lnTo>
                    <a:pt x="347" y="78"/>
                  </a:lnTo>
                  <a:lnTo>
                    <a:pt x="341" y="84"/>
                  </a:lnTo>
                  <a:lnTo>
                    <a:pt x="335" y="90"/>
                  </a:lnTo>
                  <a:lnTo>
                    <a:pt x="323" y="102"/>
                  </a:lnTo>
                  <a:lnTo>
                    <a:pt x="305" y="108"/>
                  </a:lnTo>
                  <a:lnTo>
                    <a:pt x="287" y="114"/>
                  </a:lnTo>
                  <a:lnTo>
                    <a:pt x="263" y="120"/>
                  </a:lnTo>
                  <a:lnTo>
                    <a:pt x="239" y="126"/>
                  </a:lnTo>
                  <a:lnTo>
                    <a:pt x="215" y="132"/>
                  </a:lnTo>
                  <a:lnTo>
                    <a:pt x="191" y="132"/>
                  </a:lnTo>
                  <a:lnTo>
                    <a:pt x="167" y="138"/>
                  </a:lnTo>
                  <a:lnTo>
                    <a:pt x="144" y="138"/>
                  </a:lnTo>
                  <a:lnTo>
                    <a:pt x="120" y="138"/>
                  </a:lnTo>
                  <a:lnTo>
                    <a:pt x="90" y="132"/>
                  </a:lnTo>
                  <a:lnTo>
                    <a:pt x="66" y="132"/>
                  </a:lnTo>
                  <a:lnTo>
                    <a:pt x="42" y="126"/>
                  </a:lnTo>
                  <a:lnTo>
                    <a:pt x="24" y="120"/>
                  </a:lnTo>
                  <a:lnTo>
                    <a:pt x="0" y="114"/>
                  </a:lnTo>
                  <a:lnTo>
                    <a:pt x="0" y="96"/>
                  </a:lnTo>
                  <a:lnTo>
                    <a:pt x="24" y="102"/>
                  </a:lnTo>
                  <a:lnTo>
                    <a:pt x="42" y="108"/>
                  </a:lnTo>
                  <a:lnTo>
                    <a:pt x="66" y="114"/>
                  </a:lnTo>
                  <a:lnTo>
                    <a:pt x="90" y="114"/>
                  </a:lnTo>
                  <a:lnTo>
                    <a:pt x="120" y="120"/>
                  </a:lnTo>
                  <a:lnTo>
                    <a:pt x="144" y="120"/>
                  </a:lnTo>
                  <a:lnTo>
                    <a:pt x="167" y="120"/>
                  </a:lnTo>
                  <a:lnTo>
                    <a:pt x="191" y="114"/>
                  </a:lnTo>
                  <a:lnTo>
                    <a:pt x="215" y="114"/>
                  </a:lnTo>
                  <a:lnTo>
                    <a:pt x="239" y="108"/>
                  </a:lnTo>
                  <a:lnTo>
                    <a:pt x="263" y="102"/>
                  </a:lnTo>
                  <a:lnTo>
                    <a:pt x="287" y="96"/>
                  </a:lnTo>
                  <a:lnTo>
                    <a:pt x="305" y="90"/>
                  </a:lnTo>
                  <a:lnTo>
                    <a:pt x="323" y="84"/>
                  </a:lnTo>
                  <a:lnTo>
                    <a:pt x="335" y="72"/>
                  </a:lnTo>
                  <a:lnTo>
                    <a:pt x="341" y="66"/>
                  </a:lnTo>
                  <a:lnTo>
                    <a:pt x="347" y="60"/>
                  </a:lnTo>
                  <a:lnTo>
                    <a:pt x="359" y="48"/>
                  </a:lnTo>
                  <a:lnTo>
                    <a:pt x="371" y="36"/>
                  </a:lnTo>
                  <a:lnTo>
                    <a:pt x="377" y="30"/>
                  </a:lnTo>
                  <a:lnTo>
                    <a:pt x="383" y="24"/>
                  </a:lnTo>
                  <a:lnTo>
                    <a:pt x="389" y="24"/>
                  </a:lnTo>
                  <a:lnTo>
                    <a:pt x="395" y="24"/>
                  </a:lnTo>
                  <a:lnTo>
                    <a:pt x="401" y="24"/>
                  </a:lnTo>
                  <a:lnTo>
                    <a:pt x="407" y="24"/>
                  </a:lnTo>
                  <a:lnTo>
                    <a:pt x="425" y="36"/>
                  </a:lnTo>
                  <a:lnTo>
                    <a:pt x="442" y="48"/>
                  </a:lnTo>
                  <a:lnTo>
                    <a:pt x="460" y="60"/>
                  </a:lnTo>
                  <a:lnTo>
                    <a:pt x="478" y="72"/>
                  </a:lnTo>
                  <a:lnTo>
                    <a:pt x="502" y="84"/>
                  </a:lnTo>
                  <a:lnTo>
                    <a:pt x="532" y="96"/>
                  </a:lnTo>
                  <a:lnTo>
                    <a:pt x="568" y="108"/>
                  </a:lnTo>
                  <a:lnTo>
                    <a:pt x="610" y="120"/>
                  </a:lnTo>
                  <a:lnTo>
                    <a:pt x="652" y="132"/>
                  </a:lnTo>
                  <a:lnTo>
                    <a:pt x="706" y="144"/>
                  </a:lnTo>
                  <a:lnTo>
                    <a:pt x="759" y="150"/>
                  </a:lnTo>
                  <a:lnTo>
                    <a:pt x="819" y="156"/>
                  </a:lnTo>
                  <a:lnTo>
                    <a:pt x="879" y="156"/>
                  </a:lnTo>
                  <a:lnTo>
                    <a:pt x="945" y="150"/>
                  </a:lnTo>
                  <a:lnTo>
                    <a:pt x="1016" y="138"/>
                  </a:lnTo>
                  <a:lnTo>
                    <a:pt x="1058" y="132"/>
                  </a:lnTo>
                  <a:lnTo>
                    <a:pt x="1100" y="120"/>
                  </a:lnTo>
                  <a:lnTo>
                    <a:pt x="1142" y="108"/>
                  </a:lnTo>
                  <a:lnTo>
                    <a:pt x="1178" y="96"/>
                  </a:lnTo>
                  <a:lnTo>
                    <a:pt x="1220" y="84"/>
                  </a:lnTo>
                  <a:lnTo>
                    <a:pt x="1262" y="66"/>
                  </a:lnTo>
                  <a:lnTo>
                    <a:pt x="1309" y="48"/>
                  </a:lnTo>
                  <a:lnTo>
                    <a:pt x="1333" y="42"/>
                  </a:lnTo>
                  <a:lnTo>
                    <a:pt x="1345" y="36"/>
                  </a:lnTo>
                  <a:lnTo>
                    <a:pt x="1357" y="36"/>
                  </a:lnTo>
                  <a:lnTo>
                    <a:pt x="1375" y="36"/>
                  </a:lnTo>
                  <a:lnTo>
                    <a:pt x="1387" y="36"/>
                  </a:lnTo>
                  <a:lnTo>
                    <a:pt x="1399" y="36"/>
                  </a:lnTo>
                  <a:lnTo>
                    <a:pt x="1411" y="42"/>
                  </a:lnTo>
                  <a:lnTo>
                    <a:pt x="1429" y="42"/>
                  </a:lnTo>
                  <a:lnTo>
                    <a:pt x="1441" y="48"/>
                  </a:lnTo>
                  <a:lnTo>
                    <a:pt x="1459" y="60"/>
                  </a:lnTo>
                  <a:lnTo>
                    <a:pt x="1477" y="66"/>
                  </a:lnTo>
                  <a:lnTo>
                    <a:pt x="1483" y="72"/>
                  </a:lnTo>
                  <a:lnTo>
                    <a:pt x="1495" y="78"/>
                  </a:lnTo>
                  <a:lnTo>
                    <a:pt x="1507" y="84"/>
                  </a:lnTo>
                  <a:lnTo>
                    <a:pt x="1525" y="84"/>
                  </a:lnTo>
                  <a:lnTo>
                    <a:pt x="1561" y="90"/>
                  </a:lnTo>
                  <a:lnTo>
                    <a:pt x="1602" y="96"/>
                  </a:lnTo>
                  <a:lnTo>
                    <a:pt x="1644" y="102"/>
                  </a:lnTo>
                  <a:lnTo>
                    <a:pt x="1692" y="102"/>
                  </a:lnTo>
                  <a:lnTo>
                    <a:pt x="1794" y="102"/>
                  </a:lnTo>
                  <a:lnTo>
                    <a:pt x="1895" y="102"/>
                  </a:lnTo>
                  <a:lnTo>
                    <a:pt x="1938" y="102"/>
                  </a:lnTo>
                  <a:lnTo>
                    <a:pt x="1971" y="96"/>
                  </a:lnTo>
                  <a:lnTo>
                    <a:pt x="2019" y="77"/>
                  </a:lnTo>
                  <a:lnTo>
                    <a:pt x="2063" y="57"/>
                  </a:lnTo>
                  <a:lnTo>
                    <a:pt x="2111" y="38"/>
                  </a:lnTo>
                  <a:lnTo>
                    <a:pt x="2145" y="18"/>
                  </a:lnTo>
                  <a:lnTo>
                    <a:pt x="2172" y="9"/>
                  </a:lnTo>
                  <a:lnTo>
                    <a:pt x="2202" y="0"/>
                  </a:lnTo>
                  <a:lnTo>
                    <a:pt x="2235" y="3"/>
                  </a:lnTo>
                  <a:lnTo>
                    <a:pt x="2250" y="24"/>
                  </a:lnTo>
                  <a:lnTo>
                    <a:pt x="2262" y="51"/>
                  </a:lnTo>
                  <a:lnTo>
                    <a:pt x="2290" y="72"/>
                  </a:lnTo>
                  <a:lnTo>
                    <a:pt x="2296" y="78"/>
                  </a:lnTo>
                  <a:lnTo>
                    <a:pt x="2308" y="84"/>
                  </a:lnTo>
                  <a:lnTo>
                    <a:pt x="2326" y="90"/>
                  </a:lnTo>
                  <a:lnTo>
                    <a:pt x="2350" y="102"/>
                  </a:lnTo>
                  <a:lnTo>
                    <a:pt x="2380" y="108"/>
                  </a:lnTo>
                  <a:lnTo>
                    <a:pt x="2416" y="114"/>
                  </a:lnTo>
                  <a:lnTo>
                    <a:pt x="2446" y="108"/>
                  </a:lnTo>
                  <a:lnTo>
                    <a:pt x="2481" y="108"/>
                  </a:lnTo>
                  <a:lnTo>
                    <a:pt x="2511" y="102"/>
                  </a:lnTo>
                  <a:lnTo>
                    <a:pt x="2541" y="96"/>
                  </a:lnTo>
                  <a:lnTo>
                    <a:pt x="2559" y="96"/>
                  </a:lnTo>
                  <a:lnTo>
                    <a:pt x="2595" y="84"/>
                  </a:lnTo>
                  <a:lnTo>
                    <a:pt x="2619" y="72"/>
                  </a:lnTo>
                  <a:lnTo>
                    <a:pt x="2643" y="54"/>
                  </a:lnTo>
                  <a:lnTo>
                    <a:pt x="2661" y="42"/>
                  </a:lnTo>
                  <a:lnTo>
                    <a:pt x="2673" y="24"/>
                  </a:lnTo>
                  <a:lnTo>
                    <a:pt x="2697" y="18"/>
                  </a:lnTo>
                  <a:lnTo>
                    <a:pt x="2715" y="24"/>
                  </a:lnTo>
                  <a:lnTo>
                    <a:pt x="2715" y="48"/>
                  </a:lnTo>
                  <a:lnTo>
                    <a:pt x="2709" y="78"/>
                  </a:lnTo>
                  <a:lnTo>
                    <a:pt x="2709" y="108"/>
                  </a:lnTo>
                  <a:lnTo>
                    <a:pt x="2727" y="114"/>
                  </a:lnTo>
                  <a:lnTo>
                    <a:pt x="2744" y="120"/>
                  </a:lnTo>
                  <a:lnTo>
                    <a:pt x="2768" y="126"/>
                  </a:lnTo>
                  <a:lnTo>
                    <a:pt x="2792" y="132"/>
                  </a:lnTo>
                  <a:lnTo>
                    <a:pt x="2816" y="132"/>
                  </a:lnTo>
                  <a:lnTo>
                    <a:pt x="2846" y="132"/>
                  </a:lnTo>
                  <a:lnTo>
                    <a:pt x="2870" y="132"/>
                  </a:lnTo>
                  <a:lnTo>
                    <a:pt x="2906" y="132"/>
                  </a:lnTo>
                  <a:lnTo>
                    <a:pt x="2972" y="126"/>
                  </a:lnTo>
                  <a:lnTo>
                    <a:pt x="3049" y="114"/>
                  </a:lnTo>
                  <a:lnTo>
                    <a:pt x="3127" y="102"/>
                  </a:lnTo>
                  <a:lnTo>
                    <a:pt x="3205" y="90"/>
                  </a:lnTo>
                  <a:lnTo>
                    <a:pt x="3336" y="78"/>
                  </a:lnTo>
                  <a:lnTo>
                    <a:pt x="3426" y="72"/>
                  </a:lnTo>
                  <a:lnTo>
                    <a:pt x="3456" y="66"/>
                  </a:lnTo>
                  <a:lnTo>
                    <a:pt x="3462" y="66"/>
                  </a:lnTo>
                  <a:lnTo>
                    <a:pt x="3474" y="60"/>
                  </a:lnTo>
                  <a:lnTo>
                    <a:pt x="3486" y="48"/>
                  </a:lnTo>
                  <a:lnTo>
                    <a:pt x="3498" y="48"/>
                  </a:lnTo>
                  <a:lnTo>
                    <a:pt x="3510" y="42"/>
                  </a:lnTo>
                  <a:lnTo>
                    <a:pt x="3522" y="42"/>
                  </a:lnTo>
                  <a:lnTo>
                    <a:pt x="3534" y="36"/>
                  </a:lnTo>
                  <a:lnTo>
                    <a:pt x="3546" y="36"/>
                  </a:lnTo>
                  <a:lnTo>
                    <a:pt x="3564" y="36"/>
                  </a:lnTo>
                  <a:lnTo>
                    <a:pt x="3582" y="42"/>
                  </a:lnTo>
                  <a:lnTo>
                    <a:pt x="3600" y="42"/>
                  </a:lnTo>
                  <a:lnTo>
                    <a:pt x="3617" y="54"/>
                  </a:lnTo>
                  <a:lnTo>
                    <a:pt x="3635" y="60"/>
                  </a:lnTo>
                  <a:lnTo>
                    <a:pt x="3647" y="66"/>
                  </a:lnTo>
                  <a:lnTo>
                    <a:pt x="3659" y="72"/>
                  </a:lnTo>
                  <a:lnTo>
                    <a:pt x="3689" y="78"/>
                  </a:lnTo>
                  <a:lnTo>
                    <a:pt x="3731" y="90"/>
                  </a:lnTo>
                  <a:lnTo>
                    <a:pt x="3767" y="96"/>
                  </a:lnTo>
                  <a:lnTo>
                    <a:pt x="3815" y="102"/>
                  </a:lnTo>
                  <a:lnTo>
                    <a:pt x="3863" y="102"/>
                  </a:lnTo>
                  <a:lnTo>
                    <a:pt x="3916" y="102"/>
                  </a:lnTo>
                  <a:lnTo>
                    <a:pt x="3970" y="102"/>
                  </a:lnTo>
                  <a:lnTo>
                    <a:pt x="4024" y="102"/>
                  </a:lnTo>
                  <a:lnTo>
                    <a:pt x="4078" y="102"/>
                  </a:lnTo>
                  <a:lnTo>
                    <a:pt x="4132" y="96"/>
                  </a:lnTo>
                  <a:lnTo>
                    <a:pt x="4186" y="90"/>
                  </a:lnTo>
                  <a:lnTo>
                    <a:pt x="4239" y="78"/>
                  </a:lnTo>
                  <a:lnTo>
                    <a:pt x="4287" y="72"/>
                  </a:lnTo>
                  <a:lnTo>
                    <a:pt x="4341" y="54"/>
                  </a:lnTo>
                  <a:lnTo>
                    <a:pt x="4383" y="42"/>
                  </a:lnTo>
                  <a:lnTo>
                    <a:pt x="4419" y="30"/>
                  </a:lnTo>
                  <a:lnTo>
                    <a:pt x="4449" y="18"/>
                  </a:lnTo>
                  <a:lnTo>
                    <a:pt x="4478" y="12"/>
                  </a:lnTo>
                  <a:lnTo>
                    <a:pt x="4502" y="6"/>
                  </a:lnTo>
                  <a:lnTo>
                    <a:pt x="4526" y="0"/>
                  </a:lnTo>
                  <a:lnTo>
                    <a:pt x="4544" y="0"/>
                  </a:lnTo>
                  <a:lnTo>
                    <a:pt x="4562" y="0"/>
                  </a:lnTo>
                  <a:lnTo>
                    <a:pt x="4574" y="6"/>
                  </a:lnTo>
                  <a:lnTo>
                    <a:pt x="4586" y="12"/>
                  </a:lnTo>
                  <a:lnTo>
                    <a:pt x="4598" y="18"/>
                  </a:lnTo>
                  <a:lnTo>
                    <a:pt x="4604" y="24"/>
                  </a:lnTo>
                  <a:lnTo>
                    <a:pt x="4610" y="30"/>
                  </a:lnTo>
                  <a:lnTo>
                    <a:pt x="4616" y="36"/>
                  </a:lnTo>
                  <a:lnTo>
                    <a:pt x="4622" y="48"/>
                  </a:lnTo>
                  <a:lnTo>
                    <a:pt x="4628" y="60"/>
                  </a:lnTo>
                  <a:lnTo>
                    <a:pt x="4634" y="66"/>
                  </a:lnTo>
                  <a:lnTo>
                    <a:pt x="4640" y="78"/>
                  </a:lnTo>
                  <a:lnTo>
                    <a:pt x="4652" y="84"/>
                  </a:lnTo>
                  <a:lnTo>
                    <a:pt x="4670" y="90"/>
                  </a:lnTo>
                  <a:lnTo>
                    <a:pt x="4682" y="96"/>
                  </a:lnTo>
                  <a:lnTo>
                    <a:pt x="4706" y="102"/>
                  </a:lnTo>
                  <a:lnTo>
                    <a:pt x="4724" y="108"/>
                  </a:lnTo>
                  <a:lnTo>
                    <a:pt x="4748" y="114"/>
                  </a:lnTo>
                  <a:lnTo>
                    <a:pt x="4771" y="114"/>
                  </a:lnTo>
                  <a:lnTo>
                    <a:pt x="4801" y="114"/>
                  </a:lnTo>
                  <a:lnTo>
                    <a:pt x="4831" y="108"/>
                  </a:lnTo>
                  <a:lnTo>
                    <a:pt x="4861" y="102"/>
                  </a:lnTo>
                  <a:lnTo>
                    <a:pt x="4891" y="96"/>
                  </a:lnTo>
                  <a:lnTo>
                    <a:pt x="4927" y="84"/>
                  </a:lnTo>
                  <a:lnTo>
                    <a:pt x="4957" y="66"/>
                  </a:lnTo>
                  <a:lnTo>
                    <a:pt x="4993" y="48"/>
                  </a:lnTo>
                  <a:lnTo>
                    <a:pt x="5017" y="36"/>
                  </a:lnTo>
                  <a:lnTo>
                    <a:pt x="5029" y="30"/>
                  </a:lnTo>
                  <a:lnTo>
                    <a:pt x="5061" y="24"/>
                  </a:lnTo>
                  <a:lnTo>
                    <a:pt x="5091" y="17"/>
                  </a:lnTo>
                  <a:lnTo>
                    <a:pt x="5118" y="14"/>
                  </a:lnTo>
                  <a:lnTo>
                    <a:pt x="5145" y="9"/>
                  </a:lnTo>
                  <a:lnTo>
                    <a:pt x="5175" y="9"/>
                  </a:lnTo>
                  <a:lnTo>
                    <a:pt x="5199" y="8"/>
                  </a:lnTo>
                  <a:lnTo>
                    <a:pt x="5219" y="9"/>
                  </a:lnTo>
                  <a:lnTo>
                    <a:pt x="5238" y="9"/>
                  </a:lnTo>
                  <a:lnTo>
                    <a:pt x="5258" y="11"/>
                  </a:lnTo>
                  <a:lnTo>
                    <a:pt x="5280" y="9"/>
                  </a:lnTo>
                  <a:lnTo>
                    <a:pt x="5304" y="11"/>
                  </a:lnTo>
                  <a:lnTo>
                    <a:pt x="5327" y="8"/>
                  </a:lnTo>
                  <a:lnTo>
                    <a:pt x="5351" y="8"/>
                  </a:lnTo>
                  <a:lnTo>
                    <a:pt x="5390" y="9"/>
                  </a:lnTo>
                  <a:lnTo>
                    <a:pt x="5435" y="24"/>
                  </a:lnTo>
                  <a:lnTo>
                    <a:pt x="5447" y="30"/>
                  </a:lnTo>
                  <a:lnTo>
                    <a:pt x="5453" y="36"/>
                  </a:lnTo>
                  <a:lnTo>
                    <a:pt x="5453" y="42"/>
                  </a:lnTo>
                  <a:lnTo>
                    <a:pt x="5459" y="48"/>
                  </a:lnTo>
                  <a:lnTo>
                    <a:pt x="5459" y="54"/>
                  </a:lnTo>
                  <a:lnTo>
                    <a:pt x="5459" y="60"/>
                  </a:lnTo>
                  <a:lnTo>
                    <a:pt x="5459" y="66"/>
                  </a:lnTo>
                  <a:lnTo>
                    <a:pt x="5465" y="66"/>
                  </a:lnTo>
                  <a:lnTo>
                    <a:pt x="5465" y="72"/>
                  </a:lnTo>
                  <a:lnTo>
                    <a:pt x="5477" y="72"/>
                  </a:lnTo>
                  <a:lnTo>
                    <a:pt x="5489" y="78"/>
                  </a:lnTo>
                  <a:lnTo>
                    <a:pt x="5501" y="84"/>
                  </a:lnTo>
                  <a:lnTo>
                    <a:pt x="5519" y="84"/>
                  </a:lnTo>
                  <a:lnTo>
                    <a:pt x="5555" y="90"/>
                  </a:lnTo>
                  <a:lnTo>
                    <a:pt x="5603" y="90"/>
                  </a:lnTo>
                  <a:lnTo>
                    <a:pt x="5656" y="90"/>
                  </a:lnTo>
                  <a:lnTo>
                    <a:pt x="5710" y="84"/>
                  </a:lnTo>
                  <a:lnTo>
                    <a:pt x="5740" y="78"/>
                  </a:lnTo>
                  <a:lnTo>
                    <a:pt x="5770" y="72"/>
                  </a:lnTo>
                  <a:lnTo>
                    <a:pt x="5770" y="90"/>
                  </a:lnTo>
                  <a:lnTo>
                    <a:pt x="5770" y="90"/>
                  </a:lnTo>
                  <a:lnTo>
                    <a:pt x="5740" y="96"/>
                  </a:lnTo>
                  <a:lnTo>
                    <a:pt x="5710" y="102"/>
                  </a:lnTo>
                  <a:lnTo>
                    <a:pt x="5656" y="108"/>
                  </a:lnTo>
                  <a:lnTo>
                    <a:pt x="5603" y="108"/>
                  </a:lnTo>
                  <a:lnTo>
                    <a:pt x="5555" y="108"/>
                  </a:lnTo>
                  <a:lnTo>
                    <a:pt x="5519" y="102"/>
                  </a:lnTo>
                  <a:lnTo>
                    <a:pt x="5501" y="102"/>
                  </a:lnTo>
                  <a:lnTo>
                    <a:pt x="5489" y="96"/>
                  </a:lnTo>
                  <a:lnTo>
                    <a:pt x="5477" y="90"/>
                  </a:lnTo>
                  <a:lnTo>
                    <a:pt x="5465" y="90"/>
                  </a:lnTo>
                  <a:lnTo>
                    <a:pt x="5465" y="84"/>
                  </a:lnTo>
                  <a:lnTo>
                    <a:pt x="5459" y="84"/>
                  </a:lnTo>
                  <a:lnTo>
                    <a:pt x="5459" y="78"/>
                  </a:lnTo>
                  <a:lnTo>
                    <a:pt x="5459" y="72"/>
                  </a:lnTo>
                  <a:lnTo>
                    <a:pt x="5459" y="66"/>
                  </a:lnTo>
                  <a:lnTo>
                    <a:pt x="5453" y="60"/>
                  </a:lnTo>
                  <a:lnTo>
                    <a:pt x="5453" y="54"/>
                  </a:lnTo>
                  <a:lnTo>
                    <a:pt x="5447" y="48"/>
                  </a:lnTo>
                  <a:lnTo>
                    <a:pt x="5435" y="42"/>
                  </a:lnTo>
                  <a:lnTo>
                    <a:pt x="5429" y="36"/>
                  </a:lnTo>
                  <a:lnTo>
                    <a:pt x="5423" y="36"/>
                  </a:lnTo>
                  <a:lnTo>
                    <a:pt x="5405" y="30"/>
                  </a:lnTo>
                  <a:lnTo>
                    <a:pt x="5393" y="30"/>
                  </a:lnTo>
                  <a:lnTo>
                    <a:pt x="5370" y="23"/>
                  </a:lnTo>
                  <a:lnTo>
                    <a:pt x="5346" y="24"/>
                  </a:lnTo>
                  <a:lnTo>
                    <a:pt x="5325" y="27"/>
                  </a:lnTo>
                  <a:lnTo>
                    <a:pt x="5298" y="29"/>
                  </a:lnTo>
                  <a:lnTo>
                    <a:pt x="5270" y="29"/>
                  </a:lnTo>
                  <a:lnTo>
                    <a:pt x="5247" y="26"/>
                  </a:lnTo>
                  <a:lnTo>
                    <a:pt x="5219" y="24"/>
                  </a:lnTo>
                  <a:lnTo>
                    <a:pt x="5199" y="21"/>
                  </a:lnTo>
                  <a:lnTo>
                    <a:pt x="5174" y="24"/>
                  </a:lnTo>
                </a:path>
              </a:pathLst>
            </a:custGeom>
            <a:gradFill rotWithShape="0">
              <a:gsLst>
                <a:gs pos="0">
                  <a:srgbClr val="070707"/>
                </a:gs>
                <a:gs pos="50000">
                  <a:srgbClr val="000000"/>
                </a:gs>
                <a:gs pos="100000">
                  <a:srgbClr val="070707"/>
                </a:gs>
              </a:gsLst>
              <a:lin ang="10800000" scaled="1"/>
            </a:gradFill>
            <a:ln w="9525">
              <a:noFill/>
              <a:round/>
              <a:headEnd/>
              <a:tailEnd/>
            </a:ln>
            <a:effectLst/>
          </p:spPr>
          <p:txBody>
            <a:bodyPr wrap="none" anchor="ctr"/>
            <a:lstStyle/>
            <a:p>
              <a:pPr>
                <a:defRPr/>
              </a:pPr>
              <a:endParaRPr lang="ru-RU"/>
            </a:p>
          </p:txBody>
        </p:sp>
      </p:grpSp>
      <p:sp>
        <p:nvSpPr>
          <p:cNvPr id="22551" name="Rectangle 23"/>
          <p:cNvSpPr>
            <a:spLocks noGrp="1" noChangeArrowheads="1"/>
          </p:cNvSpPr>
          <p:nvPr>
            <p:ph type="title"/>
          </p:nvPr>
        </p:nvSpPr>
        <p:spPr bwMode="auto">
          <a:xfrm>
            <a:off x="685800" y="1508125"/>
            <a:ext cx="7767638" cy="2012950"/>
          </a:xfrm>
          <a:prstGeom prst="rect">
            <a:avLst/>
          </a:prstGeom>
          <a:noFill/>
          <a:ln w="9525">
            <a:noFill/>
            <a:round/>
            <a:headEnd/>
            <a:tailEnd/>
          </a:ln>
          <a:effectLst/>
        </p:spPr>
        <p:txBody>
          <a:bodyPr vert="horz" wrap="square" lIns="90000" tIns="46800" rIns="90000" bIns="46800" numCol="1" anchor="ctr" anchorCtr="1" compatLnSpc="1">
            <a:prstTxWarp prst="textNoShape">
              <a:avLst/>
            </a:prstTxWarp>
          </a:bodyPr>
          <a:lstStyle/>
          <a:p>
            <a:pPr lvl="0"/>
            <a:r>
              <a:rPr lang="en-GB" smtClean="0"/>
              <a:t>Для правки текста заголовка щелкните мышью</a:t>
            </a:r>
          </a:p>
        </p:txBody>
      </p:sp>
      <p:sp>
        <p:nvSpPr>
          <p:cNvPr id="22552" name="Rectangle 24"/>
          <p:cNvSpPr>
            <a:spLocks noGrp="1" noChangeArrowheads="1"/>
          </p:cNvSpPr>
          <p:nvPr>
            <p:ph type="dt"/>
          </p:nvPr>
        </p:nvSpPr>
        <p:spPr bwMode="auto">
          <a:xfrm>
            <a:off x="457200" y="6243638"/>
            <a:ext cx="2128838" cy="452437"/>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FontTx/>
              <a:buNone/>
              <a:tabLst>
                <a:tab pos="723900" algn="l"/>
                <a:tab pos="1447800" algn="l"/>
              </a:tabLst>
              <a:defRPr sz="1000" smtClean="0">
                <a:solidFill>
                  <a:srgbClr val="FFFFFF"/>
                </a:solidFill>
                <a:effectLst>
                  <a:outerShdw blurRad="38100" dist="38100" dir="2700000" algn="tl">
                    <a:srgbClr val="000000"/>
                  </a:outerShdw>
                </a:effectLst>
                <a:latin typeface="+mn-lt"/>
                <a:ea typeface="+mn-ea"/>
                <a:cs typeface="+mn-cs"/>
              </a:defRPr>
            </a:lvl1pPr>
          </a:lstStyle>
          <a:p>
            <a:pPr>
              <a:defRPr/>
            </a:pPr>
            <a:endParaRPr lang="ru-RU"/>
          </a:p>
        </p:txBody>
      </p:sp>
      <p:sp>
        <p:nvSpPr>
          <p:cNvPr id="22553" name="Rectangle 25"/>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buClrTx/>
              <a:buFontTx/>
              <a:buNone/>
              <a:tabLst>
                <a:tab pos="723900" algn="l"/>
                <a:tab pos="1447800" algn="l"/>
                <a:tab pos="2171700" algn="l"/>
              </a:tabLst>
              <a:defRPr sz="1000" smtClean="0">
                <a:solidFill>
                  <a:srgbClr val="FFFFFF"/>
                </a:solidFill>
                <a:effectLst>
                  <a:outerShdw blurRad="38100" dist="38100" dir="2700000" algn="tl">
                    <a:srgbClr val="000000"/>
                  </a:outerShdw>
                </a:effectLst>
                <a:latin typeface="+mn-lt"/>
                <a:ea typeface="+mn-ea"/>
                <a:cs typeface="+mn-cs"/>
              </a:defRPr>
            </a:lvl1pPr>
          </a:lstStyle>
          <a:p>
            <a:pPr>
              <a:defRPr/>
            </a:pPr>
            <a:endParaRPr lang="ru-RU"/>
          </a:p>
        </p:txBody>
      </p:sp>
      <p:sp>
        <p:nvSpPr>
          <p:cNvPr id="22554" name="Rectangle 26"/>
          <p:cNvSpPr>
            <a:spLocks noGrp="1" noChangeArrowheads="1"/>
          </p:cNvSpPr>
          <p:nvPr>
            <p:ph type="sldNum"/>
          </p:nvPr>
        </p:nvSpPr>
        <p:spPr bwMode="auto">
          <a:xfrm>
            <a:off x="6553200" y="6243638"/>
            <a:ext cx="2128838" cy="452437"/>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ClrTx/>
              <a:buFontTx/>
              <a:buNone/>
              <a:tabLst>
                <a:tab pos="723900" algn="l"/>
                <a:tab pos="1447800" algn="l"/>
              </a:tabLst>
              <a:defRPr sz="1000" smtClean="0">
                <a:solidFill>
                  <a:srgbClr val="FFFFFF"/>
                </a:solidFill>
                <a:effectLst>
                  <a:outerShdw blurRad="38100" dist="38100" dir="2700000" algn="tl">
                    <a:srgbClr val="000000"/>
                  </a:outerShdw>
                </a:effectLst>
                <a:latin typeface="+mn-lt"/>
                <a:ea typeface="+mn-ea"/>
                <a:cs typeface="+mn-cs"/>
              </a:defRPr>
            </a:lvl1pPr>
          </a:lstStyle>
          <a:p>
            <a:pPr>
              <a:defRPr/>
            </a:pPr>
            <a:fld id="{5729EAEE-676E-4BF1-A920-3E1186B992E7}"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Tahoma" pitchFamily="32"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Tahoma" pitchFamily="32"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Tahoma" pitchFamily="32"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Tahoma" pitchFamily="32"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Tahoma" pitchFamily="32"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Tahoma" pitchFamily="32"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Tahoma" pitchFamily="32"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200">
          <a:solidFill>
            <a:srgbClr val="FFFFCC"/>
          </a:solidFill>
          <a:effectLst>
            <a:outerShdw blurRad="38100" dist="38100" dir="2700000" algn="tl">
              <a:srgbClr val="000000"/>
            </a:outerShdw>
          </a:effectLst>
          <a:latin typeface="Tahoma" pitchFamily="32"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00000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00000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rgbClr val="FFFFE1"/>
        </a:solidFill>
        <a:effectLst/>
      </p:bgPr>
    </p:bg>
    <p:spTree>
      <p:nvGrpSpPr>
        <p:cNvPr id="1" name=""/>
        <p:cNvGrpSpPr/>
        <p:nvPr/>
      </p:nvGrpSpPr>
      <p:grpSpPr>
        <a:xfrm>
          <a:off x="0" y="0"/>
          <a:ext cx="0" cy="0"/>
          <a:chOff x="0" y="0"/>
          <a:chExt cx="0" cy="0"/>
        </a:xfrm>
      </p:grpSpPr>
      <p:grpSp>
        <p:nvGrpSpPr>
          <p:cNvPr id="23554" name="Group 1"/>
          <p:cNvGrpSpPr>
            <a:grpSpLocks/>
          </p:cNvGrpSpPr>
          <p:nvPr/>
        </p:nvGrpSpPr>
        <p:grpSpPr bwMode="auto">
          <a:xfrm>
            <a:off x="0" y="0"/>
            <a:ext cx="8685213" cy="4875213"/>
            <a:chOff x="0" y="0"/>
            <a:chExt cx="5471" cy="3071"/>
          </a:xfrm>
        </p:grpSpPr>
        <p:sp>
          <p:nvSpPr>
            <p:cNvPr id="2" name="Rectangle 2"/>
            <p:cNvSpPr>
              <a:spLocks noChangeArrowheads="1"/>
            </p:cNvSpPr>
            <p:nvPr/>
          </p:nvSpPr>
          <p:spPr bwMode="auto">
            <a:xfrm>
              <a:off x="0" y="0"/>
              <a:ext cx="384" cy="3072"/>
            </a:xfrm>
            <a:prstGeom prst="rect">
              <a:avLst/>
            </a:prstGeom>
            <a:solidFill>
              <a:srgbClr val="CCCC99"/>
            </a:solidFill>
            <a:ln w="9525">
              <a:noFill/>
              <a:round/>
              <a:headEnd/>
              <a:tailEnd/>
            </a:ln>
            <a:effectLst/>
          </p:spPr>
          <p:txBody>
            <a:bodyPr wrap="none" anchor="ctr"/>
            <a:lstStyle/>
            <a:p>
              <a:pPr>
                <a:defRPr/>
              </a:pPr>
              <a:endParaRPr lang="ru-RU"/>
            </a:p>
          </p:txBody>
        </p:sp>
        <p:grpSp>
          <p:nvGrpSpPr>
            <p:cNvPr id="3" name="Group 3"/>
            <p:cNvGrpSpPr>
              <a:grpSpLocks/>
            </p:cNvGrpSpPr>
            <p:nvPr/>
          </p:nvGrpSpPr>
          <p:grpSpPr bwMode="auto">
            <a:xfrm>
              <a:off x="240" y="893"/>
              <a:ext cx="5231" cy="114"/>
              <a:chOff x="240" y="893"/>
              <a:chExt cx="5231" cy="114"/>
            </a:xfrm>
          </p:grpSpPr>
          <p:sp>
            <p:nvSpPr>
              <p:cNvPr id="4" name="Rectangle 4"/>
              <p:cNvSpPr>
                <a:spLocks noChangeArrowheads="1"/>
              </p:cNvSpPr>
              <p:nvPr/>
            </p:nvSpPr>
            <p:spPr bwMode="auto">
              <a:xfrm>
                <a:off x="4320" y="893"/>
                <a:ext cx="1152" cy="115"/>
              </a:xfrm>
              <a:prstGeom prst="rect">
                <a:avLst/>
              </a:prstGeom>
              <a:solidFill>
                <a:srgbClr val="B2B2B2"/>
              </a:solidFill>
              <a:ln w="9525">
                <a:noFill/>
                <a:round/>
                <a:headEnd/>
                <a:tailEnd/>
              </a:ln>
              <a:effectLst/>
            </p:spPr>
            <p:txBody>
              <a:bodyPr wrap="none" anchor="ctr"/>
              <a:lstStyle/>
              <a:p>
                <a:pPr>
                  <a:defRPr/>
                </a:pPr>
                <a:endParaRPr lang="ru-RU"/>
              </a:p>
            </p:txBody>
          </p:sp>
          <p:sp>
            <p:nvSpPr>
              <p:cNvPr id="23557" name="Line 5"/>
              <p:cNvSpPr>
                <a:spLocks noChangeShapeType="1"/>
              </p:cNvSpPr>
              <p:nvPr/>
            </p:nvSpPr>
            <p:spPr bwMode="auto">
              <a:xfrm>
                <a:off x="240" y="941"/>
                <a:ext cx="5232" cy="1"/>
              </a:xfrm>
              <a:prstGeom prst="line">
                <a:avLst/>
              </a:prstGeom>
              <a:noFill/>
              <a:ln w="19080">
                <a:solidFill>
                  <a:srgbClr val="330033"/>
                </a:solidFill>
                <a:miter lim="800000"/>
                <a:headEnd/>
                <a:tailEnd/>
              </a:ln>
              <a:effectLst/>
            </p:spPr>
            <p:txBody>
              <a:bodyPr/>
              <a:lstStyle/>
              <a:p>
                <a:pPr>
                  <a:defRPr/>
                </a:pPr>
                <a:endParaRPr lang="ru-RU"/>
              </a:p>
            </p:txBody>
          </p:sp>
        </p:grpSp>
      </p:grpSp>
      <p:sp>
        <p:nvSpPr>
          <p:cNvPr id="23555" name="Rectangle 6"/>
          <p:cNvSpPr>
            <a:spLocks noGrp="1" noChangeArrowheads="1"/>
          </p:cNvSpPr>
          <p:nvPr>
            <p:ph type="title"/>
          </p:nvPr>
        </p:nvSpPr>
        <p:spPr bwMode="auto">
          <a:xfrm>
            <a:off x="914400" y="161925"/>
            <a:ext cx="7767638" cy="1373188"/>
          </a:xfrm>
          <a:prstGeom prst="rect">
            <a:avLst/>
          </a:prstGeom>
          <a:noFill/>
          <a:ln w="9525">
            <a:noFill/>
            <a:round/>
            <a:headEnd/>
            <a:tailEnd/>
          </a:ln>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
        <p:nvSpPr>
          <p:cNvPr id="23556" name="Rectangle 7"/>
          <p:cNvSpPr>
            <a:spLocks noGrp="1" noChangeArrowheads="1"/>
          </p:cNvSpPr>
          <p:nvPr>
            <p:ph type="body" idx="1"/>
          </p:nvPr>
        </p:nvSpPr>
        <p:spPr bwMode="auto">
          <a:xfrm>
            <a:off x="914400" y="1600200"/>
            <a:ext cx="7767638" cy="4525963"/>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23560" name="Rectangle 8"/>
          <p:cNvSpPr>
            <a:spLocks noGrp="1" noChangeArrowheads="1"/>
          </p:cNvSpPr>
          <p:nvPr>
            <p:ph type="dt"/>
          </p:nvPr>
        </p:nvSpPr>
        <p:spPr bwMode="auto">
          <a:xfrm>
            <a:off x="914400" y="6251575"/>
            <a:ext cx="19764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SzPct val="45000"/>
              <a:buFontTx/>
              <a:buNone/>
              <a:tabLst>
                <a:tab pos="723900" algn="l"/>
                <a:tab pos="1447800" algn="l"/>
              </a:tabLst>
              <a:defRPr sz="1000" smtClean="0">
                <a:solidFill>
                  <a:srgbClr val="000000"/>
                </a:solidFill>
                <a:latin typeface="+mj-lt"/>
                <a:ea typeface="+mn-ea"/>
                <a:cs typeface="+mn-cs"/>
              </a:defRPr>
            </a:lvl1pPr>
          </a:lstStyle>
          <a:p>
            <a:pPr>
              <a:defRPr/>
            </a:pPr>
            <a:endParaRPr lang="ru-RU"/>
          </a:p>
        </p:txBody>
      </p:sp>
      <p:sp>
        <p:nvSpPr>
          <p:cNvPr id="23561" name="Rectangle 9"/>
          <p:cNvSpPr>
            <a:spLocks noGrp="1" noChangeArrowheads="1"/>
          </p:cNvSpPr>
          <p:nvPr>
            <p:ph type="ftr"/>
          </p:nvPr>
        </p:nvSpPr>
        <p:spPr bwMode="auto">
          <a:xfrm>
            <a:off x="3352800" y="6248400"/>
            <a:ext cx="29670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buClrTx/>
              <a:buSzPct val="45000"/>
              <a:buFontTx/>
              <a:buNone/>
              <a:tabLst>
                <a:tab pos="723900" algn="l"/>
                <a:tab pos="1447800" algn="l"/>
                <a:tab pos="2171700" algn="l"/>
                <a:tab pos="2895600" algn="l"/>
              </a:tabLst>
              <a:defRPr sz="1000" smtClean="0">
                <a:solidFill>
                  <a:srgbClr val="000000"/>
                </a:solidFill>
                <a:latin typeface="+mj-lt"/>
                <a:ea typeface="+mn-ea"/>
                <a:cs typeface="+mn-cs"/>
              </a:defRPr>
            </a:lvl1pPr>
          </a:lstStyle>
          <a:p>
            <a:pPr>
              <a:defRPr/>
            </a:pPr>
            <a:endParaRPr lang="ru-RU"/>
          </a:p>
        </p:txBody>
      </p:sp>
      <p:sp>
        <p:nvSpPr>
          <p:cNvPr id="23562" name="Rectangle 10"/>
          <p:cNvSpPr>
            <a:spLocks noGrp="1" noChangeArrowheads="1"/>
          </p:cNvSpPr>
          <p:nvPr>
            <p:ph type="sldNum"/>
          </p:nvPr>
        </p:nvSpPr>
        <p:spPr bwMode="auto">
          <a:xfrm>
            <a:off x="6781800" y="6248400"/>
            <a:ext cx="19002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ClrTx/>
              <a:buSzPct val="45000"/>
              <a:buFontTx/>
              <a:buNone/>
              <a:tabLst>
                <a:tab pos="723900" algn="l"/>
                <a:tab pos="1447800" algn="l"/>
              </a:tabLst>
              <a:defRPr sz="1000" smtClean="0">
                <a:solidFill>
                  <a:srgbClr val="000000"/>
                </a:solidFill>
                <a:latin typeface="+mj-lt"/>
                <a:ea typeface="+mn-ea"/>
                <a:cs typeface="+mn-cs"/>
              </a:defRPr>
            </a:lvl1pPr>
          </a:lstStyle>
          <a:p>
            <a:pPr>
              <a:defRPr/>
            </a:pPr>
            <a:fld id="{2E87B08F-35F3-46B3-BA4B-564992C91C4E}" type="slidenum">
              <a:rPr lang="ru-RU"/>
              <a:pPr>
                <a:defRPr/>
              </a:pPr>
              <a:t>‹#›</a:t>
            </a:fld>
            <a:endParaRPr lang="ru-RU"/>
          </a:p>
        </p:txBody>
      </p:sp>
      <p:sp>
        <p:nvSpPr>
          <p:cNvPr id="23563" name="Line 11"/>
          <p:cNvSpPr>
            <a:spLocks noChangeShapeType="1"/>
          </p:cNvSpPr>
          <p:nvPr/>
        </p:nvSpPr>
        <p:spPr bwMode="auto">
          <a:xfrm>
            <a:off x="0" y="4876800"/>
            <a:ext cx="609600" cy="1588"/>
          </a:xfrm>
          <a:prstGeom prst="line">
            <a:avLst/>
          </a:prstGeom>
          <a:noFill/>
          <a:ln w="44280">
            <a:solidFill>
              <a:srgbClr val="330033"/>
            </a:solidFill>
            <a:miter lim="800000"/>
            <a:headEnd/>
            <a:tailEnd/>
          </a:ln>
          <a:effectLst/>
        </p:spPr>
        <p:txBody>
          <a:bodyPr/>
          <a:lstStyle/>
          <a:p>
            <a:pPr>
              <a:defRPr/>
            </a:pPr>
            <a:endParaRPr lang="ru-RU"/>
          </a:p>
        </p:txBody>
      </p:sp>
    </p:spTree>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Lst>
  <p:txStyles>
    <p:titleStyle>
      <a:lvl1pPr algn="l" defTabSz="449263" rtl="0" eaLnBrk="0" fontAlgn="base" hangingPunct="0">
        <a:spcBef>
          <a:spcPct val="0"/>
        </a:spcBef>
        <a:spcAft>
          <a:spcPct val="0"/>
        </a:spcAft>
        <a:buClr>
          <a:srgbClr val="000000"/>
        </a:buClr>
        <a:buSzPct val="100000"/>
        <a:buFont typeface="Times New Roman" pitchFamily="16" charset="0"/>
        <a:defRPr sz="4200">
          <a:solidFill>
            <a:srgbClr val="330033"/>
          </a:solidFill>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itchFamily="16" charset="0"/>
        <a:defRPr sz="4200">
          <a:solidFill>
            <a:srgbClr val="330033"/>
          </a:solidFill>
          <a:latin typeface="Times New Roman" pitchFamily="16" charset="0"/>
          <a:ea typeface="DejaVu Sans" charset="0"/>
          <a:cs typeface="DejaVu Sans" charset="0"/>
        </a:defRPr>
      </a:lvl2pPr>
      <a:lvl3pPr algn="l" defTabSz="449263" rtl="0" eaLnBrk="0" fontAlgn="base" hangingPunct="0">
        <a:spcBef>
          <a:spcPct val="0"/>
        </a:spcBef>
        <a:spcAft>
          <a:spcPct val="0"/>
        </a:spcAft>
        <a:buClr>
          <a:srgbClr val="000000"/>
        </a:buClr>
        <a:buSzPct val="100000"/>
        <a:buFont typeface="Times New Roman" pitchFamily="16" charset="0"/>
        <a:defRPr sz="4200">
          <a:solidFill>
            <a:srgbClr val="330033"/>
          </a:solidFill>
          <a:latin typeface="Times New Roman" pitchFamily="16" charset="0"/>
          <a:ea typeface="DejaVu Sans" charset="0"/>
          <a:cs typeface="DejaVu Sans" charset="0"/>
        </a:defRPr>
      </a:lvl3pPr>
      <a:lvl4pPr algn="l" defTabSz="449263" rtl="0" eaLnBrk="0" fontAlgn="base" hangingPunct="0">
        <a:spcBef>
          <a:spcPct val="0"/>
        </a:spcBef>
        <a:spcAft>
          <a:spcPct val="0"/>
        </a:spcAft>
        <a:buClr>
          <a:srgbClr val="000000"/>
        </a:buClr>
        <a:buSzPct val="100000"/>
        <a:buFont typeface="Times New Roman" pitchFamily="16" charset="0"/>
        <a:defRPr sz="4200">
          <a:solidFill>
            <a:srgbClr val="330033"/>
          </a:solidFill>
          <a:latin typeface="Times New Roman" pitchFamily="16" charset="0"/>
          <a:ea typeface="DejaVu Sans" charset="0"/>
          <a:cs typeface="DejaVu Sans" charset="0"/>
        </a:defRPr>
      </a:lvl4pPr>
      <a:lvl5pPr algn="l" defTabSz="449263" rtl="0" eaLnBrk="0" fontAlgn="base" hangingPunct="0">
        <a:spcBef>
          <a:spcPct val="0"/>
        </a:spcBef>
        <a:spcAft>
          <a:spcPct val="0"/>
        </a:spcAft>
        <a:buClr>
          <a:srgbClr val="000000"/>
        </a:buClr>
        <a:buSzPct val="100000"/>
        <a:buFont typeface="Times New Roman" pitchFamily="16" charset="0"/>
        <a:defRPr sz="4200">
          <a:solidFill>
            <a:srgbClr val="330033"/>
          </a:solidFill>
          <a:latin typeface="Times New Roman" pitchFamily="16" charset="0"/>
          <a:ea typeface="DejaVu Sans" charset="0"/>
          <a:cs typeface="DejaVu Sans" charset="0"/>
        </a:defRPr>
      </a:lvl5pPr>
      <a:lvl6pPr marL="2514600" indent="-228600" algn="l" defTabSz="449263" rtl="0" fontAlgn="base">
        <a:spcBef>
          <a:spcPct val="0"/>
        </a:spcBef>
        <a:spcAft>
          <a:spcPct val="0"/>
        </a:spcAft>
        <a:buClr>
          <a:srgbClr val="000000"/>
        </a:buClr>
        <a:buSzPct val="100000"/>
        <a:buFont typeface="Times New Roman" pitchFamily="16" charset="0"/>
        <a:defRPr sz="4200">
          <a:solidFill>
            <a:srgbClr val="330033"/>
          </a:solidFill>
          <a:latin typeface="Times New Roman" pitchFamily="16" charset="0"/>
          <a:ea typeface="DejaVu Sans" charset="0"/>
          <a:cs typeface="DejaVu Sans" charset="0"/>
        </a:defRPr>
      </a:lvl6pPr>
      <a:lvl7pPr marL="2971800" indent="-228600" algn="l" defTabSz="449263" rtl="0" fontAlgn="base">
        <a:spcBef>
          <a:spcPct val="0"/>
        </a:spcBef>
        <a:spcAft>
          <a:spcPct val="0"/>
        </a:spcAft>
        <a:buClr>
          <a:srgbClr val="000000"/>
        </a:buClr>
        <a:buSzPct val="100000"/>
        <a:buFont typeface="Times New Roman" pitchFamily="16" charset="0"/>
        <a:defRPr sz="4200">
          <a:solidFill>
            <a:srgbClr val="330033"/>
          </a:solidFill>
          <a:latin typeface="Times New Roman" pitchFamily="16" charset="0"/>
          <a:ea typeface="DejaVu Sans" charset="0"/>
          <a:cs typeface="DejaVu Sans" charset="0"/>
        </a:defRPr>
      </a:lvl7pPr>
      <a:lvl8pPr marL="3429000" indent="-228600" algn="l" defTabSz="449263" rtl="0" fontAlgn="base">
        <a:spcBef>
          <a:spcPct val="0"/>
        </a:spcBef>
        <a:spcAft>
          <a:spcPct val="0"/>
        </a:spcAft>
        <a:buClr>
          <a:srgbClr val="000000"/>
        </a:buClr>
        <a:buSzPct val="100000"/>
        <a:buFont typeface="Times New Roman" pitchFamily="16" charset="0"/>
        <a:defRPr sz="4200">
          <a:solidFill>
            <a:srgbClr val="330033"/>
          </a:solidFill>
          <a:latin typeface="Times New Roman" pitchFamily="16" charset="0"/>
          <a:ea typeface="DejaVu Sans" charset="0"/>
          <a:cs typeface="DejaVu Sans" charset="0"/>
        </a:defRPr>
      </a:lvl8pPr>
      <a:lvl9pPr marL="3886200" indent="-228600" algn="l" defTabSz="449263" rtl="0" fontAlgn="base">
        <a:spcBef>
          <a:spcPct val="0"/>
        </a:spcBef>
        <a:spcAft>
          <a:spcPct val="0"/>
        </a:spcAft>
        <a:buClr>
          <a:srgbClr val="000000"/>
        </a:buClr>
        <a:buSzPct val="100000"/>
        <a:buFont typeface="Times New Roman" pitchFamily="16" charset="0"/>
        <a:defRPr sz="4200">
          <a:solidFill>
            <a:srgbClr val="330033"/>
          </a:solidFill>
          <a:latin typeface="Times New Roman" pitchFamily="16" charset="0"/>
          <a:ea typeface="DejaVu Sans" charset="0"/>
          <a:cs typeface="DejaVu Sans" charset="0"/>
        </a:defRPr>
      </a:lvl9pPr>
    </p:titleStyle>
    <p:bodyStyle>
      <a:lvl1pPr marL="342900" indent="-34290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000000"/>
          </a:solidFill>
          <a:latin typeface="+mn-lt"/>
          <a:ea typeface="+mn-ea"/>
          <a:cs typeface="+mn-cs"/>
        </a:defRPr>
      </a:lvl1pPr>
      <a:lvl2pPr marL="742950" indent="-285750" algn="l" defTabSz="449263" rtl="0" eaLnBrk="0" fontAlgn="base" hangingPunct="0">
        <a:spcBef>
          <a:spcPts val="650"/>
        </a:spcBef>
        <a:spcAft>
          <a:spcPct val="0"/>
        </a:spcAft>
        <a:buClr>
          <a:srgbClr val="000000"/>
        </a:buClr>
        <a:buSzPct val="100000"/>
        <a:buFont typeface="Times New Roman" pitchFamily="16" charset="0"/>
        <a:buChar char="–"/>
        <a:defRPr sz="2600">
          <a:solidFill>
            <a:srgbClr val="000000"/>
          </a:solidFill>
          <a:latin typeface="+mn-lt"/>
          <a:ea typeface="+mn-ea"/>
          <a:cs typeface="+mn-cs"/>
        </a:defRPr>
      </a:lvl2pPr>
      <a:lvl3pPr marL="1143000" indent="-228600" algn="l" defTabSz="449263" rtl="0" eaLnBrk="0" fontAlgn="base" hangingPunct="0">
        <a:spcBef>
          <a:spcPts val="575"/>
        </a:spcBef>
        <a:spcAft>
          <a:spcPct val="0"/>
        </a:spcAft>
        <a:buClr>
          <a:srgbClr val="000000"/>
        </a:buClr>
        <a:buSzPct val="100000"/>
        <a:buFont typeface="Times New Roman" pitchFamily="16" charset="0"/>
        <a:buChar char="•"/>
        <a:defRPr sz="2300">
          <a:solidFill>
            <a:srgbClr val="000000"/>
          </a:solidFill>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rgbClr val="FFFFE1"/>
        </a:solidFill>
        <a:effectLst/>
      </p:bgPr>
    </p:bg>
    <p:spTree>
      <p:nvGrpSpPr>
        <p:cNvPr id="1" name=""/>
        <p:cNvGrpSpPr/>
        <p:nvPr/>
      </p:nvGrpSpPr>
      <p:grpSpPr>
        <a:xfrm>
          <a:off x="0" y="0"/>
          <a:ext cx="0" cy="0"/>
          <a:chOff x="0" y="0"/>
          <a:chExt cx="0" cy="0"/>
        </a:xfrm>
      </p:grpSpPr>
      <p:grpSp>
        <p:nvGrpSpPr>
          <p:cNvPr id="24578" name="Group 1"/>
          <p:cNvGrpSpPr>
            <a:grpSpLocks/>
          </p:cNvGrpSpPr>
          <p:nvPr/>
        </p:nvGrpSpPr>
        <p:grpSpPr bwMode="auto">
          <a:xfrm>
            <a:off x="0" y="0"/>
            <a:ext cx="8761413" cy="5942013"/>
            <a:chOff x="0" y="0"/>
            <a:chExt cx="5519" cy="3743"/>
          </a:xfrm>
        </p:grpSpPr>
        <p:sp>
          <p:nvSpPr>
            <p:cNvPr id="2" name="Rectangle 2"/>
            <p:cNvSpPr>
              <a:spLocks noChangeArrowheads="1"/>
            </p:cNvSpPr>
            <p:nvPr/>
          </p:nvSpPr>
          <p:spPr bwMode="auto">
            <a:xfrm>
              <a:off x="0" y="0"/>
              <a:ext cx="1104" cy="3072"/>
            </a:xfrm>
            <a:prstGeom prst="rect">
              <a:avLst/>
            </a:prstGeom>
            <a:solidFill>
              <a:srgbClr val="CCCC99"/>
            </a:solidFill>
            <a:ln w="9525">
              <a:noFill/>
              <a:round/>
              <a:headEnd/>
              <a:tailEnd/>
            </a:ln>
            <a:effectLst/>
          </p:spPr>
          <p:txBody>
            <a:bodyPr wrap="none" anchor="ctr"/>
            <a:lstStyle/>
            <a:p>
              <a:pPr>
                <a:defRPr/>
              </a:pPr>
              <a:endParaRPr lang="ru-RU"/>
            </a:p>
          </p:txBody>
        </p:sp>
        <p:grpSp>
          <p:nvGrpSpPr>
            <p:cNvPr id="24584" name="Group 3"/>
            <p:cNvGrpSpPr>
              <a:grpSpLocks/>
            </p:cNvGrpSpPr>
            <p:nvPr/>
          </p:nvGrpSpPr>
          <p:grpSpPr bwMode="auto">
            <a:xfrm>
              <a:off x="0" y="2208"/>
              <a:ext cx="5519" cy="1535"/>
              <a:chOff x="0" y="2208"/>
              <a:chExt cx="5519" cy="1535"/>
            </a:xfrm>
          </p:grpSpPr>
          <p:sp>
            <p:nvSpPr>
              <p:cNvPr id="24580" name="Rectangle 4"/>
              <p:cNvSpPr>
                <a:spLocks noChangeArrowheads="1"/>
              </p:cNvSpPr>
              <p:nvPr/>
            </p:nvSpPr>
            <p:spPr bwMode="auto">
              <a:xfrm>
                <a:off x="624" y="2208"/>
                <a:ext cx="4896" cy="1536"/>
              </a:xfrm>
              <a:prstGeom prst="rect">
                <a:avLst/>
              </a:prstGeom>
              <a:solidFill>
                <a:srgbClr val="330033"/>
              </a:solidFill>
              <a:ln w="9525">
                <a:noFill/>
                <a:round/>
                <a:headEnd/>
                <a:tailEnd/>
              </a:ln>
              <a:effectLst/>
            </p:spPr>
            <p:txBody>
              <a:bodyPr wrap="none" anchor="ctr"/>
              <a:lstStyle/>
              <a:p>
                <a:pPr>
                  <a:defRPr/>
                </a:pPr>
                <a:endParaRPr lang="ru-RU"/>
              </a:p>
            </p:txBody>
          </p:sp>
          <p:sp>
            <p:nvSpPr>
              <p:cNvPr id="24581" name="Rectangle 5"/>
              <p:cNvSpPr>
                <a:spLocks noChangeArrowheads="1"/>
              </p:cNvSpPr>
              <p:nvPr/>
            </p:nvSpPr>
            <p:spPr bwMode="auto">
              <a:xfrm>
                <a:off x="654" y="2352"/>
                <a:ext cx="4818" cy="1347"/>
              </a:xfrm>
              <a:prstGeom prst="rect">
                <a:avLst/>
              </a:prstGeom>
              <a:solidFill>
                <a:srgbClr val="FFFFE1"/>
              </a:solidFill>
              <a:ln w="9525">
                <a:noFill/>
                <a:round/>
                <a:headEnd/>
                <a:tailEnd/>
              </a:ln>
              <a:effectLst/>
            </p:spPr>
            <p:txBody>
              <a:bodyPr wrap="none" anchor="ctr"/>
              <a:lstStyle/>
              <a:p>
                <a:pPr>
                  <a:defRPr/>
                </a:pPr>
                <a:endParaRPr lang="ru-RU"/>
              </a:p>
            </p:txBody>
          </p:sp>
          <p:sp>
            <p:nvSpPr>
              <p:cNvPr id="24582" name="Line 6"/>
              <p:cNvSpPr>
                <a:spLocks noChangeShapeType="1"/>
              </p:cNvSpPr>
              <p:nvPr/>
            </p:nvSpPr>
            <p:spPr bwMode="auto">
              <a:xfrm>
                <a:off x="0" y="3072"/>
                <a:ext cx="624" cy="1"/>
              </a:xfrm>
              <a:prstGeom prst="line">
                <a:avLst/>
              </a:prstGeom>
              <a:noFill/>
              <a:ln w="50760">
                <a:solidFill>
                  <a:srgbClr val="330033"/>
                </a:solidFill>
                <a:miter lim="800000"/>
                <a:headEnd/>
                <a:tailEnd/>
              </a:ln>
              <a:effectLst/>
            </p:spPr>
            <p:txBody>
              <a:bodyPr/>
              <a:lstStyle/>
              <a:p>
                <a:pPr>
                  <a:defRPr/>
                </a:pPr>
                <a:endParaRPr lang="ru-RU"/>
              </a:p>
            </p:txBody>
          </p:sp>
        </p:grpSp>
        <p:grpSp>
          <p:nvGrpSpPr>
            <p:cNvPr id="24585" name="Group 7"/>
            <p:cNvGrpSpPr>
              <a:grpSpLocks/>
            </p:cNvGrpSpPr>
            <p:nvPr/>
          </p:nvGrpSpPr>
          <p:grpSpPr bwMode="auto">
            <a:xfrm>
              <a:off x="400" y="336"/>
              <a:ext cx="5087" cy="191"/>
              <a:chOff x="400" y="336"/>
              <a:chExt cx="5087" cy="191"/>
            </a:xfrm>
          </p:grpSpPr>
          <p:sp>
            <p:nvSpPr>
              <p:cNvPr id="3" name="Rectangle 8"/>
              <p:cNvSpPr>
                <a:spLocks noChangeArrowheads="1"/>
              </p:cNvSpPr>
              <p:nvPr/>
            </p:nvSpPr>
            <p:spPr bwMode="auto">
              <a:xfrm>
                <a:off x="3952" y="336"/>
                <a:ext cx="1536" cy="192"/>
              </a:xfrm>
              <a:prstGeom prst="rect">
                <a:avLst/>
              </a:prstGeom>
              <a:solidFill>
                <a:srgbClr val="B2B2B2"/>
              </a:solidFill>
              <a:ln w="9525">
                <a:noFill/>
                <a:round/>
                <a:headEnd/>
                <a:tailEnd/>
              </a:ln>
              <a:effectLst/>
            </p:spPr>
            <p:txBody>
              <a:bodyPr wrap="none" anchor="ctr"/>
              <a:lstStyle/>
              <a:p>
                <a:pPr>
                  <a:defRPr/>
                </a:pPr>
                <a:endParaRPr lang="ru-RU"/>
              </a:p>
            </p:txBody>
          </p:sp>
          <p:sp>
            <p:nvSpPr>
              <p:cNvPr id="4" name="Line 9"/>
              <p:cNvSpPr>
                <a:spLocks noChangeShapeType="1"/>
              </p:cNvSpPr>
              <p:nvPr/>
            </p:nvSpPr>
            <p:spPr bwMode="auto">
              <a:xfrm>
                <a:off x="400" y="432"/>
                <a:ext cx="5088" cy="1"/>
              </a:xfrm>
              <a:prstGeom prst="line">
                <a:avLst/>
              </a:prstGeom>
              <a:noFill/>
              <a:ln w="44280">
                <a:solidFill>
                  <a:srgbClr val="330033"/>
                </a:solidFill>
                <a:miter lim="800000"/>
                <a:headEnd/>
                <a:tailEnd/>
              </a:ln>
              <a:effectLst/>
            </p:spPr>
            <p:txBody>
              <a:bodyPr/>
              <a:lstStyle/>
              <a:p>
                <a:pPr>
                  <a:defRPr/>
                </a:pPr>
                <a:endParaRPr lang="ru-RU"/>
              </a:p>
            </p:txBody>
          </p:sp>
        </p:grpSp>
      </p:grpSp>
      <p:sp>
        <p:nvSpPr>
          <p:cNvPr id="24579" name="Rectangle 10"/>
          <p:cNvSpPr>
            <a:spLocks noGrp="1" noChangeArrowheads="1"/>
          </p:cNvSpPr>
          <p:nvPr>
            <p:ph type="title"/>
          </p:nvPr>
        </p:nvSpPr>
        <p:spPr bwMode="auto">
          <a:xfrm>
            <a:off x="2057400" y="1143000"/>
            <a:ext cx="6624638" cy="2205038"/>
          </a:xfrm>
          <a:prstGeom prst="rect">
            <a:avLst/>
          </a:prstGeom>
          <a:noFill/>
          <a:ln w="9525">
            <a:noFill/>
            <a:round/>
            <a:headEnd/>
            <a:tailEnd/>
          </a:ln>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
        <p:nvSpPr>
          <p:cNvPr id="24587" name="Rectangle 11"/>
          <p:cNvSpPr>
            <a:spLocks noGrp="1" noChangeArrowheads="1"/>
          </p:cNvSpPr>
          <p:nvPr>
            <p:ph type="dt"/>
          </p:nvPr>
        </p:nvSpPr>
        <p:spPr bwMode="auto">
          <a:xfrm>
            <a:off x="912813" y="6251575"/>
            <a:ext cx="1900237"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SzPct val="45000"/>
              <a:buFontTx/>
              <a:buNone/>
              <a:tabLst>
                <a:tab pos="723900" algn="l"/>
                <a:tab pos="1447800" algn="l"/>
              </a:tabLst>
              <a:defRPr sz="1000" smtClean="0">
                <a:solidFill>
                  <a:srgbClr val="000000"/>
                </a:solidFill>
                <a:latin typeface="+mj-lt"/>
                <a:ea typeface="+mn-ea"/>
                <a:cs typeface="+mn-cs"/>
              </a:defRPr>
            </a:lvl1pPr>
          </a:lstStyle>
          <a:p>
            <a:pPr>
              <a:defRPr/>
            </a:pPr>
            <a:endParaRPr lang="ru-RU"/>
          </a:p>
        </p:txBody>
      </p:sp>
      <p:sp>
        <p:nvSpPr>
          <p:cNvPr id="24588" name="Rectangle 12"/>
          <p:cNvSpPr>
            <a:spLocks noGrp="1" noChangeArrowheads="1"/>
          </p:cNvSpPr>
          <p:nvPr>
            <p:ph type="ftr"/>
          </p:nvPr>
        </p:nvSpPr>
        <p:spPr bwMode="auto">
          <a:xfrm>
            <a:off x="3354388" y="6248400"/>
            <a:ext cx="2890837"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buClrTx/>
              <a:buSzPct val="45000"/>
              <a:buFontTx/>
              <a:buNone/>
              <a:tabLst>
                <a:tab pos="723900" algn="l"/>
                <a:tab pos="1447800" algn="l"/>
                <a:tab pos="2171700" algn="l"/>
              </a:tabLst>
              <a:defRPr sz="1000" smtClean="0">
                <a:solidFill>
                  <a:srgbClr val="000000"/>
                </a:solidFill>
                <a:latin typeface="+mj-lt"/>
                <a:ea typeface="+mn-ea"/>
                <a:cs typeface="+mn-cs"/>
              </a:defRPr>
            </a:lvl1pPr>
          </a:lstStyle>
          <a:p>
            <a:pPr>
              <a:defRPr/>
            </a:pPr>
            <a:endParaRPr lang="ru-RU"/>
          </a:p>
        </p:txBody>
      </p:sp>
      <p:sp>
        <p:nvSpPr>
          <p:cNvPr id="24589" name="Rectangle 13"/>
          <p:cNvSpPr>
            <a:spLocks noGrp="1" noChangeArrowheads="1"/>
          </p:cNvSpPr>
          <p:nvPr>
            <p:ph type="sldNum"/>
          </p:nvPr>
        </p:nvSpPr>
        <p:spPr bwMode="auto">
          <a:xfrm>
            <a:off x="6781800" y="6248400"/>
            <a:ext cx="19002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ClrTx/>
              <a:buSzPct val="45000"/>
              <a:buFontTx/>
              <a:buNone/>
              <a:tabLst>
                <a:tab pos="723900" algn="l"/>
                <a:tab pos="1447800" algn="l"/>
              </a:tabLst>
              <a:defRPr sz="1000" smtClean="0">
                <a:solidFill>
                  <a:srgbClr val="000000"/>
                </a:solidFill>
                <a:latin typeface="+mj-lt"/>
                <a:ea typeface="+mn-ea"/>
                <a:cs typeface="+mn-cs"/>
              </a:defRPr>
            </a:lvl1pPr>
          </a:lstStyle>
          <a:p>
            <a:pPr>
              <a:defRPr/>
            </a:pPr>
            <a:fld id="{CCA49A1F-DD9D-45AF-9312-85CA57BD0008}"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l" defTabSz="449263" rtl="0" eaLnBrk="0" fontAlgn="base" hangingPunct="0">
        <a:spcBef>
          <a:spcPct val="0"/>
        </a:spcBef>
        <a:spcAft>
          <a:spcPct val="0"/>
        </a:spcAft>
        <a:buClr>
          <a:srgbClr val="000000"/>
        </a:buClr>
        <a:buSzPct val="100000"/>
        <a:buFont typeface="Times New Roman" pitchFamily="16" charset="0"/>
        <a:defRPr sz="4200">
          <a:solidFill>
            <a:srgbClr val="330033"/>
          </a:solidFill>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itchFamily="16" charset="0"/>
        <a:defRPr sz="4200">
          <a:solidFill>
            <a:srgbClr val="330033"/>
          </a:solidFill>
          <a:latin typeface="Times New Roman" pitchFamily="16" charset="0"/>
          <a:ea typeface="DejaVu Sans" charset="0"/>
          <a:cs typeface="DejaVu Sans" charset="0"/>
        </a:defRPr>
      </a:lvl2pPr>
      <a:lvl3pPr algn="l" defTabSz="449263" rtl="0" eaLnBrk="0" fontAlgn="base" hangingPunct="0">
        <a:spcBef>
          <a:spcPct val="0"/>
        </a:spcBef>
        <a:spcAft>
          <a:spcPct val="0"/>
        </a:spcAft>
        <a:buClr>
          <a:srgbClr val="000000"/>
        </a:buClr>
        <a:buSzPct val="100000"/>
        <a:buFont typeface="Times New Roman" pitchFamily="16" charset="0"/>
        <a:defRPr sz="4200">
          <a:solidFill>
            <a:srgbClr val="330033"/>
          </a:solidFill>
          <a:latin typeface="Times New Roman" pitchFamily="16" charset="0"/>
          <a:ea typeface="DejaVu Sans" charset="0"/>
          <a:cs typeface="DejaVu Sans" charset="0"/>
        </a:defRPr>
      </a:lvl3pPr>
      <a:lvl4pPr algn="l" defTabSz="449263" rtl="0" eaLnBrk="0" fontAlgn="base" hangingPunct="0">
        <a:spcBef>
          <a:spcPct val="0"/>
        </a:spcBef>
        <a:spcAft>
          <a:spcPct val="0"/>
        </a:spcAft>
        <a:buClr>
          <a:srgbClr val="000000"/>
        </a:buClr>
        <a:buSzPct val="100000"/>
        <a:buFont typeface="Times New Roman" pitchFamily="16" charset="0"/>
        <a:defRPr sz="4200">
          <a:solidFill>
            <a:srgbClr val="330033"/>
          </a:solidFill>
          <a:latin typeface="Times New Roman" pitchFamily="16" charset="0"/>
          <a:ea typeface="DejaVu Sans" charset="0"/>
          <a:cs typeface="DejaVu Sans" charset="0"/>
        </a:defRPr>
      </a:lvl4pPr>
      <a:lvl5pPr algn="l" defTabSz="449263" rtl="0" eaLnBrk="0" fontAlgn="base" hangingPunct="0">
        <a:spcBef>
          <a:spcPct val="0"/>
        </a:spcBef>
        <a:spcAft>
          <a:spcPct val="0"/>
        </a:spcAft>
        <a:buClr>
          <a:srgbClr val="000000"/>
        </a:buClr>
        <a:buSzPct val="100000"/>
        <a:buFont typeface="Times New Roman" pitchFamily="16" charset="0"/>
        <a:defRPr sz="4200">
          <a:solidFill>
            <a:srgbClr val="330033"/>
          </a:solidFill>
          <a:latin typeface="Times New Roman" pitchFamily="16" charset="0"/>
          <a:ea typeface="DejaVu Sans" charset="0"/>
          <a:cs typeface="DejaVu Sans" charset="0"/>
        </a:defRPr>
      </a:lvl5pPr>
      <a:lvl6pPr marL="2514600" indent="-228600" algn="l" defTabSz="449263" rtl="0" fontAlgn="base">
        <a:spcBef>
          <a:spcPct val="0"/>
        </a:spcBef>
        <a:spcAft>
          <a:spcPct val="0"/>
        </a:spcAft>
        <a:buClr>
          <a:srgbClr val="000000"/>
        </a:buClr>
        <a:buSzPct val="100000"/>
        <a:buFont typeface="Times New Roman" pitchFamily="16" charset="0"/>
        <a:defRPr sz="4200">
          <a:solidFill>
            <a:srgbClr val="330033"/>
          </a:solidFill>
          <a:latin typeface="Times New Roman" pitchFamily="16" charset="0"/>
          <a:ea typeface="DejaVu Sans" charset="0"/>
          <a:cs typeface="DejaVu Sans" charset="0"/>
        </a:defRPr>
      </a:lvl6pPr>
      <a:lvl7pPr marL="2971800" indent="-228600" algn="l" defTabSz="449263" rtl="0" fontAlgn="base">
        <a:spcBef>
          <a:spcPct val="0"/>
        </a:spcBef>
        <a:spcAft>
          <a:spcPct val="0"/>
        </a:spcAft>
        <a:buClr>
          <a:srgbClr val="000000"/>
        </a:buClr>
        <a:buSzPct val="100000"/>
        <a:buFont typeface="Times New Roman" pitchFamily="16" charset="0"/>
        <a:defRPr sz="4200">
          <a:solidFill>
            <a:srgbClr val="330033"/>
          </a:solidFill>
          <a:latin typeface="Times New Roman" pitchFamily="16" charset="0"/>
          <a:ea typeface="DejaVu Sans" charset="0"/>
          <a:cs typeface="DejaVu Sans" charset="0"/>
        </a:defRPr>
      </a:lvl7pPr>
      <a:lvl8pPr marL="3429000" indent="-228600" algn="l" defTabSz="449263" rtl="0" fontAlgn="base">
        <a:spcBef>
          <a:spcPct val="0"/>
        </a:spcBef>
        <a:spcAft>
          <a:spcPct val="0"/>
        </a:spcAft>
        <a:buClr>
          <a:srgbClr val="000000"/>
        </a:buClr>
        <a:buSzPct val="100000"/>
        <a:buFont typeface="Times New Roman" pitchFamily="16" charset="0"/>
        <a:defRPr sz="4200">
          <a:solidFill>
            <a:srgbClr val="330033"/>
          </a:solidFill>
          <a:latin typeface="Times New Roman" pitchFamily="16" charset="0"/>
          <a:ea typeface="DejaVu Sans" charset="0"/>
          <a:cs typeface="DejaVu Sans" charset="0"/>
        </a:defRPr>
      </a:lvl8pPr>
      <a:lvl9pPr marL="3886200" indent="-228600" algn="l" defTabSz="449263" rtl="0" fontAlgn="base">
        <a:spcBef>
          <a:spcPct val="0"/>
        </a:spcBef>
        <a:spcAft>
          <a:spcPct val="0"/>
        </a:spcAft>
        <a:buClr>
          <a:srgbClr val="000000"/>
        </a:buClr>
        <a:buSzPct val="100000"/>
        <a:buFont typeface="Times New Roman" pitchFamily="16" charset="0"/>
        <a:defRPr sz="4200">
          <a:solidFill>
            <a:srgbClr val="330033"/>
          </a:solidFill>
          <a:latin typeface="Times New Roman" pitchFamily="16" charset="0"/>
          <a:ea typeface="DejaVu Sans" charset="0"/>
          <a:cs typeface="DejaVu Sans" charset="0"/>
        </a:defRPr>
      </a:lvl9pPr>
    </p:titleStyle>
    <p:bodyStyle>
      <a:lvl1pPr marL="342900" indent="-34290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000000"/>
          </a:solidFill>
          <a:latin typeface="+mn-lt"/>
          <a:ea typeface="+mn-ea"/>
          <a:cs typeface="+mn-cs"/>
        </a:defRPr>
      </a:lvl1pPr>
      <a:lvl2pPr marL="742950" indent="-285750" algn="l" defTabSz="449263" rtl="0" eaLnBrk="0" fontAlgn="base" hangingPunct="0">
        <a:spcBef>
          <a:spcPts val="650"/>
        </a:spcBef>
        <a:spcAft>
          <a:spcPct val="0"/>
        </a:spcAft>
        <a:buClr>
          <a:srgbClr val="000000"/>
        </a:buClr>
        <a:buSzPct val="100000"/>
        <a:buFont typeface="Times New Roman" pitchFamily="16" charset="0"/>
        <a:buChar char="–"/>
        <a:defRPr sz="2600">
          <a:solidFill>
            <a:srgbClr val="000000"/>
          </a:solidFill>
          <a:latin typeface="+mn-lt"/>
          <a:ea typeface="+mn-ea"/>
          <a:cs typeface="+mn-cs"/>
        </a:defRPr>
      </a:lvl2pPr>
      <a:lvl3pPr marL="1143000" indent="-228600" algn="l" defTabSz="449263" rtl="0" eaLnBrk="0" fontAlgn="base" hangingPunct="0">
        <a:spcBef>
          <a:spcPts val="575"/>
        </a:spcBef>
        <a:spcAft>
          <a:spcPct val="0"/>
        </a:spcAft>
        <a:buClr>
          <a:srgbClr val="000000"/>
        </a:buClr>
        <a:buSzPct val="100000"/>
        <a:buFont typeface="Times New Roman" pitchFamily="16" charset="0"/>
        <a:buChar char="•"/>
        <a:defRPr sz="2300">
          <a:solidFill>
            <a:srgbClr val="000000"/>
          </a:solidFill>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BFBFAB"/>
            </a:gs>
            <a:gs pos="100000">
              <a:srgbClr val="DDDCC5"/>
            </a:gs>
          </a:gsLst>
          <a:lin ang="8100000" scaled="1"/>
        </a:gradFill>
        <a:effectLst/>
      </p:bgPr>
    </p:bg>
    <p:spTree>
      <p:nvGrpSpPr>
        <p:cNvPr id="1" name=""/>
        <p:cNvGrpSpPr/>
        <p:nvPr/>
      </p:nvGrpSpPr>
      <p:grpSpPr>
        <a:xfrm>
          <a:off x="0" y="0"/>
          <a:ext cx="0" cy="0"/>
          <a:chOff x="0" y="0"/>
          <a:chExt cx="0" cy="0"/>
        </a:xfrm>
      </p:grpSpPr>
      <p:grpSp>
        <p:nvGrpSpPr>
          <p:cNvPr id="25602" name="Group 1"/>
          <p:cNvGrpSpPr>
            <a:grpSpLocks/>
          </p:cNvGrpSpPr>
          <p:nvPr/>
        </p:nvGrpSpPr>
        <p:grpSpPr bwMode="auto">
          <a:xfrm>
            <a:off x="-301625" y="762000"/>
            <a:ext cx="7096125" cy="6853238"/>
            <a:chOff x="-190" y="480"/>
            <a:chExt cx="4470" cy="4317"/>
          </a:xfrm>
        </p:grpSpPr>
        <p:grpSp>
          <p:nvGrpSpPr>
            <p:cNvPr id="25608" name="Group 2"/>
            <p:cNvGrpSpPr>
              <a:grpSpLocks/>
            </p:cNvGrpSpPr>
            <p:nvPr/>
          </p:nvGrpSpPr>
          <p:grpSpPr bwMode="auto">
            <a:xfrm>
              <a:off x="-190" y="480"/>
              <a:ext cx="4470" cy="4317"/>
              <a:chOff x="-190" y="480"/>
              <a:chExt cx="4470" cy="4317"/>
            </a:xfrm>
          </p:grpSpPr>
          <p:grpSp>
            <p:nvGrpSpPr>
              <p:cNvPr id="25622" name="Group 3"/>
              <p:cNvGrpSpPr>
                <a:grpSpLocks/>
              </p:cNvGrpSpPr>
              <p:nvPr/>
            </p:nvGrpSpPr>
            <p:grpSpPr bwMode="auto">
              <a:xfrm>
                <a:off x="-190" y="480"/>
                <a:ext cx="4470" cy="4317"/>
                <a:chOff x="-190" y="480"/>
                <a:chExt cx="4470" cy="4317"/>
              </a:xfrm>
            </p:grpSpPr>
            <p:sp>
              <p:nvSpPr>
                <p:cNvPr id="25604" name="Freeform 4"/>
                <p:cNvSpPr>
                  <a:spLocks noChangeArrowheads="1"/>
                </p:cNvSpPr>
                <p:nvPr/>
              </p:nvSpPr>
              <p:spPr bwMode="auto">
                <a:xfrm>
                  <a:off x="244" y="1199"/>
                  <a:ext cx="3281" cy="3075"/>
                </a:xfrm>
                <a:custGeom>
                  <a:avLst/>
                  <a:gdLst/>
                  <a:ahLst/>
                  <a:cxnLst>
                    <a:cxn ang="0">
                      <a:pos x="502" y="1990"/>
                    </a:cxn>
                    <a:cxn ang="0">
                      <a:pos x="186" y="1474"/>
                    </a:cxn>
                    <a:cxn ang="0">
                      <a:pos x="66" y="1169"/>
                    </a:cxn>
                    <a:cxn ang="0">
                      <a:pos x="12" y="875"/>
                    </a:cxn>
                    <a:cxn ang="0">
                      <a:pos x="18" y="611"/>
                    </a:cxn>
                    <a:cxn ang="0">
                      <a:pos x="84" y="389"/>
                    </a:cxn>
                    <a:cxn ang="0">
                      <a:pos x="209" y="216"/>
                    </a:cxn>
                    <a:cxn ang="0">
                      <a:pos x="508" y="42"/>
                    </a:cxn>
                    <a:cxn ang="0">
                      <a:pos x="891" y="6"/>
                    </a:cxn>
                    <a:cxn ang="0">
                      <a:pos x="1334" y="102"/>
                    </a:cxn>
                    <a:cxn ang="0">
                      <a:pos x="1806" y="324"/>
                    </a:cxn>
                    <a:cxn ang="0">
                      <a:pos x="2272" y="659"/>
                    </a:cxn>
                    <a:cxn ang="0">
                      <a:pos x="2769" y="1187"/>
                    </a:cxn>
                    <a:cxn ang="0">
                      <a:pos x="3085" y="1702"/>
                    </a:cxn>
                    <a:cxn ang="0">
                      <a:pos x="3205" y="2008"/>
                    </a:cxn>
                    <a:cxn ang="0">
                      <a:pos x="3259" y="2302"/>
                    </a:cxn>
                    <a:cxn ang="0">
                      <a:pos x="3253" y="2565"/>
                    </a:cxn>
                    <a:cxn ang="0">
                      <a:pos x="3187" y="2781"/>
                    </a:cxn>
                    <a:cxn ang="0">
                      <a:pos x="3068" y="2961"/>
                    </a:cxn>
                    <a:cxn ang="0">
                      <a:pos x="2918" y="3075"/>
                    </a:cxn>
                    <a:cxn ang="0">
                      <a:pos x="3068" y="2967"/>
                    </a:cxn>
                    <a:cxn ang="0">
                      <a:pos x="3193" y="2787"/>
                    </a:cxn>
                    <a:cxn ang="0">
                      <a:pos x="3259" y="2565"/>
                    </a:cxn>
                    <a:cxn ang="0">
                      <a:pos x="3265" y="2302"/>
                    </a:cxn>
                    <a:cxn ang="0">
                      <a:pos x="3211" y="2008"/>
                    </a:cxn>
                    <a:cxn ang="0">
                      <a:pos x="3091" y="1702"/>
                    </a:cxn>
                    <a:cxn ang="0">
                      <a:pos x="2775" y="1181"/>
                    </a:cxn>
                    <a:cxn ang="0">
                      <a:pos x="2278" y="653"/>
                    </a:cxn>
                    <a:cxn ang="0">
                      <a:pos x="1806" y="318"/>
                    </a:cxn>
                    <a:cxn ang="0">
                      <a:pos x="1334" y="96"/>
                    </a:cxn>
                    <a:cxn ang="0">
                      <a:pos x="891" y="0"/>
                    </a:cxn>
                    <a:cxn ang="0">
                      <a:pos x="502" y="36"/>
                    </a:cxn>
                    <a:cxn ang="0">
                      <a:pos x="204" y="210"/>
                    </a:cxn>
                    <a:cxn ang="0">
                      <a:pos x="78" y="389"/>
                    </a:cxn>
                    <a:cxn ang="0">
                      <a:pos x="12" y="611"/>
                    </a:cxn>
                    <a:cxn ang="0">
                      <a:pos x="6" y="875"/>
                    </a:cxn>
                    <a:cxn ang="0">
                      <a:pos x="60" y="1169"/>
                    </a:cxn>
                    <a:cxn ang="0">
                      <a:pos x="180" y="1474"/>
                    </a:cxn>
                    <a:cxn ang="0">
                      <a:pos x="353" y="1786"/>
                    </a:cxn>
                    <a:cxn ang="0">
                      <a:pos x="849" y="2380"/>
                    </a:cxn>
                    <a:cxn ang="0">
                      <a:pos x="1244" y="2709"/>
                    </a:cxn>
                    <a:cxn ang="0">
                      <a:pos x="1656" y="2961"/>
                    </a:cxn>
                    <a:cxn ang="0">
                      <a:pos x="1937" y="3075"/>
                    </a:cxn>
                    <a:cxn ang="0">
                      <a:pos x="1525" y="2889"/>
                    </a:cxn>
                    <a:cxn ang="0">
                      <a:pos x="1118" y="2607"/>
                    </a:cxn>
                    <a:cxn ang="0">
                      <a:pos x="849" y="2380"/>
                    </a:cxn>
                  </a:cxnLst>
                  <a:rect l="0" t="0" r="r" b="b"/>
                  <a:pathLst>
                    <a:path w="3271" h="3075">
                      <a:moveTo>
                        <a:pt x="849" y="2380"/>
                      </a:moveTo>
                      <a:lnTo>
                        <a:pt x="664" y="2188"/>
                      </a:lnTo>
                      <a:lnTo>
                        <a:pt x="502" y="1990"/>
                      </a:lnTo>
                      <a:lnTo>
                        <a:pt x="359" y="1786"/>
                      </a:lnTo>
                      <a:lnTo>
                        <a:pt x="239" y="1576"/>
                      </a:lnTo>
                      <a:lnTo>
                        <a:pt x="186" y="1474"/>
                      </a:lnTo>
                      <a:lnTo>
                        <a:pt x="138" y="1373"/>
                      </a:lnTo>
                      <a:lnTo>
                        <a:pt x="102" y="1271"/>
                      </a:lnTo>
                      <a:lnTo>
                        <a:pt x="66" y="1169"/>
                      </a:lnTo>
                      <a:lnTo>
                        <a:pt x="42" y="1067"/>
                      </a:lnTo>
                      <a:lnTo>
                        <a:pt x="24" y="971"/>
                      </a:lnTo>
                      <a:lnTo>
                        <a:pt x="12" y="875"/>
                      </a:lnTo>
                      <a:lnTo>
                        <a:pt x="6" y="779"/>
                      </a:lnTo>
                      <a:lnTo>
                        <a:pt x="6" y="695"/>
                      </a:lnTo>
                      <a:lnTo>
                        <a:pt x="18" y="611"/>
                      </a:lnTo>
                      <a:lnTo>
                        <a:pt x="30" y="533"/>
                      </a:lnTo>
                      <a:lnTo>
                        <a:pt x="54" y="461"/>
                      </a:lnTo>
                      <a:lnTo>
                        <a:pt x="84" y="389"/>
                      </a:lnTo>
                      <a:lnTo>
                        <a:pt x="120" y="330"/>
                      </a:lnTo>
                      <a:lnTo>
                        <a:pt x="162" y="270"/>
                      </a:lnTo>
                      <a:lnTo>
                        <a:pt x="209" y="216"/>
                      </a:lnTo>
                      <a:lnTo>
                        <a:pt x="299" y="144"/>
                      </a:lnTo>
                      <a:lnTo>
                        <a:pt x="395" y="84"/>
                      </a:lnTo>
                      <a:lnTo>
                        <a:pt x="508" y="42"/>
                      </a:lnTo>
                      <a:lnTo>
                        <a:pt x="628" y="18"/>
                      </a:lnTo>
                      <a:lnTo>
                        <a:pt x="754" y="6"/>
                      </a:lnTo>
                      <a:lnTo>
                        <a:pt x="891" y="6"/>
                      </a:lnTo>
                      <a:lnTo>
                        <a:pt x="1035" y="24"/>
                      </a:lnTo>
                      <a:lnTo>
                        <a:pt x="1184" y="60"/>
                      </a:lnTo>
                      <a:lnTo>
                        <a:pt x="1334" y="102"/>
                      </a:lnTo>
                      <a:lnTo>
                        <a:pt x="1489" y="162"/>
                      </a:lnTo>
                      <a:lnTo>
                        <a:pt x="1644" y="240"/>
                      </a:lnTo>
                      <a:lnTo>
                        <a:pt x="1806" y="324"/>
                      </a:lnTo>
                      <a:lnTo>
                        <a:pt x="1961" y="425"/>
                      </a:lnTo>
                      <a:lnTo>
                        <a:pt x="2117" y="533"/>
                      </a:lnTo>
                      <a:lnTo>
                        <a:pt x="2272" y="659"/>
                      </a:lnTo>
                      <a:lnTo>
                        <a:pt x="2422" y="797"/>
                      </a:lnTo>
                      <a:lnTo>
                        <a:pt x="2607" y="989"/>
                      </a:lnTo>
                      <a:lnTo>
                        <a:pt x="2769" y="1187"/>
                      </a:lnTo>
                      <a:lnTo>
                        <a:pt x="2912" y="1391"/>
                      </a:lnTo>
                      <a:lnTo>
                        <a:pt x="3032" y="1600"/>
                      </a:lnTo>
                      <a:lnTo>
                        <a:pt x="3085" y="1702"/>
                      </a:lnTo>
                      <a:lnTo>
                        <a:pt x="3133" y="1804"/>
                      </a:lnTo>
                      <a:lnTo>
                        <a:pt x="3169" y="1906"/>
                      </a:lnTo>
                      <a:lnTo>
                        <a:pt x="3205" y="2008"/>
                      </a:lnTo>
                      <a:lnTo>
                        <a:pt x="3229" y="2110"/>
                      </a:lnTo>
                      <a:lnTo>
                        <a:pt x="3247" y="2206"/>
                      </a:lnTo>
                      <a:lnTo>
                        <a:pt x="3259" y="2302"/>
                      </a:lnTo>
                      <a:lnTo>
                        <a:pt x="3265" y="2398"/>
                      </a:lnTo>
                      <a:lnTo>
                        <a:pt x="3265" y="2482"/>
                      </a:lnTo>
                      <a:lnTo>
                        <a:pt x="3253" y="2565"/>
                      </a:lnTo>
                      <a:lnTo>
                        <a:pt x="3241" y="2643"/>
                      </a:lnTo>
                      <a:lnTo>
                        <a:pt x="3217" y="2715"/>
                      </a:lnTo>
                      <a:lnTo>
                        <a:pt x="3187" y="2781"/>
                      </a:lnTo>
                      <a:lnTo>
                        <a:pt x="3157" y="2847"/>
                      </a:lnTo>
                      <a:lnTo>
                        <a:pt x="3115" y="2907"/>
                      </a:lnTo>
                      <a:lnTo>
                        <a:pt x="3068" y="2961"/>
                      </a:lnTo>
                      <a:lnTo>
                        <a:pt x="3068" y="2961"/>
                      </a:lnTo>
                      <a:lnTo>
                        <a:pt x="2996" y="3021"/>
                      </a:lnTo>
                      <a:lnTo>
                        <a:pt x="2918" y="3075"/>
                      </a:lnTo>
                      <a:lnTo>
                        <a:pt x="2930" y="3075"/>
                      </a:lnTo>
                      <a:lnTo>
                        <a:pt x="3002" y="3027"/>
                      </a:lnTo>
                      <a:lnTo>
                        <a:pt x="3068" y="2967"/>
                      </a:lnTo>
                      <a:lnTo>
                        <a:pt x="3115" y="2913"/>
                      </a:lnTo>
                      <a:lnTo>
                        <a:pt x="3157" y="2853"/>
                      </a:lnTo>
                      <a:lnTo>
                        <a:pt x="3193" y="2787"/>
                      </a:lnTo>
                      <a:lnTo>
                        <a:pt x="3223" y="2721"/>
                      </a:lnTo>
                      <a:lnTo>
                        <a:pt x="3247" y="2643"/>
                      </a:lnTo>
                      <a:lnTo>
                        <a:pt x="3259" y="2565"/>
                      </a:lnTo>
                      <a:lnTo>
                        <a:pt x="3271" y="2482"/>
                      </a:lnTo>
                      <a:lnTo>
                        <a:pt x="3271" y="2398"/>
                      </a:lnTo>
                      <a:lnTo>
                        <a:pt x="3265" y="2302"/>
                      </a:lnTo>
                      <a:lnTo>
                        <a:pt x="3253" y="2206"/>
                      </a:lnTo>
                      <a:lnTo>
                        <a:pt x="3235" y="2110"/>
                      </a:lnTo>
                      <a:lnTo>
                        <a:pt x="3211" y="2008"/>
                      </a:lnTo>
                      <a:lnTo>
                        <a:pt x="3175" y="1906"/>
                      </a:lnTo>
                      <a:lnTo>
                        <a:pt x="3139" y="1804"/>
                      </a:lnTo>
                      <a:lnTo>
                        <a:pt x="3091" y="1702"/>
                      </a:lnTo>
                      <a:lnTo>
                        <a:pt x="3038" y="1594"/>
                      </a:lnTo>
                      <a:lnTo>
                        <a:pt x="2918" y="1391"/>
                      </a:lnTo>
                      <a:lnTo>
                        <a:pt x="2775" y="1181"/>
                      </a:lnTo>
                      <a:lnTo>
                        <a:pt x="2613" y="983"/>
                      </a:lnTo>
                      <a:lnTo>
                        <a:pt x="2428" y="791"/>
                      </a:lnTo>
                      <a:lnTo>
                        <a:pt x="2278" y="653"/>
                      </a:lnTo>
                      <a:lnTo>
                        <a:pt x="2123" y="527"/>
                      </a:lnTo>
                      <a:lnTo>
                        <a:pt x="1967" y="419"/>
                      </a:lnTo>
                      <a:lnTo>
                        <a:pt x="1806" y="318"/>
                      </a:lnTo>
                      <a:lnTo>
                        <a:pt x="1650" y="234"/>
                      </a:lnTo>
                      <a:lnTo>
                        <a:pt x="1489" y="156"/>
                      </a:lnTo>
                      <a:lnTo>
                        <a:pt x="1334" y="96"/>
                      </a:lnTo>
                      <a:lnTo>
                        <a:pt x="1184" y="54"/>
                      </a:lnTo>
                      <a:lnTo>
                        <a:pt x="1035" y="18"/>
                      </a:lnTo>
                      <a:lnTo>
                        <a:pt x="891" y="0"/>
                      </a:lnTo>
                      <a:lnTo>
                        <a:pt x="754" y="0"/>
                      </a:lnTo>
                      <a:lnTo>
                        <a:pt x="622" y="12"/>
                      </a:lnTo>
                      <a:lnTo>
                        <a:pt x="502" y="36"/>
                      </a:lnTo>
                      <a:lnTo>
                        <a:pt x="395" y="78"/>
                      </a:lnTo>
                      <a:lnTo>
                        <a:pt x="293" y="138"/>
                      </a:lnTo>
                      <a:lnTo>
                        <a:pt x="204" y="210"/>
                      </a:lnTo>
                      <a:lnTo>
                        <a:pt x="156" y="264"/>
                      </a:lnTo>
                      <a:lnTo>
                        <a:pt x="114" y="324"/>
                      </a:lnTo>
                      <a:lnTo>
                        <a:pt x="78" y="389"/>
                      </a:lnTo>
                      <a:lnTo>
                        <a:pt x="48" y="461"/>
                      </a:lnTo>
                      <a:lnTo>
                        <a:pt x="30" y="533"/>
                      </a:lnTo>
                      <a:lnTo>
                        <a:pt x="12" y="611"/>
                      </a:lnTo>
                      <a:lnTo>
                        <a:pt x="6" y="695"/>
                      </a:lnTo>
                      <a:lnTo>
                        <a:pt x="0" y="779"/>
                      </a:lnTo>
                      <a:lnTo>
                        <a:pt x="6" y="875"/>
                      </a:lnTo>
                      <a:lnTo>
                        <a:pt x="18" y="971"/>
                      </a:lnTo>
                      <a:lnTo>
                        <a:pt x="36" y="1067"/>
                      </a:lnTo>
                      <a:lnTo>
                        <a:pt x="60" y="1169"/>
                      </a:lnTo>
                      <a:lnTo>
                        <a:pt x="96" y="1271"/>
                      </a:lnTo>
                      <a:lnTo>
                        <a:pt x="132" y="1373"/>
                      </a:lnTo>
                      <a:lnTo>
                        <a:pt x="180" y="1474"/>
                      </a:lnTo>
                      <a:lnTo>
                        <a:pt x="233" y="1582"/>
                      </a:lnTo>
                      <a:lnTo>
                        <a:pt x="287" y="1684"/>
                      </a:lnTo>
                      <a:lnTo>
                        <a:pt x="353" y="1786"/>
                      </a:lnTo>
                      <a:lnTo>
                        <a:pt x="496" y="1990"/>
                      </a:lnTo>
                      <a:lnTo>
                        <a:pt x="664" y="2188"/>
                      </a:lnTo>
                      <a:lnTo>
                        <a:pt x="849" y="2380"/>
                      </a:lnTo>
                      <a:lnTo>
                        <a:pt x="981" y="2500"/>
                      </a:lnTo>
                      <a:lnTo>
                        <a:pt x="1112" y="2607"/>
                      </a:lnTo>
                      <a:lnTo>
                        <a:pt x="1244" y="2709"/>
                      </a:lnTo>
                      <a:lnTo>
                        <a:pt x="1381" y="2805"/>
                      </a:lnTo>
                      <a:lnTo>
                        <a:pt x="1519" y="2889"/>
                      </a:lnTo>
                      <a:lnTo>
                        <a:pt x="1656" y="2961"/>
                      </a:lnTo>
                      <a:lnTo>
                        <a:pt x="1788" y="3021"/>
                      </a:lnTo>
                      <a:lnTo>
                        <a:pt x="1926" y="3075"/>
                      </a:lnTo>
                      <a:lnTo>
                        <a:pt x="1937" y="3075"/>
                      </a:lnTo>
                      <a:lnTo>
                        <a:pt x="1800" y="3021"/>
                      </a:lnTo>
                      <a:lnTo>
                        <a:pt x="1662" y="2961"/>
                      </a:lnTo>
                      <a:lnTo>
                        <a:pt x="1525" y="2889"/>
                      </a:lnTo>
                      <a:lnTo>
                        <a:pt x="1387" y="2805"/>
                      </a:lnTo>
                      <a:lnTo>
                        <a:pt x="1250" y="2709"/>
                      </a:lnTo>
                      <a:lnTo>
                        <a:pt x="1118" y="2607"/>
                      </a:lnTo>
                      <a:lnTo>
                        <a:pt x="981" y="2500"/>
                      </a:lnTo>
                      <a:lnTo>
                        <a:pt x="849" y="2380"/>
                      </a:lnTo>
                      <a:lnTo>
                        <a:pt x="849" y="2380"/>
                      </a:lnTo>
                      <a:close/>
                    </a:path>
                  </a:pathLst>
                </a:custGeom>
                <a:solidFill>
                  <a:srgbClr val="BFBFAB"/>
                </a:solidFill>
                <a:ln w="9525">
                  <a:noFill/>
                  <a:round/>
                  <a:headEnd/>
                  <a:tailEnd/>
                </a:ln>
                <a:effectLst/>
              </p:spPr>
              <p:txBody>
                <a:bodyPr wrap="none" anchor="ctr"/>
                <a:lstStyle/>
                <a:p>
                  <a:pPr>
                    <a:defRPr/>
                  </a:pPr>
                  <a:endParaRPr lang="ru-RU"/>
                </a:p>
              </p:txBody>
            </p:sp>
            <p:grpSp>
              <p:nvGrpSpPr>
                <p:cNvPr id="25637" name="Group 5"/>
                <p:cNvGrpSpPr>
                  <a:grpSpLocks/>
                </p:cNvGrpSpPr>
                <p:nvPr/>
              </p:nvGrpSpPr>
              <p:grpSpPr bwMode="auto">
                <a:xfrm>
                  <a:off x="-190" y="480"/>
                  <a:ext cx="4470" cy="4317"/>
                  <a:chOff x="-190" y="480"/>
                  <a:chExt cx="4470" cy="4317"/>
                </a:xfrm>
              </p:grpSpPr>
              <p:sp>
                <p:nvSpPr>
                  <p:cNvPr id="25606" name="Freeform 6"/>
                  <p:cNvSpPr>
                    <a:spLocks noChangeArrowheads="1"/>
                  </p:cNvSpPr>
                  <p:nvPr/>
                </p:nvSpPr>
                <p:spPr bwMode="auto">
                  <a:xfrm>
                    <a:off x="16" y="773"/>
                    <a:ext cx="3964" cy="3501"/>
                  </a:xfrm>
                  <a:custGeom>
                    <a:avLst/>
                    <a:gdLst/>
                    <a:ahLst/>
                    <a:cxnLst>
                      <a:cxn ang="0">
                        <a:pos x="3946" y="2860"/>
                      </a:cxn>
                      <a:cxn ang="0">
                        <a:pos x="3910" y="2614"/>
                      </a:cxn>
                      <a:cxn ang="0">
                        <a:pos x="3839" y="2368"/>
                      </a:cxn>
                      <a:cxn ang="0">
                        <a:pos x="3731" y="2110"/>
                      </a:cxn>
                      <a:cxn ang="0">
                        <a:pos x="3593" y="1853"/>
                      </a:cxn>
                      <a:cxn ang="0">
                        <a:pos x="3432" y="1595"/>
                      </a:cxn>
                      <a:cxn ang="0">
                        <a:pos x="3241" y="1343"/>
                      </a:cxn>
                      <a:cxn ang="0">
                        <a:pos x="3025" y="1103"/>
                      </a:cxn>
                      <a:cxn ang="0">
                        <a:pos x="2721" y="815"/>
                      </a:cxn>
                      <a:cxn ang="0">
                        <a:pos x="2332" y="522"/>
                      </a:cxn>
                      <a:cxn ang="0">
                        <a:pos x="1943" y="288"/>
                      </a:cxn>
                      <a:cxn ang="0">
                        <a:pos x="1555" y="126"/>
                      </a:cxn>
                      <a:cxn ang="0">
                        <a:pos x="1184" y="24"/>
                      </a:cxn>
                      <a:cxn ang="0">
                        <a:pos x="837" y="0"/>
                      </a:cxn>
                      <a:cxn ang="0">
                        <a:pos x="526" y="48"/>
                      </a:cxn>
                      <a:cxn ang="0">
                        <a:pos x="263" y="174"/>
                      </a:cxn>
                      <a:cxn ang="0">
                        <a:pos x="114" y="312"/>
                      </a:cxn>
                      <a:cxn ang="0">
                        <a:pos x="0" y="486"/>
                      </a:cxn>
                      <a:cxn ang="0">
                        <a:pos x="72" y="372"/>
                      </a:cxn>
                      <a:cxn ang="0">
                        <a:pos x="269" y="174"/>
                      </a:cxn>
                      <a:cxn ang="0">
                        <a:pos x="526" y="48"/>
                      </a:cxn>
                      <a:cxn ang="0">
                        <a:pos x="837" y="6"/>
                      </a:cxn>
                      <a:cxn ang="0">
                        <a:pos x="1184" y="30"/>
                      </a:cxn>
                      <a:cxn ang="0">
                        <a:pos x="1555" y="132"/>
                      </a:cxn>
                      <a:cxn ang="0">
                        <a:pos x="1943" y="294"/>
                      </a:cxn>
                      <a:cxn ang="0">
                        <a:pos x="2332" y="528"/>
                      </a:cxn>
                      <a:cxn ang="0">
                        <a:pos x="2715" y="821"/>
                      </a:cxn>
                      <a:cxn ang="0">
                        <a:pos x="3127" y="1223"/>
                      </a:cxn>
                      <a:cxn ang="0">
                        <a:pos x="3336" y="1469"/>
                      </a:cxn>
                      <a:cxn ang="0">
                        <a:pos x="3510" y="1727"/>
                      </a:cxn>
                      <a:cxn ang="0">
                        <a:pos x="3665" y="1984"/>
                      </a:cxn>
                      <a:cxn ang="0">
                        <a:pos x="3785" y="2236"/>
                      </a:cxn>
                      <a:cxn ang="0">
                        <a:pos x="3875" y="2494"/>
                      </a:cxn>
                      <a:cxn ang="0">
                        <a:pos x="3934" y="2740"/>
                      </a:cxn>
                      <a:cxn ang="0">
                        <a:pos x="3952" y="2973"/>
                      </a:cxn>
                      <a:cxn ang="0">
                        <a:pos x="3922" y="3255"/>
                      </a:cxn>
                      <a:cxn ang="0">
                        <a:pos x="3833" y="3501"/>
                      </a:cxn>
                      <a:cxn ang="0">
                        <a:pos x="3886" y="3387"/>
                      </a:cxn>
                      <a:cxn ang="0">
                        <a:pos x="3946" y="3123"/>
                      </a:cxn>
                      <a:cxn ang="0">
                        <a:pos x="3952" y="2973"/>
                      </a:cxn>
                    </a:cxnLst>
                    <a:rect l="0" t="0" r="r" b="b"/>
                    <a:pathLst>
                      <a:path w="3952" h="3501">
                        <a:moveTo>
                          <a:pt x="3952" y="2973"/>
                        </a:moveTo>
                        <a:lnTo>
                          <a:pt x="3946" y="2860"/>
                        </a:lnTo>
                        <a:lnTo>
                          <a:pt x="3934" y="2740"/>
                        </a:lnTo>
                        <a:lnTo>
                          <a:pt x="3910" y="2614"/>
                        </a:lnTo>
                        <a:lnTo>
                          <a:pt x="3875" y="2494"/>
                        </a:lnTo>
                        <a:lnTo>
                          <a:pt x="3839" y="2368"/>
                        </a:lnTo>
                        <a:lnTo>
                          <a:pt x="3785" y="2236"/>
                        </a:lnTo>
                        <a:lnTo>
                          <a:pt x="3731" y="2110"/>
                        </a:lnTo>
                        <a:lnTo>
                          <a:pt x="3665" y="1978"/>
                        </a:lnTo>
                        <a:lnTo>
                          <a:pt x="3593" y="1853"/>
                        </a:lnTo>
                        <a:lnTo>
                          <a:pt x="3516" y="1721"/>
                        </a:lnTo>
                        <a:lnTo>
                          <a:pt x="3432" y="1595"/>
                        </a:lnTo>
                        <a:lnTo>
                          <a:pt x="3336" y="1469"/>
                        </a:lnTo>
                        <a:lnTo>
                          <a:pt x="3241" y="1343"/>
                        </a:lnTo>
                        <a:lnTo>
                          <a:pt x="3133" y="1223"/>
                        </a:lnTo>
                        <a:lnTo>
                          <a:pt x="3025" y="1103"/>
                        </a:lnTo>
                        <a:lnTo>
                          <a:pt x="2906" y="983"/>
                        </a:lnTo>
                        <a:lnTo>
                          <a:pt x="2721" y="815"/>
                        </a:lnTo>
                        <a:lnTo>
                          <a:pt x="2529" y="660"/>
                        </a:lnTo>
                        <a:lnTo>
                          <a:pt x="2332" y="522"/>
                        </a:lnTo>
                        <a:lnTo>
                          <a:pt x="2141" y="396"/>
                        </a:lnTo>
                        <a:lnTo>
                          <a:pt x="1943" y="288"/>
                        </a:lnTo>
                        <a:lnTo>
                          <a:pt x="1746" y="198"/>
                        </a:lnTo>
                        <a:lnTo>
                          <a:pt x="1555" y="126"/>
                        </a:lnTo>
                        <a:lnTo>
                          <a:pt x="1363" y="66"/>
                        </a:lnTo>
                        <a:lnTo>
                          <a:pt x="1184" y="24"/>
                        </a:lnTo>
                        <a:lnTo>
                          <a:pt x="1005" y="6"/>
                        </a:lnTo>
                        <a:lnTo>
                          <a:pt x="837" y="0"/>
                        </a:lnTo>
                        <a:lnTo>
                          <a:pt x="676" y="12"/>
                        </a:lnTo>
                        <a:lnTo>
                          <a:pt x="526" y="48"/>
                        </a:lnTo>
                        <a:lnTo>
                          <a:pt x="389" y="102"/>
                        </a:lnTo>
                        <a:lnTo>
                          <a:pt x="263" y="174"/>
                        </a:lnTo>
                        <a:lnTo>
                          <a:pt x="155" y="264"/>
                        </a:lnTo>
                        <a:lnTo>
                          <a:pt x="114" y="312"/>
                        </a:lnTo>
                        <a:lnTo>
                          <a:pt x="72" y="366"/>
                        </a:lnTo>
                        <a:lnTo>
                          <a:pt x="0" y="486"/>
                        </a:lnTo>
                        <a:lnTo>
                          <a:pt x="0" y="498"/>
                        </a:lnTo>
                        <a:lnTo>
                          <a:pt x="72" y="372"/>
                        </a:lnTo>
                        <a:lnTo>
                          <a:pt x="161" y="264"/>
                        </a:lnTo>
                        <a:lnTo>
                          <a:pt x="269" y="174"/>
                        </a:lnTo>
                        <a:lnTo>
                          <a:pt x="395" y="102"/>
                        </a:lnTo>
                        <a:lnTo>
                          <a:pt x="526" y="48"/>
                        </a:lnTo>
                        <a:lnTo>
                          <a:pt x="676" y="18"/>
                        </a:lnTo>
                        <a:lnTo>
                          <a:pt x="837" y="6"/>
                        </a:lnTo>
                        <a:lnTo>
                          <a:pt x="1005" y="6"/>
                        </a:lnTo>
                        <a:lnTo>
                          <a:pt x="1184" y="30"/>
                        </a:lnTo>
                        <a:lnTo>
                          <a:pt x="1363" y="72"/>
                        </a:lnTo>
                        <a:lnTo>
                          <a:pt x="1555" y="132"/>
                        </a:lnTo>
                        <a:lnTo>
                          <a:pt x="1746" y="204"/>
                        </a:lnTo>
                        <a:lnTo>
                          <a:pt x="1943" y="294"/>
                        </a:lnTo>
                        <a:lnTo>
                          <a:pt x="2135" y="402"/>
                        </a:lnTo>
                        <a:lnTo>
                          <a:pt x="2332" y="528"/>
                        </a:lnTo>
                        <a:lnTo>
                          <a:pt x="2523" y="666"/>
                        </a:lnTo>
                        <a:lnTo>
                          <a:pt x="2715" y="821"/>
                        </a:lnTo>
                        <a:lnTo>
                          <a:pt x="2900" y="989"/>
                        </a:lnTo>
                        <a:lnTo>
                          <a:pt x="3127" y="1223"/>
                        </a:lnTo>
                        <a:lnTo>
                          <a:pt x="3235" y="1349"/>
                        </a:lnTo>
                        <a:lnTo>
                          <a:pt x="3336" y="1469"/>
                        </a:lnTo>
                        <a:lnTo>
                          <a:pt x="3426" y="1595"/>
                        </a:lnTo>
                        <a:lnTo>
                          <a:pt x="3510" y="1727"/>
                        </a:lnTo>
                        <a:lnTo>
                          <a:pt x="3593" y="1853"/>
                        </a:lnTo>
                        <a:lnTo>
                          <a:pt x="3665" y="1984"/>
                        </a:lnTo>
                        <a:lnTo>
                          <a:pt x="3731" y="2110"/>
                        </a:lnTo>
                        <a:lnTo>
                          <a:pt x="3785" y="2236"/>
                        </a:lnTo>
                        <a:lnTo>
                          <a:pt x="3833" y="2368"/>
                        </a:lnTo>
                        <a:lnTo>
                          <a:pt x="3875" y="2494"/>
                        </a:lnTo>
                        <a:lnTo>
                          <a:pt x="3910" y="2614"/>
                        </a:lnTo>
                        <a:lnTo>
                          <a:pt x="3934" y="2740"/>
                        </a:lnTo>
                        <a:lnTo>
                          <a:pt x="3946" y="2860"/>
                        </a:lnTo>
                        <a:lnTo>
                          <a:pt x="3952" y="2973"/>
                        </a:lnTo>
                        <a:lnTo>
                          <a:pt x="3946" y="3123"/>
                        </a:lnTo>
                        <a:lnTo>
                          <a:pt x="3922" y="3255"/>
                        </a:lnTo>
                        <a:lnTo>
                          <a:pt x="3886" y="3387"/>
                        </a:lnTo>
                        <a:lnTo>
                          <a:pt x="3833" y="3501"/>
                        </a:lnTo>
                        <a:lnTo>
                          <a:pt x="3833" y="3501"/>
                        </a:lnTo>
                        <a:lnTo>
                          <a:pt x="3886" y="3387"/>
                        </a:lnTo>
                        <a:lnTo>
                          <a:pt x="3928" y="3255"/>
                        </a:lnTo>
                        <a:lnTo>
                          <a:pt x="3946" y="3123"/>
                        </a:lnTo>
                        <a:lnTo>
                          <a:pt x="3952" y="2973"/>
                        </a:lnTo>
                        <a:lnTo>
                          <a:pt x="3952" y="2973"/>
                        </a:lnTo>
                        <a:close/>
                      </a:path>
                    </a:pathLst>
                  </a:custGeom>
                  <a:solidFill>
                    <a:srgbClr val="BFBFAB"/>
                  </a:solidFill>
                  <a:ln w="9525">
                    <a:noFill/>
                    <a:round/>
                    <a:headEnd/>
                    <a:tailEnd/>
                  </a:ln>
                  <a:effectLst/>
                </p:spPr>
                <p:txBody>
                  <a:bodyPr wrap="none" anchor="ctr"/>
                  <a:lstStyle/>
                  <a:p>
                    <a:pPr>
                      <a:defRPr/>
                    </a:pPr>
                    <a:endParaRPr lang="ru-RU"/>
                  </a:p>
                </p:txBody>
              </p:sp>
              <p:sp>
                <p:nvSpPr>
                  <p:cNvPr id="25607" name="Freeform 7"/>
                  <p:cNvSpPr>
                    <a:spLocks noChangeArrowheads="1"/>
                  </p:cNvSpPr>
                  <p:nvPr/>
                </p:nvSpPr>
                <p:spPr bwMode="auto">
                  <a:xfrm>
                    <a:off x="22" y="911"/>
                    <a:ext cx="3803" cy="3363"/>
                  </a:xfrm>
                  <a:custGeom>
                    <a:avLst/>
                    <a:gdLst/>
                    <a:ahLst/>
                    <a:cxnLst>
                      <a:cxn ang="0">
                        <a:pos x="676" y="2416"/>
                      </a:cxn>
                      <a:cxn ang="0">
                        <a:pos x="419" y="2062"/>
                      </a:cxn>
                      <a:cxn ang="0">
                        <a:pos x="215" y="1703"/>
                      </a:cxn>
                      <a:cxn ang="0">
                        <a:pos x="78" y="1343"/>
                      </a:cxn>
                      <a:cxn ang="0">
                        <a:pos x="12" y="1001"/>
                      </a:cxn>
                      <a:cxn ang="0">
                        <a:pos x="18" y="701"/>
                      </a:cxn>
                      <a:cxn ang="0">
                        <a:pos x="96" y="450"/>
                      </a:cxn>
                      <a:cxn ang="0">
                        <a:pos x="239" y="246"/>
                      </a:cxn>
                      <a:cxn ang="0">
                        <a:pos x="580" y="48"/>
                      </a:cxn>
                      <a:cxn ang="0">
                        <a:pos x="1028" y="6"/>
                      </a:cxn>
                      <a:cxn ang="0">
                        <a:pos x="1543" y="120"/>
                      </a:cxn>
                      <a:cxn ang="0">
                        <a:pos x="2087" y="378"/>
                      </a:cxn>
                      <a:cxn ang="0">
                        <a:pos x="2631" y="773"/>
                      </a:cxn>
                      <a:cxn ang="0">
                        <a:pos x="3115" y="1265"/>
                      </a:cxn>
                      <a:cxn ang="0">
                        <a:pos x="3378" y="1625"/>
                      </a:cxn>
                      <a:cxn ang="0">
                        <a:pos x="3582" y="1984"/>
                      </a:cxn>
                      <a:cxn ang="0">
                        <a:pos x="3719" y="2344"/>
                      </a:cxn>
                      <a:cxn ang="0">
                        <a:pos x="3785" y="2686"/>
                      </a:cxn>
                      <a:cxn ang="0">
                        <a:pos x="3749" y="3105"/>
                      </a:cxn>
                      <a:cxn ang="0">
                        <a:pos x="3629" y="3363"/>
                      </a:cxn>
                      <a:cxn ang="0">
                        <a:pos x="3779" y="2967"/>
                      </a:cxn>
                      <a:cxn ang="0">
                        <a:pos x="3791" y="2794"/>
                      </a:cxn>
                      <a:cxn ang="0">
                        <a:pos x="3749" y="2458"/>
                      </a:cxn>
                      <a:cxn ang="0">
                        <a:pos x="3635" y="2104"/>
                      </a:cxn>
                      <a:cxn ang="0">
                        <a:pos x="3456" y="1739"/>
                      </a:cxn>
                      <a:cxn ang="0">
                        <a:pos x="3211" y="1385"/>
                      </a:cxn>
                      <a:cxn ang="0">
                        <a:pos x="2804" y="929"/>
                      </a:cxn>
                      <a:cxn ang="0">
                        <a:pos x="2272" y="492"/>
                      </a:cxn>
                      <a:cxn ang="0">
                        <a:pos x="1722" y="192"/>
                      </a:cxn>
                      <a:cxn ang="0">
                        <a:pos x="1190" y="24"/>
                      </a:cxn>
                      <a:cxn ang="0">
                        <a:pos x="717" y="12"/>
                      </a:cxn>
                      <a:cxn ang="0">
                        <a:pos x="335" y="162"/>
                      </a:cxn>
                      <a:cxn ang="0">
                        <a:pos x="132" y="378"/>
                      </a:cxn>
                      <a:cxn ang="0">
                        <a:pos x="36" y="612"/>
                      </a:cxn>
                      <a:cxn ang="0">
                        <a:pos x="0" y="893"/>
                      </a:cxn>
                      <a:cxn ang="0">
                        <a:pos x="42" y="1229"/>
                      </a:cxn>
                      <a:cxn ang="0">
                        <a:pos x="161" y="1583"/>
                      </a:cxn>
                      <a:cxn ang="0">
                        <a:pos x="341" y="1942"/>
                      </a:cxn>
                      <a:cxn ang="0">
                        <a:pos x="580" y="2302"/>
                      </a:cxn>
                      <a:cxn ang="0">
                        <a:pos x="987" y="2758"/>
                      </a:cxn>
                      <a:cxn ang="0">
                        <a:pos x="1596" y="3237"/>
                      </a:cxn>
                      <a:cxn ang="0">
                        <a:pos x="1596" y="3237"/>
                      </a:cxn>
                      <a:cxn ang="0">
                        <a:pos x="993" y="2758"/>
                      </a:cxn>
                    </a:cxnLst>
                    <a:rect l="0" t="0" r="r" b="b"/>
                    <a:pathLst>
                      <a:path w="3791" h="3363">
                        <a:moveTo>
                          <a:pt x="993" y="2758"/>
                        </a:moveTo>
                        <a:lnTo>
                          <a:pt x="777" y="2536"/>
                        </a:lnTo>
                        <a:lnTo>
                          <a:pt x="676" y="2416"/>
                        </a:lnTo>
                        <a:lnTo>
                          <a:pt x="586" y="2302"/>
                        </a:lnTo>
                        <a:lnTo>
                          <a:pt x="496" y="2182"/>
                        </a:lnTo>
                        <a:lnTo>
                          <a:pt x="419" y="2062"/>
                        </a:lnTo>
                        <a:lnTo>
                          <a:pt x="341" y="1942"/>
                        </a:lnTo>
                        <a:lnTo>
                          <a:pt x="275" y="1822"/>
                        </a:lnTo>
                        <a:lnTo>
                          <a:pt x="215" y="1703"/>
                        </a:lnTo>
                        <a:lnTo>
                          <a:pt x="161" y="1583"/>
                        </a:lnTo>
                        <a:lnTo>
                          <a:pt x="114" y="1463"/>
                        </a:lnTo>
                        <a:lnTo>
                          <a:pt x="78" y="1343"/>
                        </a:lnTo>
                        <a:lnTo>
                          <a:pt x="48" y="1229"/>
                        </a:lnTo>
                        <a:lnTo>
                          <a:pt x="24" y="1115"/>
                        </a:lnTo>
                        <a:lnTo>
                          <a:pt x="12" y="1001"/>
                        </a:lnTo>
                        <a:lnTo>
                          <a:pt x="6" y="893"/>
                        </a:lnTo>
                        <a:lnTo>
                          <a:pt x="12" y="797"/>
                        </a:lnTo>
                        <a:lnTo>
                          <a:pt x="18" y="701"/>
                        </a:lnTo>
                        <a:lnTo>
                          <a:pt x="42" y="612"/>
                        </a:lnTo>
                        <a:lnTo>
                          <a:pt x="66" y="528"/>
                        </a:lnTo>
                        <a:lnTo>
                          <a:pt x="96" y="450"/>
                        </a:lnTo>
                        <a:lnTo>
                          <a:pt x="138" y="378"/>
                        </a:lnTo>
                        <a:lnTo>
                          <a:pt x="185" y="306"/>
                        </a:lnTo>
                        <a:lnTo>
                          <a:pt x="239" y="246"/>
                        </a:lnTo>
                        <a:lnTo>
                          <a:pt x="341" y="162"/>
                        </a:lnTo>
                        <a:lnTo>
                          <a:pt x="454" y="96"/>
                        </a:lnTo>
                        <a:lnTo>
                          <a:pt x="580" y="48"/>
                        </a:lnTo>
                        <a:lnTo>
                          <a:pt x="723" y="18"/>
                        </a:lnTo>
                        <a:lnTo>
                          <a:pt x="867" y="6"/>
                        </a:lnTo>
                        <a:lnTo>
                          <a:pt x="1028" y="6"/>
                        </a:lnTo>
                        <a:lnTo>
                          <a:pt x="1196" y="30"/>
                        </a:lnTo>
                        <a:lnTo>
                          <a:pt x="1363" y="66"/>
                        </a:lnTo>
                        <a:lnTo>
                          <a:pt x="1543" y="120"/>
                        </a:lnTo>
                        <a:lnTo>
                          <a:pt x="1722" y="192"/>
                        </a:lnTo>
                        <a:lnTo>
                          <a:pt x="1901" y="282"/>
                        </a:lnTo>
                        <a:lnTo>
                          <a:pt x="2087" y="378"/>
                        </a:lnTo>
                        <a:lnTo>
                          <a:pt x="2272" y="498"/>
                        </a:lnTo>
                        <a:lnTo>
                          <a:pt x="2451" y="624"/>
                        </a:lnTo>
                        <a:lnTo>
                          <a:pt x="2631" y="773"/>
                        </a:lnTo>
                        <a:lnTo>
                          <a:pt x="2804" y="929"/>
                        </a:lnTo>
                        <a:lnTo>
                          <a:pt x="3019" y="1151"/>
                        </a:lnTo>
                        <a:lnTo>
                          <a:pt x="3115" y="1265"/>
                        </a:lnTo>
                        <a:lnTo>
                          <a:pt x="3211" y="1385"/>
                        </a:lnTo>
                        <a:lnTo>
                          <a:pt x="3295" y="1505"/>
                        </a:lnTo>
                        <a:lnTo>
                          <a:pt x="3378" y="1625"/>
                        </a:lnTo>
                        <a:lnTo>
                          <a:pt x="3450" y="1745"/>
                        </a:lnTo>
                        <a:lnTo>
                          <a:pt x="3522" y="1864"/>
                        </a:lnTo>
                        <a:lnTo>
                          <a:pt x="3582" y="1984"/>
                        </a:lnTo>
                        <a:lnTo>
                          <a:pt x="3635" y="2104"/>
                        </a:lnTo>
                        <a:lnTo>
                          <a:pt x="3677" y="2224"/>
                        </a:lnTo>
                        <a:lnTo>
                          <a:pt x="3719" y="2344"/>
                        </a:lnTo>
                        <a:lnTo>
                          <a:pt x="3749" y="2458"/>
                        </a:lnTo>
                        <a:lnTo>
                          <a:pt x="3773" y="2572"/>
                        </a:lnTo>
                        <a:lnTo>
                          <a:pt x="3785" y="2686"/>
                        </a:lnTo>
                        <a:lnTo>
                          <a:pt x="3791" y="2794"/>
                        </a:lnTo>
                        <a:lnTo>
                          <a:pt x="3779" y="2955"/>
                        </a:lnTo>
                        <a:lnTo>
                          <a:pt x="3749" y="3105"/>
                        </a:lnTo>
                        <a:lnTo>
                          <a:pt x="3695" y="3243"/>
                        </a:lnTo>
                        <a:lnTo>
                          <a:pt x="3623" y="3363"/>
                        </a:lnTo>
                        <a:lnTo>
                          <a:pt x="3629" y="3363"/>
                        </a:lnTo>
                        <a:lnTo>
                          <a:pt x="3701" y="3243"/>
                        </a:lnTo>
                        <a:lnTo>
                          <a:pt x="3749" y="3111"/>
                        </a:lnTo>
                        <a:lnTo>
                          <a:pt x="3779" y="2967"/>
                        </a:lnTo>
                        <a:lnTo>
                          <a:pt x="3791" y="2806"/>
                        </a:lnTo>
                        <a:lnTo>
                          <a:pt x="3791" y="2800"/>
                        </a:lnTo>
                        <a:lnTo>
                          <a:pt x="3791" y="2794"/>
                        </a:lnTo>
                        <a:lnTo>
                          <a:pt x="3785" y="2686"/>
                        </a:lnTo>
                        <a:lnTo>
                          <a:pt x="3773" y="2572"/>
                        </a:lnTo>
                        <a:lnTo>
                          <a:pt x="3749" y="2458"/>
                        </a:lnTo>
                        <a:lnTo>
                          <a:pt x="3719" y="2338"/>
                        </a:lnTo>
                        <a:lnTo>
                          <a:pt x="3683" y="2224"/>
                        </a:lnTo>
                        <a:lnTo>
                          <a:pt x="3635" y="2104"/>
                        </a:lnTo>
                        <a:lnTo>
                          <a:pt x="3582" y="1984"/>
                        </a:lnTo>
                        <a:lnTo>
                          <a:pt x="3522" y="1864"/>
                        </a:lnTo>
                        <a:lnTo>
                          <a:pt x="3456" y="1739"/>
                        </a:lnTo>
                        <a:lnTo>
                          <a:pt x="3378" y="1619"/>
                        </a:lnTo>
                        <a:lnTo>
                          <a:pt x="3300" y="1499"/>
                        </a:lnTo>
                        <a:lnTo>
                          <a:pt x="3211" y="1385"/>
                        </a:lnTo>
                        <a:lnTo>
                          <a:pt x="3121" y="1265"/>
                        </a:lnTo>
                        <a:lnTo>
                          <a:pt x="3019" y="1151"/>
                        </a:lnTo>
                        <a:lnTo>
                          <a:pt x="2804" y="929"/>
                        </a:lnTo>
                        <a:lnTo>
                          <a:pt x="2631" y="767"/>
                        </a:lnTo>
                        <a:lnTo>
                          <a:pt x="2451" y="624"/>
                        </a:lnTo>
                        <a:lnTo>
                          <a:pt x="2272" y="492"/>
                        </a:lnTo>
                        <a:lnTo>
                          <a:pt x="2087" y="378"/>
                        </a:lnTo>
                        <a:lnTo>
                          <a:pt x="1901" y="276"/>
                        </a:lnTo>
                        <a:lnTo>
                          <a:pt x="1722" y="192"/>
                        </a:lnTo>
                        <a:lnTo>
                          <a:pt x="1543" y="120"/>
                        </a:lnTo>
                        <a:lnTo>
                          <a:pt x="1363" y="66"/>
                        </a:lnTo>
                        <a:lnTo>
                          <a:pt x="1190" y="24"/>
                        </a:lnTo>
                        <a:lnTo>
                          <a:pt x="1028" y="6"/>
                        </a:lnTo>
                        <a:lnTo>
                          <a:pt x="867" y="0"/>
                        </a:lnTo>
                        <a:lnTo>
                          <a:pt x="717" y="12"/>
                        </a:lnTo>
                        <a:lnTo>
                          <a:pt x="580" y="42"/>
                        </a:lnTo>
                        <a:lnTo>
                          <a:pt x="448" y="90"/>
                        </a:lnTo>
                        <a:lnTo>
                          <a:pt x="335" y="162"/>
                        </a:lnTo>
                        <a:lnTo>
                          <a:pt x="233" y="246"/>
                        </a:lnTo>
                        <a:lnTo>
                          <a:pt x="179" y="306"/>
                        </a:lnTo>
                        <a:lnTo>
                          <a:pt x="132" y="378"/>
                        </a:lnTo>
                        <a:lnTo>
                          <a:pt x="90" y="450"/>
                        </a:lnTo>
                        <a:lnTo>
                          <a:pt x="60" y="528"/>
                        </a:lnTo>
                        <a:lnTo>
                          <a:pt x="36" y="612"/>
                        </a:lnTo>
                        <a:lnTo>
                          <a:pt x="12" y="701"/>
                        </a:lnTo>
                        <a:lnTo>
                          <a:pt x="6" y="797"/>
                        </a:lnTo>
                        <a:lnTo>
                          <a:pt x="0" y="893"/>
                        </a:lnTo>
                        <a:lnTo>
                          <a:pt x="6" y="1001"/>
                        </a:lnTo>
                        <a:lnTo>
                          <a:pt x="24" y="1115"/>
                        </a:lnTo>
                        <a:lnTo>
                          <a:pt x="42" y="1229"/>
                        </a:lnTo>
                        <a:lnTo>
                          <a:pt x="78" y="1343"/>
                        </a:lnTo>
                        <a:lnTo>
                          <a:pt x="114" y="1463"/>
                        </a:lnTo>
                        <a:lnTo>
                          <a:pt x="161" y="1583"/>
                        </a:lnTo>
                        <a:lnTo>
                          <a:pt x="215" y="1703"/>
                        </a:lnTo>
                        <a:lnTo>
                          <a:pt x="275" y="1822"/>
                        </a:lnTo>
                        <a:lnTo>
                          <a:pt x="341" y="1942"/>
                        </a:lnTo>
                        <a:lnTo>
                          <a:pt x="413" y="2062"/>
                        </a:lnTo>
                        <a:lnTo>
                          <a:pt x="496" y="2182"/>
                        </a:lnTo>
                        <a:lnTo>
                          <a:pt x="580" y="2302"/>
                        </a:lnTo>
                        <a:lnTo>
                          <a:pt x="676" y="2422"/>
                        </a:lnTo>
                        <a:lnTo>
                          <a:pt x="771" y="2536"/>
                        </a:lnTo>
                        <a:lnTo>
                          <a:pt x="987" y="2758"/>
                        </a:lnTo>
                        <a:lnTo>
                          <a:pt x="1184" y="2931"/>
                        </a:lnTo>
                        <a:lnTo>
                          <a:pt x="1387" y="3093"/>
                        </a:lnTo>
                        <a:lnTo>
                          <a:pt x="1596" y="3237"/>
                        </a:lnTo>
                        <a:lnTo>
                          <a:pt x="1800" y="3363"/>
                        </a:lnTo>
                        <a:lnTo>
                          <a:pt x="1806" y="3363"/>
                        </a:lnTo>
                        <a:lnTo>
                          <a:pt x="1596" y="3237"/>
                        </a:lnTo>
                        <a:lnTo>
                          <a:pt x="1393" y="3093"/>
                        </a:lnTo>
                        <a:lnTo>
                          <a:pt x="1190" y="2931"/>
                        </a:lnTo>
                        <a:lnTo>
                          <a:pt x="993" y="2758"/>
                        </a:lnTo>
                        <a:lnTo>
                          <a:pt x="993" y="2758"/>
                        </a:lnTo>
                        <a:close/>
                      </a:path>
                    </a:pathLst>
                  </a:custGeom>
                  <a:solidFill>
                    <a:srgbClr val="BFBFAB"/>
                  </a:solidFill>
                  <a:ln w="9525">
                    <a:noFill/>
                    <a:round/>
                    <a:headEnd/>
                    <a:tailEnd/>
                  </a:ln>
                  <a:effectLst/>
                </p:spPr>
                <p:txBody>
                  <a:bodyPr wrap="none" anchor="ctr"/>
                  <a:lstStyle/>
                  <a:p>
                    <a:pPr>
                      <a:defRPr/>
                    </a:pPr>
                    <a:endParaRPr lang="ru-RU"/>
                  </a:p>
                </p:txBody>
              </p:sp>
              <p:sp>
                <p:nvSpPr>
                  <p:cNvPr id="2" name="Freeform 8"/>
                  <p:cNvSpPr>
                    <a:spLocks noChangeArrowheads="1"/>
                  </p:cNvSpPr>
                  <p:nvPr/>
                </p:nvSpPr>
                <p:spPr bwMode="auto">
                  <a:xfrm>
                    <a:off x="130" y="1049"/>
                    <a:ext cx="3538" cy="3225"/>
                  </a:xfrm>
                  <a:custGeom>
                    <a:avLst/>
                    <a:gdLst/>
                    <a:ahLst/>
                    <a:cxnLst>
                      <a:cxn ang="0">
                        <a:pos x="538" y="2146"/>
                      </a:cxn>
                      <a:cxn ang="0">
                        <a:pos x="317" y="1816"/>
                      </a:cxn>
                      <a:cxn ang="0">
                        <a:pos x="149" y="1481"/>
                      </a:cxn>
                      <a:cxn ang="0">
                        <a:pos x="41" y="1151"/>
                      </a:cxn>
                      <a:cxn ang="0">
                        <a:pos x="0" y="839"/>
                      </a:cxn>
                      <a:cxn ang="0">
                        <a:pos x="30" y="575"/>
                      </a:cxn>
                      <a:cxn ang="0">
                        <a:pos x="125" y="354"/>
                      </a:cxn>
                      <a:cxn ang="0">
                        <a:pos x="317" y="150"/>
                      </a:cxn>
                      <a:cxn ang="0">
                        <a:pos x="669" y="12"/>
                      </a:cxn>
                      <a:cxn ang="0">
                        <a:pos x="1112" y="24"/>
                      </a:cxn>
                      <a:cxn ang="0">
                        <a:pos x="1608" y="174"/>
                      </a:cxn>
                      <a:cxn ang="0">
                        <a:pos x="2116" y="456"/>
                      </a:cxn>
                      <a:cxn ang="0">
                        <a:pos x="2613" y="857"/>
                      </a:cxn>
                      <a:cxn ang="0">
                        <a:pos x="3073" y="1391"/>
                      </a:cxn>
                      <a:cxn ang="0">
                        <a:pos x="3276" y="1726"/>
                      </a:cxn>
                      <a:cxn ang="0">
                        <a:pos x="3426" y="2062"/>
                      </a:cxn>
                      <a:cxn ang="0">
                        <a:pos x="3509" y="2386"/>
                      </a:cxn>
                      <a:cxn ang="0">
                        <a:pos x="3521" y="2680"/>
                      </a:cxn>
                      <a:cxn ang="0">
                        <a:pos x="3474" y="2931"/>
                      </a:cxn>
                      <a:cxn ang="0">
                        <a:pos x="3360" y="3141"/>
                      </a:cxn>
                      <a:cxn ang="0">
                        <a:pos x="3282" y="3225"/>
                      </a:cxn>
                      <a:cxn ang="0">
                        <a:pos x="3312" y="3201"/>
                      </a:cxn>
                      <a:cxn ang="0">
                        <a:pos x="3444" y="3009"/>
                      </a:cxn>
                      <a:cxn ang="0">
                        <a:pos x="3515" y="2769"/>
                      </a:cxn>
                      <a:cxn ang="0">
                        <a:pos x="3521" y="2488"/>
                      </a:cxn>
                      <a:cxn ang="0">
                        <a:pos x="3462" y="2170"/>
                      </a:cxn>
                      <a:cxn ang="0">
                        <a:pos x="3336" y="1834"/>
                      </a:cxn>
                      <a:cxn ang="0">
                        <a:pos x="3145" y="1499"/>
                      </a:cxn>
                      <a:cxn ang="0">
                        <a:pos x="2816" y="1061"/>
                      </a:cxn>
                      <a:cxn ang="0">
                        <a:pos x="2284" y="575"/>
                      </a:cxn>
                      <a:cxn ang="0">
                        <a:pos x="1775" y="252"/>
                      </a:cxn>
                      <a:cxn ang="0">
                        <a:pos x="1273" y="60"/>
                      </a:cxn>
                      <a:cxn ang="0">
                        <a:pos x="807" y="0"/>
                      </a:cxn>
                      <a:cxn ang="0">
                        <a:pos x="418" y="84"/>
                      </a:cxn>
                      <a:cxn ang="0">
                        <a:pos x="167" y="288"/>
                      </a:cxn>
                      <a:cxn ang="0">
                        <a:pos x="53" y="498"/>
                      </a:cxn>
                      <a:cxn ang="0">
                        <a:pos x="0" y="749"/>
                      </a:cxn>
                      <a:cxn ang="0">
                        <a:pos x="18" y="1043"/>
                      </a:cxn>
                      <a:cxn ang="0">
                        <a:pos x="101" y="1373"/>
                      </a:cxn>
                      <a:cxn ang="0">
                        <a:pos x="251" y="1708"/>
                      </a:cxn>
                      <a:cxn ang="0">
                        <a:pos x="454" y="2038"/>
                      </a:cxn>
                      <a:cxn ang="0">
                        <a:pos x="914" y="2572"/>
                      </a:cxn>
                      <a:cxn ang="0">
                        <a:pos x="1255" y="2865"/>
                      </a:cxn>
                      <a:cxn ang="0">
                        <a:pos x="1608" y="3099"/>
                      </a:cxn>
                      <a:cxn ang="0">
                        <a:pos x="1853" y="3225"/>
                      </a:cxn>
                      <a:cxn ang="0">
                        <a:pos x="1494" y="3027"/>
                      </a:cxn>
                      <a:cxn ang="0">
                        <a:pos x="1142" y="2769"/>
                      </a:cxn>
                    </a:cxnLst>
                    <a:rect l="0" t="0" r="r" b="b"/>
                    <a:pathLst>
                      <a:path w="3527" h="3225">
                        <a:moveTo>
                          <a:pt x="914" y="2572"/>
                        </a:moveTo>
                        <a:lnTo>
                          <a:pt x="717" y="2362"/>
                        </a:lnTo>
                        <a:lnTo>
                          <a:pt x="538" y="2146"/>
                        </a:lnTo>
                        <a:lnTo>
                          <a:pt x="460" y="2038"/>
                        </a:lnTo>
                        <a:lnTo>
                          <a:pt x="382" y="1930"/>
                        </a:lnTo>
                        <a:lnTo>
                          <a:pt x="317" y="1816"/>
                        </a:lnTo>
                        <a:lnTo>
                          <a:pt x="251" y="1702"/>
                        </a:lnTo>
                        <a:lnTo>
                          <a:pt x="197" y="1589"/>
                        </a:lnTo>
                        <a:lnTo>
                          <a:pt x="149" y="1481"/>
                        </a:lnTo>
                        <a:lnTo>
                          <a:pt x="107" y="1367"/>
                        </a:lnTo>
                        <a:lnTo>
                          <a:pt x="71" y="1259"/>
                        </a:lnTo>
                        <a:lnTo>
                          <a:pt x="41" y="1151"/>
                        </a:lnTo>
                        <a:lnTo>
                          <a:pt x="18" y="1043"/>
                        </a:lnTo>
                        <a:lnTo>
                          <a:pt x="6" y="941"/>
                        </a:lnTo>
                        <a:lnTo>
                          <a:pt x="0" y="839"/>
                        </a:lnTo>
                        <a:lnTo>
                          <a:pt x="6" y="749"/>
                        </a:lnTo>
                        <a:lnTo>
                          <a:pt x="12" y="659"/>
                        </a:lnTo>
                        <a:lnTo>
                          <a:pt x="30" y="575"/>
                        </a:lnTo>
                        <a:lnTo>
                          <a:pt x="59" y="498"/>
                        </a:lnTo>
                        <a:lnTo>
                          <a:pt x="89" y="420"/>
                        </a:lnTo>
                        <a:lnTo>
                          <a:pt x="125" y="354"/>
                        </a:lnTo>
                        <a:lnTo>
                          <a:pt x="173" y="288"/>
                        </a:lnTo>
                        <a:lnTo>
                          <a:pt x="221" y="228"/>
                        </a:lnTo>
                        <a:lnTo>
                          <a:pt x="317" y="150"/>
                        </a:lnTo>
                        <a:lnTo>
                          <a:pt x="424" y="90"/>
                        </a:lnTo>
                        <a:lnTo>
                          <a:pt x="544" y="42"/>
                        </a:lnTo>
                        <a:lnTo>
                          <a:pt x="669" y="12"/>
                        </a:lnTo>
                        <a:lnTo>
                          <a:pt x="813" y="0"/>
                        </a:lnTo>
                        <a:lnTo>
                          <a:pt x="956" y="6"/>
                        </a:lnTo>
                        <a:lnTo>
                          <a:pt x="1112" y="24"/>
                        </a:lnTo>
                        <a:lnTo>
                          <a:pt x="1273" y="60"/>
                        </a:lnTo>
                        <a:lnTo>
                          <a:pt x="1441" y="114"/>
                        </a:lnTo>
                        <a:lnTo>
                          <a:pt x="1608" y="174"/>
                        </a:lnTo>
                        <a:lnTo>
                          <a:pt x="1775" y="258"/>
                        </a:lnTo>
                        <a:lnTo>
                          <a:pt x="1949" y="348"/>
                        </a:lnTo>
                        <a:lnTo>
                          <a:pt x="2116" y="456"/>
                        </a:lnTo>
                        <a:lnTo>
                          <a:pt x="2284" y="575"/>
                        </a:lnTo>
                        <a:lnTo>
                          <a:pt x="2451" y="713"/>
                        </a:lnTo>
                        <a:lnTo>
                          <a:pt x="2613" y="857"/>
                        </a:lnTo>
                        <a:lnTo>
                          <a:pt x="2810" y="1067"/>
                        </a:lnTo>
                        <a:lnTo>
                          <a:pt x="2989" y="1283"/>
                        </a:lnTo>
                        <a:lnTo>
                          <a:pt x="3073" y="1391"/>
                        </a:lnTo>
                        <a:lnTo>
                          <a:pt x="3145" y="1505"/>
                        </a:lnTo>
                        <a:lnTo>
                          <a:pt x="3216" y="1612"/>
                        </a:lnTo>
                        <a:lnTo>
                          <a:pt x="3276" y="1726"/>
                        </a:lnTo>
                        <a:lnTo>
                          <a:pt x="3330" y="1840"/>
                        </a:lnTo>
                        <a:lnTo>
                          <a:pt x="3384" y="1948"/>
                        </a:lnTo>
                        <a:lnTo>
                          <a:pt x="3426" y="2062"/>
                        </a:lnTo>
                        <a:lnTo>
                          <a:pt x="3462" y="2170"/>
                        </a:lnTo>
                        <a:lnTo>
                          <a:pt x="3491" y="2278"/>
                        </a:lnTo>
                        <a:lnTo>
                          <a:pt x="3509" y="2386"/>
                        </a:lnTo>
                        <a:lnTo>
                          <a:pt x="3521" y="2488"/>
                        </a:lnTo>
                        <a:lnTo>
                          <a:pt x="3527" y="2590"/>
                        </a:lnTo>
                        <a:lnTo>
                          <a:pt x="3521" y="2680"/>
                        </a:lnTo>
                        <a:lnTo>
                          <a:pt x="3515" y="2769"/>
                        </a:lnTo>
                        <a:lnTo>
                          <a:pt x="3497" y="2853"/>
                        </a:lnTo>
                        <a:lnTo>
                          <a:pt x="3474" y="2931"/>
                        </a:lnTo>
                        <a:lnTo>
                          <a:pt x="3438" y="3009"/>
                        </a:lnTo>
                        <a:lnTo>
                          <a:pt x="3402" y="3075"/>
                        </a:lnTo>
                        <a:lnTo>
                          <a:pt x="3360" y="3141"/>
                        </a:lnTo>
                        <a:lnTo>
                          <a:pt x="3306" y="3201"/>
                        </a:lnTo>
                        <a:lnTo>
                          <a:pt x="3294" y="3213"/>
                        </a:lnTo>
                        <a:lnTo>
                          <a:pt x="3282" y="3225"/>
                        </a:lnTo>
                        <a:lnTo>
                          <a:pt x="3288" y="3225"/>
                        </a:lnTo>
                        <a:lnTo>
                          <a:pt x="3300" y="3213"/>
                        </a:lnTo>
                        <a:lnTo>
                          <a:pt x="3312" y="3201"/>
                        </a:lnTo>
                        <a:lnTo>
                          <a:pt x="3366" y="3141"/>
                        </a:lnTo>
                        <a:lnTo>
                          <a:pt x="3408" y="3075"/>
                        </a:lnTo>
                        <a:lnTo>
                          <a:pt x="3444" y="3009"/>
                        </a:lnTo>
                        <a:lnTo>
                          <a:pt x="3474" y="2931"/>
                        </a:lnTo>
                        <a:lnTo>
                          <a:pt x="3497" y="2853"/>
                        </a:lnTo>
                        <a:lnTo>
                          <a:pt x="3515" y="2769"/>
                        </a:lnTo>
                        <a:lnTo>
                          <a:pt x="3527" y="2680"/>
                        </a:lnTo>
                        <a:lnTo>
                          <a:pt x="3527" y="2590"/>
                        </a:lnTo>
                        <a:lnTo>
                          <a:pt x="3521" y="2488"/>
                        </a:lnTo>
                        <a:lnTo>
                          <a:pt x="3509" y="2386"/>
                        </a:lnTo>
                        <a:lnTo>
                          <a:pt x="3491" y="2278"/>
                        </a:lnTo>
                        <a:lnTo>
                          <a:pt x="3462" y="2170"/>
                        </a:lnTo>
                        <a:lnTo>
                          <a:pt x="3426" y="2056"/>
                        </a:lnTo>
                        <a:lnTo>
                          <a:pt x="3384" y="1948"/>
                        </a:lnTo>
                        <a:lnTo>
                          <a:pt x="3336" y="1834"/>
                        </a:lnTo>
                        <a:lnTo>
                          <a:pt x="3276" y="1726"/>
                        </a:lnTo>
                        <a:lnTo>
                          <a:pt x="3216" y="1612"/>
                        </a:lnTo>
                        <a:lnTo>
                          <a:pt x="3145" y="1499"/>
                        </a:lnTo>
                        <a:lnTo>
                          <a:pt x="3073" y="1391"/>
                        </a:lnTo>
                        <a:lnTo>
                          <a:pt x="2989" y="1277"/>
                        </a:lnTo>
                        <a:lnTo>
                          <a:pt x="2816" y="1061"/>
                        </a:lnTo>
                        <a:lnTo>
                          <a:pt x="2613" y="857"/>
                        </a:lnTo>
                        <a:lnTo>
                          <a:pt x="2451" y="707"/>
                        </a:lnTo>
                        <a:lnTo>
                          <a:pt x="2284" y="575"/>
                        </a:lnTo>
                        <a:lnTo>
                          <a:pt x="2116" y="456"/>
                        </a:lnTo>
                        <a:lnTo>
                          <a:pt x="1949" y="348"/>
                        </a:lnTo>
                        <a:lnTo>
                          <a:pt x="1775" y="252"/>
                        </a:lnTo>
                        <a:lnTo>
                          <a:pt x="1608" y="174"/>
                        </a:lnTo>
                        <a:lnTo>
                          <a:pt x="1435" y="108"/>
                        </a:lnTo>
                        <a:lnTo>
                          <a:pt x="1273" y="60"/>
                        </a:lnTo>
                        <a:lnTo>
                          <a:pt x="1112" y="24"/>
                        </a:lnTo>
                        <a:lnTo>
                          <a:pt x="956" y="0"/>
                        </a:lnTo>
                        <a:lnTo>
                          <a:pt x="807" y="0"/>
                        </a:lnTo>
                        <a:lnTo>
                          <a:pt x="669" y="12"/>
                        </a:lnTo>
                        <a:lnTo>
                          <a:pt x="538" y="42"/>
                        </a:lnTo>
                        <a:lnTo>
                          <a:pt x="418" y="84"/>
                        </a:lnTo>
                        <a:lnTo>
                          <a:pt x="311" y="150"/>
                        </a:lnTo>
                        <a:lnTo>
                          <a:pt x="215" y="228"/>
                        </a:lnTo>
                        <a:lnTo>
                          <a:pt x="167" y="288"/>
                        </a:lnTo>
                        <a:lnTo>
                          <a:pt x="119" y="354"/>
                        </a:lnTo>
                        <a:lnTo>
                          <a:pt x="83" y="420"/>
                        </a:lnTo>
                        <a:lnTo>
                          <a:pt x="53" y="498"/>
                        </a:lnTo>
                        <a:lnTo>
                          <a:pt x="30" y="575"/>
                        </a:lnTo>
                        <a:lnTo>
                          <a:pt x="12" y="659"/>
                        </a:lnTo>
                        <a:lnTo>
                          <a:pt x="0" y="749"/>
                        </a:lnTo>
                        <a:lnTo>
                          <a:pt x="0" y="839"/>
                        </a:lnTo>
                        <a:lnTo>
                          <a:pt x="6" y="941"/>
                        </a:lnTo>
                        <a:lnTo>
                          <a:pt x="18" y="1043"/>
                        </a:lnTo>
                        <a:lnTo>
                          <a:pt x="35" y="1151"/>
                        </a:lnTo>
                        <a:lnTo>
                          <a:pt x="65" y="1259"/>
                        </a:lnTo>
                        <a:lnTo>
                          <a:pt x="101" y="1373"/>
                        </a:lnTo>
                        <a:lnTo>
                          <a:pt x="143" y="1481"/>
                        </a:lnTo>
                        <a:lnTo>
                          <a:pt x="191" y="1595"/>
                        </a:lnTo>
                        <a:lnTo>
                          <a:pt x="251" y="1708"/>
                        </a:lnTo>
                        <a:lnTo>
                          <a:pt x="311" y="1816"/>
                        </a:lnTo>
                        <a:lnTo>
                          <a:pt x="382" y="1930"/>
                        </a:lnTo>
                        <a:lnTo>
                          <a:pt x="454" y="2038"/>
                        </a:lnTo>
                        <a:lnTo>
                          <a:pt x="538" y="2152"/>
                        </a:lnTo>
                        <a:lnTo>
                          <a:pt x="717" y="2368"/>
                        </a:lnTo>
                        <a:lnTo>
                          <a:pt x="914" y="2572"/>
                        </a:lnTo>
                        <a:lnTo>
                          <a:pt x="1028" y="2674"/>
                        </a:lnTo>
                        <a:lnTo>
                          <a:pt x="1142" y="2775"/>
                        </a:lnTo>
                        <a:lnTo>
                          <a:pt x="1255" y="2865"/>
                        </a:lnTo>
                        <a:lnTo>
                          <a:pt x="1369" y="2949"/>
                        </a:lnTo>
                        <a:lnTo>
                          <a:pt x="1488" y="3027"/>
                        </a:lnTo>
                        <a:lnTo>
                          <a:pt x="1608" y="3099"/>
                        </a:lnTo>
                        <a:lnTo>
                          <a:pt x="1722" y="3165"/>
                        </a:lnTo>
                        <a:lnTo>
                          <a:pt x="1841" y="3225"/>
                        </a:lnTo>
                        <a:lnTo>
                          <a:pt x="1853" y="3225"/>
                        </a:lnTo>
                        <a:lnTo>
                          <a:pt x="1734" y="3165"/>
                        </a:lnTo>
                        <a:lnTo>
                          <a:pt x="1614" y="3099"/>
                        </a:lnTo>
                        <a:lnTo>
                          <a:pt x="1494" y="3027"/>
                        </a:lnTo>
                        <a:lnTo>
                          <a:pt x="1375" y="2949"/>
                        </a:lnTo>
                        <a:lnTo>
                          <a:pt x="1261" y="2865"/>
                        </a:lnTo>
                        <a:lnTo>
                          <a:pt x="1142" y="2769"/>
                        </a:lnTo>
                        <a:lnTo>
                          <a:pt x="914" y="2572"/>
                        </a:lnTo>
                        <a:lnTo>
                          <a:pt x="914" y="2572"/>
                        </a:lnTo>
                        <a:close/>
                      </a:path>
                    </a:pathLst>
                  </a:custGeom>
                  <a:solidFill>
                    <a:srgbClr val="BFBFAB"/>
                  </a:solidFill>
                  <a:ln w="9525">
                    <a:noFill/>
                    <a:round/>
                    <a:headEnd/>
                    <a:tailEnd/>
                  </a:ln>
                  <a:effectLst/>
                </p:spPr>
                <p:txBody>
                  <a:bodyPr wrap="none" anchor="ctr"/>
                  <a:lstStyle/>
                  <a:p>
                    <a:pPr>
                      <a:defRPr/>
                    </a:pPr>
                    <a:endParaRPr lang="ru-RU"/>
                  </a:p>
                </p:txBody>
              </p:sp>
              <p:grpSp>
                <p:nvGrpSpPr>
                  <p:cNvPr id="25641" name="Group 9"/>
                  <p:cNvGrpSpPr>
                    <a:grpSpLocks/>
                  </p:cNvGrpSpPr>
                  <p:nvPr/>
                </p:nvGrpSpPr>
                <p:grpSpPr bwMode="auto">
                  <a:xfrm>
                    <a:off x="-190" y="480"/>
                    <a:ext cx="4470" cy="4317"/>
                    <a:chOff x="-190" y="480"/>
                    <a:chExt cx="4470" cy="4317"/>
                  </a:xfrm>
                </p:grpSpPr>
                <p:sp>
                  <p:nvSpPr>
                    <p:cNvPr id="25610" name="Freeform 10"/>
                    <p:cNvSpPr>
                      <a:spLocks noChangeArrowheads="1"/>
                    </p:cNvSpPr>
                    <p:nvPr/>
                  </p:nvSpPr>
                  <p:spPr bwMode="auto">
                    <a:xfrm>
                      <a:off x="16" y="480"/>
                      <a:ext cx="4264" cy="3794"/>
                    </a:xfrm>
                    <a:custGeom>
                      <a:avLst/>
                      <a:gdLst/>
                      <a:ahLst/>
                      <a:cxnLst>
                        <a:cxn ang="0">
                          <a:pos x="4245" y="3237"/>
                        </a:cxn>
                        <a:cxn ang="0">
                          <a:pos x="4203" y="2961"/>
                        </a:cxn>
                        <a:cxn ang="0">
                          <a:pos x="4120" y="2679"/>
                        </a:cxn>
                        <a:cxn ang="0">
                          <a:pos x="4000" y="2391"/>
                        </a:cxn>
                        <a:cxn ang="0">
                          <a:pos x="3845" y="2098"/>
                        </a:cxn>
                        <a:cxn ang="0">
                          <a:pos x="3659" y="1810"/>
                        </a:cxn>
                        <a:cxn ang="0">
                          <a:pos x="3438" y="1528"/>
                        </a:cxn>
                        <a:cxn ang="0">
                          <a:pos x="3193" y="1252"/>
                        </a:cxn>
                        <a:cxn ang="0">
                          <a:pos x="2858" y="935"/>
                        </a:cxn>
                        <a:cxn ang="0">
                          <a:pos x="2434" y="605"/>
                        </a:cxn>
                        <a:cxn ang="0">
                          <a:pos x="1991" y="341"/>
                        </a:cxn>
                        <a:cxn ang="0">
                          <a:pos x="1549" y="143"/>
                        </a:cxn>
                        <a:cxn ang="0">
                          <a:pos x="1124" y="35"/>
                        </a:cxn>
                        <a:cxn ang="0">
                          <a:pos x="741" y="0"/>
                        </a:cxn>
                        <a:cxn ang="0">
                          <a:pos x="401" y="47"/>
                        </a:cxn>
                        <a:cxn ang="0">
                          <a:pos x="120" y="173"/>
                        </a:cxn>
                        <a:cxn ang="0">
                          <a:pos x="0" y="269"/>
                        </a:cxn>
                        <a:cxn ang="0">
                          <a:pos x="263" y="101"/>
                        </a:cxn>
                        <a:cxn ang="0">
                          <a:pos x="586" y="18"/>
                        </a:cxn>
                        <a:cxn ang="0">
                          <a:pos x="957" y="18"/>
                        </a:cxn>
                        <a:cxn ang="0">
                          <a:pos x="1357" y="95"/>
                        </a:cxn>
                        <a:cxn ang="0">
                          <a:pos x="1782" y="245"/>
                        </a:cxn>
                        <a:cxn ang="0">
                          <a:pos x="2212" y="467"/>
                        </a:cxn>
                        <a:cxn ang="0">
                          <a:pos x="2643" y="761"/>
                        </a:cxn>
                        <a:cxn ang="0">
                          <a:pos x="3061" y="1120"/>
                        </a:cxn>
                        <a:cxn ang="0">
                          <a:pos x="3318" y="1390"/>
                        </a:cxn>
                        <a:cxn ang="0">
                          <a:pos x="3552" y="1666"/>
                        </a:cxn>
                        <a:cxn ang="0">
                          <a:pos x="3755" y="1954"/>
                        </a:cxn>
                        <a:cxn ang="0">
                          <a:pos x="3922" y="2247"/>
                        </a:cxn>
                        <a:cxn ang="0">
                          <a:pos x="4060" y="2535"/>
                        </a:cxn>
                        <a:cxn ang="0">
                          <a:pos x="4162" y="2823"/>
                        </a:cxn>
                        <a:cxn ang="0">
                          <a:pos x="4221" y="3105"/>
                        </a:cxn>
                        <a:cxn ang="0">
                          <a:pos x="4245" y="3368"/>
                        </a:cxn>
                        <a:cxn ang="0">
                          <a:pos x="4233" y="3590"/>
                        </a:cxn>
                        <a:cxn ang="0">
                          <a:pos x="4185" y="3794"/>
                        </a:cxn>
                        <a:cxn ang="0">
                          <a:pos x="4215" y="3692"/>
                        </a:cxn>
                        <a:cxn ang="0">
                          <a:pos x="4245" y="3482"/>
                        </a:cxn>
                        <a:cxn ang="0">
                          <a:pos x="4251" y="3368"/>
                        </a:cxn>
                      </a:cxnLst>
                      <a:rect l="0" t="0" r="r" b="b"/>
                      <a:pathLst>
                        <a:path w="4251" h="3794">
                          <a:moveTo>
                            <a:pt x="4251" y="3368"/>
                          </a:moveTo>
                          <a:lnTo>
                            <a:pt x="4245" y="3237"/>
                          </a:lnTo>
                          <a:lnTo>
                            <a:pt x="4227" y="3099"/>
                          </a:lnTo>
                          <a:lnTo>
                            <a:pt x="4203" y="2961"/>
                          </a:lnTo>
                          <a:lnTo>
                            <a:pt x="4167" y="2823"/>
                          </a:lnTo>
                          <a:lnTo>
                            <a:pt x="4120" y="2679"/>
                          </a:lnTo>
                          <a:lnTo>
                            <a:pt x="4066" y="2535"/>
                          </a:lnTo>
                          <a:lnTo>
                            <a:pt x="4000" y="2391"/>
                          </a:lnTo>
                          <a:lnTo>
                            <a:pt x="3928" y="2247"/>
                          </a:lnTo>
                          <a:lnTo>
                            <a:pt x="3845" y="2098"/>
                          </a:lnTo>
                          <a:lnTo>
                            <a:pt x="3755" y="1954"/>
                          </a:lnTo>
                          <a:lnTo>
                            <a:pt x="3659" y="1810"/>
                          </a:lnTo>
                          <a:lnTo>
                            <a:pt x="3552" y="1666"/>
                          </a:lnTo>
                          <a:lnTo>
                            <a:pt x="3438" y="1528"/>
                          </a:lnTo>
                          <a:lnTo>
                            <a:pt x="3318" y="1390"/>
                          </a:lnTo>
                          <a:lnTo>
                            <a:pt x="3193" y="1252"/>
                          </a:lnTo>
                          <a:lnTo>
                            <a:pt x="3061" y="1120"/>
                          </a:lnTo>
                          <a:lnTo>
                            <a:pt x="2858" y="935"/>
                          </a:lnTo>
                          <a:lnTo>
                            <a:pt x="2649" y="761"/>
                          </a:lnTo>
                          <a:lnTo>
                            <a:pt x="2434" y="605"/>
                          </a:lnTo>
                          <a:lnTo>
                            <a:pt x="2212" y="467"/>
                          </a:lnTo>
                          <a:lnTo>
                            <a:pt x="1991" y="341"/>
                          </a:lnTo>
                          <a:lnTo>
                            <a:pt x="1770" y="233"/>
                          </a:lnTo>
                          <a:lnTo>
                            <a:pt x="1549" y="143"/>
                          </a:lnTo>
                          <a:lnTo>
                            <a:pt x="1327" y="77"/>
                          </a:lnTo>
                          <a:lnTo>
                            <a:pt x="1124" y="35"/>
                          </a:lnTo>
                          <a:lnTo>
                            <a:pt x="927" y="6"/>
                          </a:lnTo>
                          <a:lnTo>
                            <a:pt x="741" y="0"/>
                          </a:lnTo>
                          <a:lnTo>
                            <a:pt x="568" y="18"/>
                          </a:lnTo>
                          <a:lnTo>
                            <a:pt x="401" y="47"/>
                          </a:lnTo>
                          <a:lnTo>
                            <a:pt x="257" y="101"/>
                          </a:lnTo>
                          <a:lnTo>
                            <a:pt x="120" y="173"/>
                          </a:lnTo>
                          <a:lnTo>
                            <a:pt x="0" y="263"/>
                          </a:lnTo>
                          <a:lnTo>
                            <a:pt x="0" y="269"/>
                          </a:lnTo>
                          <a:lnTo>
                            <a:pt x="126" y="173"/>
                          </a:lnTo>
                          <a:lnTo>
                            <a:pt x="263" y="101"/>
                          </a:lnTo>
                          <a:lnTo>
                            <a:pt x="419" y="47"/>
                          </a:lnTo>
                          <a:lnTo>
                            <a:pt x="586" y="18"/>
                          </a:lnTo>
                          <a:lnTo>
                            <a:pt x="765" y="6"/>
                          </a:lnTo>
                          <a:lnTo>
                            <a:pt x="957" y="18"/>
                          </a:lnTo>
                          <a:lnTo>
                            <a:pt x="1154" y="47"/>
                          </a:lnTo>
                          <a:lnTo>
                            <a:pt x="1357" y="95"/>
                          </a:lnTo>
                          <a:lnTo>
                            <a:pt x="1567" y="161"/>
                          </a:lnTo>
                          <a:lnTo>
                            <a:pt x="1782" y="245"/>
                          </a:lnTo>
                          <a:lnTo>
                            <a:pt x="1997" y="347"/>
                          </a:lnTo>
                          <a:lnTo>
                            <a:pt x="2212" y="467"/>
                          </a:lnTo>
                          <a:lnTo>
                            <a:pt x="2428" y="605"/>
                          </a:lnTo>
                          <a:lnTo>
                            <a:pt x="2643" y="761"/>
                          </a:lnTo>
                          <a:lnTo>
                            <a:pt x="2858" y="935"/>
                          </a:lnTo>
                          <a:lnTo>
                            <a:pt x="3061" y="1120"/>
                          </a:lnTo>
                          <a:lnTo>
                            <a:pt x="3193" y="1252"/>
                          </a:lnTo>
                          <a:lnTo>
                            <a:pt x="3318" y="1390"/>
                          </a:lnTo>
                          <a:lnTo>
                            <a:pt x="3438" y="1528"/>
                          </a:lnTo>
                          <a:lnTo>
                            <a:pt x="3552" y="1666"/>
                          </a:lnTo>
                          <a:lnTo>
                            <a:pt x="3653" y="1810"/>
                          </a:lnTo>
                          <a:lnTo>
                            <a:pt x="3755" y="1954"/>
                          </a:lnTo>
                          <a:lnTo>
                            <a:pt x="3839" y="2104"/>
                          </a:lnTo>
                          <a:lnTo>
                            <a:pt x="3922" y="2247"/>
                          </a:lnTo>
                          <a:lnTo>
                            <a:pt x="3994" y="2391"/>
                          </a:lnTo>
                          <a:lnTo>
                            <a:pt x="4060" y="2535"/>
                          </a:lnTo>
                          <a:lnTo>
                            <a:pt x="4114" y="2679"/>
                          </a:lnTo>
                          <a:lnTo>
                            <a:pt x="4162" y="2823"/>
                          </a:lnTo>
                          <a:lnTo>
                            <a:pt x="4197" y="2967"/>
                          </a:lnTo>
                          <a:lnTo>
                            <a:pt x="4221" y="3105"/>
                          </a:lnTo>
                          <a:lnTo>
                            <a:pt x="4239" y="3237"/>
                          </a:lnTo>
                          <a:lnTo>
                            <a:pt x="4245" y="3368"/>
                          </a:lnTo>
                          <a:lnTo>
                            <a:pt x="4245" y="3482"/>
                          </a:lnTo>
                          <a:lnTo>
                            <a:pt x="4233" y="3590"/>
                          </a:lnTo>
                          <a:lnTo>
                            <a:pt x="4215" y="3692"/>
                          </a:lnTo>
                          <a:lnTo>
                            <a:pt x="4185" y="3794"/>
                          </a:lnTo>
                          <a:lnTo>
                            <a:pt x="4185" y="3794"/>
                          </a:lnTo>
                          <a:lnTo>
                            <a:pt x="4215" y="3692"/>
                          </a:lnTo>
                          <a:lnTo>
                            <a:pt x="4239" y="3590"/>
                          </a:lnTo>
                          <a:lnTo>
                            <a:pt x="4245" y="3482"/>
                          </a:lnTo>
                          <a:lnTo>
                            <a:pt x="4251" y="3368"/>
                          </a:lnTo>
                          <a:lnTo>
                            <a:pt x="4251" y="3368"/>
                          </a:lnTo>
                          <a:close/>
                        </a:path>
                      </a:pathLst>
                    </a:custGeom>
                    <a:solidFill>
                      <a:srgbClr val="BFBFAB"/>
                    </a:solidFill>
                    <a:ln w="9525">
                      <a:noFill/>
                      <a:round/>
                      <a:headEnd/>
                      <a:tailEnd/>
                    </a:ln>
                    <a:effectLst/>
                  </p:spPr>
                  <p:txBody>
                    <a:bodyPr wrap="none" anchor="ctr"/>
                    <a:lstStyle/>
                    <a:p>
                      <a:pPr>
                        <a:defRPr/>
                      </a:pPr>
                      <a:endParaRPr lang="ru-RU"/>
                    </a:p>
                  </p:txBody>
                </p:sp>
                <p:grpSp>
                  <p:nvGrpSpPr>
                    <p:cNvPr id="25643" name="Group 11"/>
                    <p:cNvGrpSpPr>
                      <a:grpSpLocks/>
                    </p:cNvGrpSpPr>
                    <p:nvPr/>
                  </p:nvGrpSpPr>
                  <p:grpSpPr bwMode="auto">
                    <a:xfrm>
                      <a:off x="-190" y="483"/>
                      <a:ext cx="4463" cy="4314"/>
                      <a:chOff x="-190" y="483"/>
                      <a:chExt cx="4463" cy="4314"/>
                    </a:xfrm>
                  </p:grpSpPr>
                  <p:sp>
                    <p:nvSpPr>
                      <p:cNvPr id="25612" name="Freeform 12"/>
                      <p:cNvSpPr>
                        <a:spLocks noChangeArrowheads="1"/>
                      </p:cNvSpPr>
                      <p:nvPr/>
                    </p:nvSpPr>
                    <p:spPr bwMode="auto">
                      <a:xfrm>
                        <a:off x="16" y="617"/>
                        <a:ext cx="4121" cy="3657"/>
                      </a:xfrm>
                      <a:custGeom>
                        <a:avLst/>
                        <a:gdLst/>
                        <a:ahLst/>
                        <a:cxnLst>
                          <a:cxn ang="0">
                            <a:pos x="161" y="186"/>
                          </a:cxn>
                          <a:cxn ang="0">
                            <a:pos x="442" y="54"/>
                          </a:cxn>
                          <a:cxn ang="0">
                            <a:pos x="771" y="6"/>
                          </a:cxn>
                          <a:cxn ang="0">
                            <a:pos x="1136" y="36"/>
                          </a:cxn>
                          <a:cxn ang="0">
                            <a:pos x="1537" y="144"/>
                          </a:cxn>
                          <a:cxn ang="0">
                            <a:pos x="1949" y="324"/>
                          </a:cxn>
                          <a:cxn ang="0">
                            <a:pos x="2368" y="570"/>
                          </a:cxn>
                          <a:cxn ang="0">
                            <a:pos x="2780" y="888"/>
                          </a:cxn>
                          <a:cxn ang="0">
                            <a:pos x="3103" y="1193"/>
                          </a:cxn>
                          <a:cxn ang="0">
                            <a:pos x="3336" y="1451"/>
                          </a:cxn>
                          <a:cxn ang="0">
                            <a:pos x="3540" y="1721"/>
                          </a:cxn>
                          <a:cxn ang="0">
                            <a:pos x="3719" y="1997"/>
                          </a:cxn>
                          <a:cxn ang="0">
                            <a:pos x="3863" y="2272"/>
                          </a:cxn>
                          <a:cxn ang="0">
                            <a:pos x="3976" y="2548"/>
                          </a:cxn>
                          <a:cxn ang="0">
                            <a:pos x="4060" y="2818"/>
                          </a:cxn>
                          <a:cxn ang="0">
                            <a:pos x="4102" y="3070"/>
                          </a:cxn>
                          <a:cxn ang="0">
                            <a:pos x="4102" y="3321"/>
                          </a:cxn>
                          <a:cxn ang="0">
                            <a:pos x="4060" y="3549"/>
                          </a:cxn>
                          <a:cxn ang="0">
                            <a:pos x="4030" y="3657"/>
                          </a:cxn>
                          <a:cxn ang="0">
                            <a:pos x="4090" y="3447"/>
                          </a:cxn>
                          <a:cxn ang="0">
                            <a:pos x="4108" y="3213"/>
                          </a:cxn>
                          <a:cxn ang="0">
                            <a:pos x="4102" y="3070"/>
                          </a:cxn>
                          <a:cxn ang="0">
                            <a:pos x="4060" y="2812"/>
                          </a:cxn>
                          <a:cxn ang="0">
                            <a:pos x="3982" y="2548"/>
                          </a:cxn>
                          <a:cxn ang="0">
                            <a:pos x="3869" y="2272"/>
                          </a:cxn>
                          <a:cxn ang="0">
                            <a:pos x="3725" y="1997"/>
                          </a:cxn>
                          <a:cxn ang="0">
                            <a:pos x="3546" y="1721"/>
                          </a:cxn>
                          <a:cxn ang="0">
                            <a:pos x="3342" y="1451"/>
                          </a:cxn>
                          <a:cxn ang="0">
                            <a:pos x="3109" y="1187"/>
                          </a:cxn>
                          <a:cxn ang="0">
                            <a:pos x="2792" y="888"/>
                          </a:cxn>
                          <a:cxn ang="0">
                            <a:pos x="2386" y="576"/>
                          </a:cxn>
                          <a:cxn ang="0">
                            <a:pos x="1967" y="330"/>
                          </a:cxn>
                          <a:cxn ang="0">
                            <a:pos x="1543" y="144"/>
                          </a:cxn>
                          <a:cxn ang="0">
                            <a:pos x="1130" y="30"/>
                          </a:cxn>
                          <a:cxn ang="0">
                            <a:pos x="753" y="0"/>
                          </a:cxn>
                          <a:cxn ang="0">
                            <a:pos x="431" y="54"/>
                          </a:cxn>
                          <a:cxn ang="0">
                            <a:pos x="161" y="186"/>
                          </a:cxn>
                          <a:cxn ang="0">
                            <a:pos x="24" y="306"/>
                          </a:cxn>
                          <a:cxn ang="0">
                            <a:pos x="0" y="336"/>
                          </a:cxn>
                          <a:cxn ang="0">
                            <a:pos x="48" y="282"/>
                          </a:cxn>
                        </a:cxnLst>
                        <a:rect l="0" t="0" r="r" b="b"/>
                        <a:pathLst>
                          <a:path w="4108" h="3657">
                            <a:moveTo>
                              <a:pt x="48" y="282"/>
                            </a:moveTo>
                            <a:lnTo>
                              <a:pt x="161" y="186"/>
                            </a:lnTo>
                            <a:lnTo>
                              <a:pt x="293" y="108"/>
                            </a:lnTo>
                            <a:lnTo>
                              <a:pt x="442" y="54"/>
                            </a:lnTo>
                            <a:lnTo>
                              <a:pt x="598" y="18"/>
                            </a:lnTo>
                            <a:lnTo>
                              <a:pt x="771" y="6"/>
                            </a:lnTo>
                            <a:lnTo>
                              <a:pt x="951" y="12"/>
                            </a:lnTo>
                            <a:lnTo>
                              <a:pt x="1136" y="36"/>
                            </a:lnTo>
                            <a:lnTo>
                              <a:pt x="1333" y="84"/>
                            </a:lnTo>
                            <a:lnTo>
                              <a:pt x="1537" y="144"/>
                            </a:lnTo>
                            <a:lnTo>
                              <a:pt x="1740" y="222"/>
                            </a:lnTo>
                            <a:lnTo>
                              <a:pt x="1949" y="324"/>
                            </a:lnTo>
                            <a:lnTo>
                              <a:pt x="2158" y="438"/>
                            </a:lnTo>
                            <a:lnTo>
                              <a:pt x="2368" y="570"/>
                            </a:lnTo>
                            <a:lnTo>
                              <a:pt x="2577" y="720"/>
                            </a:lnTo>
                            <a:lnTo>
                              <a:pt x="2780" y="888"/>
                            </a:lnTo>
                            <a:lnTo>
                              <a:pt x="2978" y="1067"/>
                            </a:lnTo>
                            <a:lnTo>
                              <a:pt x="3103" y="1193"/>
                            </a:lnTo>
                            <a:lnTo>
                              <a:pt x="3223" y="1319"/>
                            </a:lnTo>
                            <a:lnTo>
                              <a:pt x="3336" y="1451"/>
                            </a:lnTo>
                            <a:lnTo>
                              <a:pt x="3444" y="1589"/>
                            </a:lnTo>
                            <a:lnTo>
                              <a:pt x="3540" y="1721"/>
                            </a:lnTo>
                            <a:lnTo>
                              <a:pt x="3635" y="1859"/>
                            </a:lnTo>
                            <a:lnTo>
                              <a:pt x="3719" y="1997"/>
                            </a:lnTo>
                            <a:lnTo>
                              <a:pt x="3797" y="2134"/>
                            </a:lnTo>
                            <a:lnTo>
                              <a:pt x="3863" y="2272"/>
                            </a:lnTo>
                            <a:lnTo>
                              <a:pt x="3928" y="2410"/>
                            </a:lnTo>
                            <a:lnTo>
                              <a:pt x="3976" y="2548"/>
                            </a:lnTo>
                            <a:lnTo>
                              <a:pt x="4024" y="2680"/>
                            </a:lnTo>
                            <a:lnTo>
                              <a:pt x="4060" y="2818"/>
                            </a:lnTo>
                            <a:lnTo>
                              <a:pt x="4084" y="2944"/>
                            </a:lnTo>
                            <a:lnTo>
                              <a:pt x="4102" y="3070"/>
                            </a:lnTo>
                            <a:lnTo>
                              <a:pt x="4108" y="3195"/>
                            </a:lnTo>
                            <a:lnTo>
                              <a:pt x="4102" y="3321"/>
                            </a:lnTo>
                            <a:lnTo>
                              <a:pt x="4090" y="3441"/>
                            </a:lnTo>
                            <a:lnTo>
                              <a:pt x="4060" y="3549"/>
                            </a:lnTo>
                            <a:lnTo>
                              <a:pt x="4024" y="3657"/>
                            </a:lnTo>
                            <a:lnTo>
                              <a:pt x="4030" y="3657"/>
                            </a:lnTo>
                            <a:lnTo>
                              <a:pt x="4066" y="3555"/>
                            </a:lnTo>
                            <a:lnTo>
                              <a:pt x="4090" y="3447"/>
                            </a:lnTo>
                            <a:lnTo>
                              <a:pt x="4102" y="3333"/>
                            </a:lnTo>
                            <a:lnTo>
                              <a:pt x="4108" y="3213"/>
                            </a:lnTo>
                            <a:lnTo>
                              <a:pt x="4108" y="3195"/>
                            </a:lnTo>
                            <a:lnTo>
                              <a:pt x="4102" y="3070"/>
                            </a:lnTo>
                            <a:lnTo>
                              <a:pt x="4084" y="2944"/>
                            </a:lnTo>
                            <a:lnTo>
                              <a:pt x="4060" y="2812"/>
                            </a:lnTo>
                            <a:lnTo>
                              <a:pt x="4024" y="2680"/>
                            </a:lnTo>
                            <a:lnTo>
                              <a:pt x="3982" y="2548"/>
                            </a:lnTo>
                            <a:lnTo>
                              <a:pt x="3928" y="2410"/>
                            </a:lnTo>
                            <a:lnTo>
                              <a:pt x="3869" y="2272"/>
                            </a:lnTo>
                            <a:lnTo>
                              <a:pt x="3803" y="2134"/>
                            </a:lnTo>
                            <a:lnTo>
                              <a:pt x="3725" y="1997"/>
                            </a:lnTo>
                            <a:lnTo>
                              <a:pt x="3641" y="1859"/>
                            </a:lnTo>
                            <a:lnTo>
                              <a:pt x="3546" y="1721"/>
                            </a:lnTo>
                            <a:lnTo>
                              <a:pt x="3450" y="1583"/>
                            </a:lnTo>
                            <a:lnTo>
                              <a:pt x="3342" y="1451"/>
                            </a:lnTo>
                            <a:lnTo>
                              <a:pt x="3229" y="1319"/>
                            </a:lnTo>
                            <a:lnTo>
                              <a:pt x="3109" y="1187"/>
                            </a:lnTo>
                            <a:lnTo>
                              <a:pt x="2984" y="1061"/>
                            </a:lnTo>
                            <a:lnTo>
                              <a:pt x="2792" y="888"/>
                            </a:lnTo>
                            <a:lnTo>
                              <a:pt x="2589" y="726"/>
                            </a:lnTo>
                            <a:lnTo>
                              <a:pt x="2386" y="576"/>
                            </a:lnTo>
                            <a:lnTo>
                              <a:pt x="2176" y="444"/>
                            </a:lnTo>
                            <a:lnTo>
                              <a:pt x="1967" y="330"/>
                            </a:lnTo>
                            <a:lnTo>
                              <a:pt x="1752" y="228"/>
                            </a:lnTo>
                            <a:lnTo>
                              <a:pt x="1543" y="144"/>
                            </a:lnTo>
                            <a:lnTo>
                              <a:pt x="1333" y="78"/>
                            </a:lnTo>
                            <a:lnTo>
                              <a:pt x="1130" y="30"/>
                            </a:lnTo>
                            <a:lnTo>
                              <a:pt x="939" y="6"/>
                            </a:lnTo>
                            <a:lnTo>
                              <a:pt x="753" y="0"/>
                            </a:lnTo>
                            <a:lnTo>
                              <a:pt x="586" y="18"/>
                            </a:lnTo>
                            <a:lnTo>
                              <a:pt x="431" y="54"/>
                            </a:lnTo>
                            <a:lnTo>
                              <a:pt x="287" y="108"/>
                            </a:lnTo>
                            <a:lnTo>
                              <a:pt x="161" y="186"/>
                            </a:lnTo>
                            <a:lnTo>
                              <a:pt x="48" y="282"/>
                            </a:lnTo>
                            <a:lnTo>
                              <a:pt x="24" y="306"/>
                            </a:lnTo>
                            <a:lnTo>
                              <a:pt x="0" y="330"/>
                            </a:lnTo>
                            <a:lnTo>
                              <a:pt x="0" y="336"/>
                            </a:lnTo>
                            <a:lnTo>
                              <a:pt x="24" y="312"/>
                            </a:lnTo>
                            <a:lnTo>
                              <a:pt x="48" y="282"/>
                            </a:lnTo>
                            <a:lnTo>
                              <a:pt x="48" y="282"/>
                            </a:lnTo>
                            <a:close/>
                          </a:path>
                        </a:pathLst>
                      </a:custGeom>
                      <a:solidFill>
                        <a:srgbClr val="BFBFAB"/>
                      </a:solidFill>
                      <a:ln w="9525">
                        <a:noFill/>
                        <a:round/>
                        <a:headEnd/>
                        <a:tailEnd/>
                      </a:ln>
                      <a:effectLst/>
                    </p:spPr>
                    <p:txBody>
                      <a:bodyPr wrap="none" anchor="ctr"/>
                      <a:lstStyle/>
                      <a:p>
                        <a:pPr>
                          <a:defRPr/>
                        </a:pPr>
                        <a:endParaRPr lang="ru-RU"/>
                      </a:p>
                    </p:txBody>
                  </p:sp>
                  <p:grpSp>
                    <p:nvGrpSpPr>
                      <p:cNvPr id="25645" name="Group 13"/>
                      <p:cNvGrpSpPr>
                        <a:grpSpLocks/>
                      </p:cNvGrpSpPr>
                      <p:nvPr/>
                    </p:nvGrpSpPr>
                    <p:grpSpPr bwMode="auto">
                      <a:xfrm>
                        <a:off x="-190" y="483"/>
                        <a:ext cx="4463" cy="4314"/>
                        <a:chOff x="-190" y="483"/>
                        <a:chExt cx="4463" cy="4314"/>
                      </a:xfrm>
                    </p:grpSpPr>
                    <p:sp>
                      <p:nvSpPr>
                        <p:cNvPr id="25614" name="Line 14"/>
                        <p:cNvSpPr>
                          <a:spLocks noChangeShapeType="1"/>
                        </p:cNvSpPr>
                        <p:nvPr/>
                      </p:nvSpPr>
                      <p:spPr bwMode="auto">
                        <a:xfrm flipH="1" flipV="1">
                          <a:off x="1409" y="584"/>
                          <a:ext cx="207" cy="2275"/>
                        </a:xfrm>
                        <a:prstGeom prst="line">
                          <a:avLst/>
                        </a:prstGeom>
                        <a:noFill/>
                        <a:ln w="9360">
                          <a:solidFill>
                            <a:srgbClr val="BFBFAB"/>
                          </a:solidFill>
                          <a:miter lim="800000"/>
                          <a:headEnd/>
                          <a:tailEnd/>
                        </a:ln>
                        <a:effectLst/>
                      </p:spPr>
                      <p:txBody>
                        <a:bodyPr/>
                        <a:lstStyle/>
                        <a:p>
                          <a:pPr>
                            <a:defRPr/>
                          </a:pPr>
                          <a:endParaRPr lang="ru-RU"/>
                        </a:p>
                      </p:txBody>
                    </p:sp>
                    <p:sp>
                      <p:nvSpPr>
                        <p:cNvPr id="25615" name="Line 15"/>
                        <p:cNvSpPr>
                          <a:spLocks noChangeShapeType="1"/>
                        </p:cNvSpPr>
                        <p:nvPr/>
                      </p:nvSpPr>
                      <p:spPr bwMode="auto">
                        <a:xfrm flipH="1" flipV="1">
                          <a:off x="5" y="1643"/>
                          <a:ext cx="1524" cy="1242"/>
                        </a:xfrm>
                        <a:prstGeom prst="line">
                          <a:avLst/>
                        </a:prstGeom>
                        <a:noFill/>
                        <a:ln w="9360">
                          <a:solidFill>
                            <a:srgbClr val="BFBFAB"/>
                          </a:solidFill>
                          <a:miter lim="800000"/>
                          <a:headEnd/>
                          <a:tailEnd/>
                        </a:ln>
                        <a:effectLst/>
                      </p:spPr>
                      <p:txBody>
                        <a:bodyPr/>
                        <a:lstStyle/>
                        <a:p>
                          <a:pPr>
                            <a:defRPr/>
                          </a:pPr>
                          <a:endParaRPr lang="ru-RU"/>
                        </a:p>
                      </p:txBody>
                    </p:sp>
                    <p:sp>
                      <p:nvSpPr>
                        <p:cNvPr id="3" name="Line 16"/>
                        <p:cNvSpPr>
                          <a:spLocks noChangeShapeType="1"/>
                        </p:cNvSpPr>
                        <p:nvPr/>
                      </p:nvSpPr>
                      <p:spPr bwMode="auto">
                        <a:xfrm flipH="1" flipV="1">
                          <a:off x="14" y="1399"/>
                          <a:ext cx="1520" cy="1480"/>
                        </a:xfrm>
                        <a:prstGeom prst="line">
                          <a:avLst/>
                        </a:prstGeom>
                        <a:noFill/>
                        <a:ln w="9360">
                          <a:solidFill>
                            <a:srgbClr val="BFBFAB"/>
                          </a:solidFill>
                          <a:miter lim="800000"/>
                          <a:headEnd/>
                          <a:tailEnd/>
                        </a:ln>
                        <a:effectLst/>
                      </p:spPr>
                      <p:txBody>
                        <a:bodyPr/>
                        <a:lstStyle/>
                        <a:p>
                          <a:pPr>
                            <a:defRPr/>
                          </a:pPr>
                          <a:endParaRPr lang="ru-RU"/>
                        </a:p>
                      </p:txBody>
                    </p:sp>
                    <p:sp>
                      <p:nvSpPr>
                        <p:cNvPr id="25617" name="Line 17"/>
                        <p:cNvSpPr>
                          <a:spLocks noChangeShapeType="1"/>
                        </p:cNvSpPr>
                        <p:nvPr/>
                      </p:nvSpPr>
                      <p:spPr bwMode="auto">
                        <a:xfrm flipH="1" flipV="1">
                          <a:off x="13" y="1094"/>
                          <a:ext cx="1527" cy="1778"/>
                        </a:xfrm>
                        <a:prstGeom prst="line">
                          <a:avLst/>
                        </a:prstGeom>
                        <a:noFill/>
                        <a:ln w="9360">
                          <a:solidFill>
                            <a:srgbClr val="BFBFAB"/>
                          </a:solidFill>
                          <a:miter lim="800000"/>
                          <a:headEnd/>
                          <a:tailEnd/>
                        </a:ln>
                        <a:effectLst/>
                      </p:spPr>
                      <p:txBody>
                        <a:bodyPr/>
                        <a:lstStyle/>
                        <a:p>
                          <a:pPr>
                            <a:defRPr/>
                          </a:pPr>
                          <a:endParaRPr lang="ru-RU"/>
                        </a:p>
                      </p:txBody>
                    </p:sp>
                    <p:sp>
                      <p:nvSpPr>
                        <p:cNvPr id="25618" name="Line 18"/>
                        <p:cNvSpPr>
                          <a:spLocks noChangeShapeType="1"/>
                        </p:cNvSpPr>
                        <p:nvPr/>
                      </p:nvSpPr>
                      <p:spPr bwMode="auto">
                        <a:xfrm flipH="1" flipV="1">
                          <a:off x="22" y="735"/>
                          <a:ext cx="1521" cy="2129"/>
                        </a:xfrm>
                        <a:prstGeom prst="line">
                          <a:avLst/>
                        </a:prstGeom>
                        <a:noFill/>
                        <a:ln w="9360">
                          <a:solidFill>
                            <a:srgbClr val="BFBFAB"/>
                          </a:solidFill>
                          <a:miter lim="800000"/>
                          <a:headEnd/>
                          <a:tailEnd/>
                        </a:ln>
                        <a:effectLst/>
                      </p:spPr>
                      <p:txBody>
                        <a:bodyPr/>
                        <a:lstStyle/>
                        <a:p>
                          <a:pPr>
                            <a:defRPr/>
                          </a:pPr>
                          <a:endParaRPr lang="ru-RU"/>
                        </a:p>
                      </p:txBody>
                    </p:sp>
                    <p:sp>
                      <p:nvSpPr>
                        <p:cNvPr id="25619" name="Line 19"/>
                        <p:cNvSpPr>
                          <a:spLocks noChangeShapeType="1"/>
                        </p:cNvSpPr>
                        <p:nvPr/>
                      </p:nvSpPr>
                      <p:spPr bwMode="auto">
                        <a:xfrm flipH="1" flipV="1">
                          <a:off x="697" y="482"/>
                          <a:ext cx="887" cy="2377"/>
                        </a:xfrm>
                        <a:prstGeom prst="line">
                          <a:avLst/>
                        </a:prstGeom>
                        <a:noFill/>
                        <a:ln w="9360">
                          <a:solidFill>
                            <a:srgbClr val="BFBFAB"/>
                          </a:solidFill>
                          <a:miter lim="800000"/>
                          <a:headEnd/>
                          <a:tailEnd/>
                        </a:ln>
                        <a:effectLst/>
                      </p:spPr>
                      <p:txBody>
                        <a:bodyPr/>
                        <a:lstStyle/>
                        <a:p>
                          <a:pPr>
                            <a:defRPr/>
                          </a:pPr>
                          <a:endParaRPr lang="ru-RU"/>
                        </a:p>
                      </p:txBody>
                    </p:sp>
                    <p:sp>
                      <p:nvSpPr>
                        <p:cNvPr id="25620" name="Line 20"/>
                        <p:cNvSpPr>
                          <a:spLocks noChangeShapeType="1"/>
                        </p:cNvSpPr>
                        <p:nvPr/>
                      </p:nvSpPr>
                      <p:spPr bwMode="auto">
                        <a:xfrm flipH="1" flipV="1">
                          <a:off x="14" y="1872"/>
                          <a:ext cx="1510" cy="1024"/>
                        </a:xfrm>
                        <a:prstGeom prst="line">
                          <a:avLst/>
                        </a:prstGeom>
                        <a:noFill/>
                        <a:ln w="9360">
                          <a:solidFill>
                            <a:srgbClr val="BFBFAB"/>
                          </a:solidFill>
                          <a:miter lim="800000"/>
                          <a:headEnd/>
                          <a:tailEnd/>
                        </a:ln>
                        <a:effectLst/>
                      </p:spPr>
                      <p:txBody>
                        <a:bodyPr/>
                        <a:lstStyle/>
                        <a:p>
                          <a:pPr>
                            <a:defRPr/>
                          </a:pPr>
                          <a:endParaRPr lang="ru-RU"/>
                        </a:p>
                      </p:txBody>
                    </p:sp>
                    <p:sp>
                      <p:nvSpPr>
                        <p:cNvPr id="25621" name="Line 21"/>
                        <p:cNvSpPr>
                          <a:spLocks noChangeShapeType="1"/>
                        </p:cNvSpPr>
                        <p:nvPr/>
                      </p:nvSpPr>
                      <p:spPr bwMode="auto">
                        <a:xfrm flipH="1" flipV="1">
                          <a:off x="11" y="2068"/>
                          <a:ext cx="1511" cy="839"/>
                        </a:xfrm>
                        <a:prstGeom prst="line">
                          <a:avLst/>
                        </a:prstGeom>
                        <a:noFill/>
                        <a:ln w="9360">
                          <a:solidFill>
                            <a:srgbClr val="BFBFAB"/>
                          </a:solidFill>
                          <a:miter lim="800000"/>
                          <a:headEnd/>
                          <a:tailEnd/>
                        </a:ln>
                        <a:effectLst/>
                      </p:spPr>
                      <p:txBody>
                        <a:bodyPr/>
                        <a:lstStyle/>
                        <a:p>
                          <a:pPr>
                            <a:defRPr/>
                          </a:pPr>
                          <a:endParaRPr lang="ru-RU"/>
                        </a:p>
                      </p:txBody>
                    </p:sp>
                    <p:sp>
                      <p:nvSpPr>
                        <p:cNvPr id="4" name="Line 22"/>
                        <p:cNvSpPr>
                          <a:spLocks noChangeShapeType="1"/>
                        </p:cNvSpPr>
                        <p:nvPr/>
                      </p:nvSpPr>
                      <p:spPr bwMode="auto">
                        <a:xfrm flipH="1">
                          <a:off x="419" y="2989"/>
                          <a:ext cx="1132" cy="310"/>
                        </a:xfrm>
                        <a:prstGeom prst="line">
                          <a:avLst/>
                        </a:prstGeom>
                        <a:noFill/>
                        <a:ln w="9360">
                          <a:solidFill>
                            <a:srgbClr val="BFBFAB"/>
                          </a:solidFill>
                          <a:miter lim="800000"/>
                          <a:headEnd/>
                          <a:tailEnd/>
                        </a:ln>
                        <a:effectLst/>
                      </p:spPr>
                      <p:txBody>
                        <a:bodyPr/>
                        <a:lstStyle/>
                        <a:p>
                          <a:pPr>
                            <a:defRPr/>
                          </a:pPr>
                          <a:endParaRPr lang="ru-RU"/>
                        </a:p>
                      </p:txBody>
                    </p:sp>
                    <p:sp>
                      <p:nvSpPr>
                        <p:cNvPr id="5" name="Line 23"/>
                        <p:cNvSpPr>
                          <a:spLocks noChangeShapeType="1"/>
                        </p:cNvSpPr>
                        <p:nvPr/>
                      </p:nvSpPr>
                      <p:spPr bwMode="auto">
                        <a:xfrm flipH="1" flipV="1">
                          <a:off x="125" y="2847"/>
                          <a:ext cx="1412" cy="119"/>
                        </a:xfrm>
                        <a:prstGeom prst="line">
                          <a:avLst/>
                        </a:prstGeom>
                        <a:noFill/>
                        <a:ln w="9360">
                          <a:solidFill>
                            <a:srgbClr val="BFBFAB"/>
                          </a:solidFill>
                          <a:miter lim="800000"/>
                          <a:headEnd/>
                          <a:tailEnd/>
                        </a:ln>
                        <a:effectLst/>
                      </p:spPr>
                      <p:txBody>
                        <a:bodyPr/>
                        <a:lstStyle/>
                        <a:p>
                          <a:pPr>
                            <a:defRPr/>
                          </a:pPr>
                          <a:endParaRPr lang="ru-RU"/>
                        </a:p>
                      </p:txBody>
                    </p:sp>
                    <p:sp>
                      <p:nvSpPr>
                        <p:cNvPr id="25624" name="Line 24"/>
                        <p:cNvSpPr>
                          <a:spLocks noChangeShapeType="1"/>
                        </p:cNvSpPr>
                        <p:nvPr/>
                      </p:nvSpPr>
                      <p:spPr bwMode="auto">
                        <a:xfrm flipH="1" flipV="1">
                          <a:off x="13" y="2404"/>
                          <a:ext cx="1513" cy="529"/>
                        </a:xfrm>
                        <a:prstGeom prst="line">
                          <a:avLst/>
                        </a:prstGeom>
                        <a:noFill/>
                        <a:ln w="9360">
                          <a:solidFill>
                            <a:srgbClr val="BFBFAB"/>
                          </a:solidFill>
                          <a:miter lim="800000"/>
                          <a:headEnd/>
                          <a:tailEnd/>
                        </a:ln>
                        <a:effectLst/>
                      </p:spPr>
                      <p:txBody>
                        <a:bodyPr/>
                        <a:lstStyle/>
                        <a:p>
                          <a:pPr>
                            <a:defRPr/>
                          </a:pPr>
                          <a:endParaRPr lang="ru-RU"/>
                        </a:p>
                      </p:txBody>
                    </p:sp>
                    <p:sp>
                      <p:nvSpPr>
                        <p:cNvPr id="25625" name="Line 25"/>
                        <p:cNvSpPr>
                          <a:spLocks noChangeShapeType="1"/>
                        </p:cNvSpPr>
                        <p:nvPr/>
                      </p:nvSpPr>
                      <p:spPr bwMode="auto">
                        <a:xfrm flipH="1">
                          <a:off x="978" y="3037"/>
                          <a:ext cx="619" cy="853"/>
                        </a:xfrm>
                        <a:prstGeom prst="line">
                          <a:avLst/>
                        </a:prstGeom>
                        <a:noFill/>
                        <a:ln w="9360">
                          <a:solidFill>
                            <a:srgbClr val="BFBFAB"/>
                          </a:solidFill>
                          <a:miter lim="800000"/>
                          <a:headEnd/>
                          <a:tailEnd/>
                        </a:ln>
                        <a:effectLst/>
                      </p:spPr>
                      <p:txBody>
                        <a:bodyPr/>
                        <a:lstStyle/>
                        <a:p>
                          <a:pPr>
                            <a:defRPr/>
                          </a:pPr>
                          <a:endParaRPr lang="ru-RU"/>
                        </a:p>
                      </p:txBody>
                    </p:sp>
                    <p:sp>
                      <p:nvSpPr>
                        <p:cNvPr id="6" name="Line 26"/>
                        <p:cNvSpPr>
                          <a:spLocks noChangeShapeType="1"/>
                        </p:cNvSpPr>
                        <p:nvPr/>
                      </p:nvSpPr>
                      <p:spPr bwMode="auto">
                        <a:xfrm flipH="1">
                          <a:off x="1059" y="3044"/>
                          <a:ext cx="544" cy="913"/>
                        </a:xfrm>
                        <a:prstGeom prst="line">
                          <a:avLst/>
                        </a:prstGeom>
                        <a:noFill/>
                        <a:ln w="9360">
                          <a:solidFill>
                            <a:srgbClr val="BFBFAB"/>
                          </a:solidFill>
                          <a:miter lim="800000"/>
                          <a:headEnd/>
                          <a:tailEnd/>
                        </a:ln>
                        <a:effectLst/>
                      </p:spPr>
                      <p:txBody>
                        <a:bodyPr/>
                        <a:lstStyle/>
                        <a:p>
                          <a:pPr>
                            <a:defRPr/>
                          </a:pPr>
                          <a:endParaRPr lang="ru-RU"/>
                        </a:p>
                      </p:txBody>
                    </p:sp>
                    <p:sp>
                      <p:nvSpPr>
                        <p:cNvPr id="25627" name="Line 27"/>
                        <p:cNvSpPr>
                          <a:spLocks noChangeShapeType="1"/>
                        </p:cNvSpPr>
                        <p:nvPr/>
                      </p:nvSpPr>
                      <p:spPr bwMode="auto">
                        <a:xfrm flipH="1">
                          <a:off x="1134" y="3044"/>
                          <a:ext cx="472" cy="977"/>
                        </a:xfrm>
                        <a:prstGeom prst="line">
                          <a:avLst/>
                        </a:prstGeom>
                        <a:noFill/>
                        <a:ln w="9360">
                          <a:solidFill>
                            <a:srgbClr val="BFBFAB"/>
                          </a:solidFill>
                          <a:miter lim="800000"/>
                          <a:headEnd/>
                          <a:tailEnd/>
                        </a:ln>
                        <a:effectLst/>
                      </p:spPr>
                      <p:txBody>
                        <a:bodyPr/>
                        <a:lstStyle/>
                        <a:p>
                          <a:pPr>
                            <a:defRPr/>
                          </a:pPr>
                          <a:endParaRPr lang="ru-RU"/>
                        </a:p>
                      </p:txBody>
                    </p:sp>
                    <p:sp>
                      <p:nvSpPr>
                        <p:cNvPr id="25628" name="Line 28"/>
                        <p:cNvSpPr>
                          <a:spLocks noChangeShapeType="1"/>
                        </p:cNvSpPr>
                        <p:nvPr/>
                      </p:nvSpPr>
                      <p:spPr bwMode="auto">
                        <a:xfrm flipH="1">
                          <a:off x="1216" y="3047"/>
                          <a:ext cx="395" cy="1040"/>
                        </a:xfrm>
                        <a:prstGeom prst="line">
                          <a:avLst/>
                        </a:prstGeom>
                        <a:noFill/>
                        <a:ln w="9360">
                          <a:solidFill>
                            <a:srgbClr val="BFBFAB"/>
                          </a:solidFill>
                          <a:miter lim="800000"/>
                          <a:headEnd/>
                          <a:tailEnd/>
                        </a:ln>
                        <a:effectLst/>
                      </p:spPr>
                      <p:txBody>
                        <a:bodyPr/>
                        <a:lstStyle/>
                        <a:p>
                          <a:pPr>
                            <a:defRPr/>
                          </a:pPr>
                          <a:endParaRPr lang="ru-RU"/>
                        </a:p>
                      </p:txBody>
                    </p:sp>
                    <p:sp>
                      <p:nvSpPr>
                        <p:cNvPr id="25629" name="Line 29"/>
                        <p:cNvSpPr>
                          <a:spLocks noChangeShapeType="1"/>
                        </p:cNvSpPr>
                        <p:nvPr/>
                      </p:nvSpPr>
                      <p:spPr bwMode="auto">
                        <a:xfrm flipH="1">
                          <a:off x="1309" y="3054"/>
                          <a:ext cx="308" cy="1112"/>
                        </a:xfrm>
                        <a:prstGeom prst="line">
                          <a:avLst/>
                        </a:prstGeom>
                        <a:noFill/>
                        <a:ln w="9360">
                          <a:solidFill>
                            <a:srgbClr val="BFBFAB"/>
                          </a:solidFill>
                          <a:miter lim="800000"/>
                          <a:headEnd/>
                          <a:tailEnd/>
                        </a:ln>
                        <a:effectLst/>
                      </p:spPr>
                      <p:txBody>
                        <a:bodyPr/>
                        <a:lstStyle/>
                        <a:p>
                          <a:pPr>
                            <a:defRPr/>
                          </a:pPr>
                          <a:endParaRPr lang="ru-RU"/>
                        </a:p>
                      </p:txBody>
                    </p:sp>
                    <p:sp>
                      <p:nvSpPr>
                        <p:cNvPr id="25630" name="Line 30"/>
                        <p:cNvSpPr>
                          <a:spLocks noChangeShapeType="1"/>
                        </p:cNvSpPr>
                        <p:nvPr/>
                      </p:nvSpPr>
                      <p:spPr bwMode="auto">
                        <a:xfrm flipH="1">
                          <a:off x="1402" y="3056"/>
                          <a:ext cx="220" cy="1181"/>
                        </a:xfrm>
                        <a:prstGeom prst="line">
                          <a:avLst/>
                        </a:prstGeom>
                        <a:noFill/>
                        <a:ln w="9360">
                          <a:solidFill>
                            <a:srgbClr val="BFBFAB"/>
                          </a:solidFill>
                          <a:miter lim="800000"/>
                          <a:headEnd/>
                          <a:tailEnd/>
                        </a:ln>
                        <a:effectLst/>
                      </p:spPr>
                      <p:txBody>
                        <a:bodyPr/>
                        <a:lstStyle/>
                        <a:p>
                          <a:pPr>
                            <a:defRPr/>
                          </a:pPr>
                          <a:endParaRPr lang="ru-RU"/>
                        </a:p>
                      </p:txBody>
                    </p:sp>
                    <p:sp>
                      <p:nvSpPr>
                        <p:cNvPr id="25631" name="Line 31"/>
                        <p:cNvSpPr>
                          <a:spLocks noChangeShapeType="1"/>
                        </p:cNvSpPr>
                        <p:nvPr/>
                      </p:nvSpPr>
                      <p:spPr bwMode="auto">
                        <a:xfrm flipH="1">
                          <a:off x="1632" y="3069"/>
                          <a:ext cx="9" cy="1213"/>
                        </a:xfrm>
                        <a:prstGeom prst="line">
                          <a:avLst/>
                        </a:prstGeom>
                        <a:noFill/>
                        <a:ln w="9360">
                          <a:solidFill>
                            <a:srgbClr val="BFBFAB"/>
                          </a:solidFill>
                          <a:miter lim="800000"/>
                          <a:headEnd/>
                          <a:tailEnd/>
                        </a:ln>
                        <a:effectLst/>
                      </p:spPr>
                      <p:txBody>
                        <a:bodyPr/>
                        <a:lstStyle/>
                        <a:p>
                          <a:pPr>
                            <a:defRPr/>
                          </a:pPr>
                          <a:endParaRPr lang="ru-RU"/>
                        </a:p>
                      </p:txBody>
                    </p:sp>
                    <p:sp>
                      <p:nvSpPr>
                        <p:cNvPr id="25632" name="Line 32"/>
                        <p:cNvSpPr>
                          <a:spLocks noChangeShapeType="1"/>
                        </p:cNvSpPr>
                        <p:nvPr/>
                      </p:nvSpPr>
                      <p:spPr bwMode="auto">
                        <a:xfrm>
                          <a:off x="1647" y="3071"/>
                          <a:ext cx="107" cy="1211"/>
                        </a:xfrm>
                        <a:prstGeom prst="line">
                          <a:avLst/>
                        </a:prstGeom>
                        <a:noFill/>
                        <a:ln w="9360">
                          <a:solidFill>
                            <a:srgbClr val="BFBFAB"/>
                          </a:solidFill>
                          <a:miter lim="800000"/>
                          <a:headEnd/>
                          <a:tailEnd/>
                        </a:ln>
                        <a:effectLst/>
                      </p:spPr>
                      <p:txBody>
                        <a:bodyPr/>
                        <a:lstStyle/>
                        <a:p>
                          <a:pPr>
                            <a:defRPr/>
                          </a:pPr>
                          <a:endParaRPr lang="ru-RU"/>
                        </a:p>
                      </p:txBody>
                    </p:sp>
                    <p:sp>
                      <p:nvSpPr>
                        <p:cNvPr id="25633" name="Line 33"/>
                        <p:cNvSpPr>
                          <a:spLocks noChangeShapeType="1"/>
                        </p:cNvSpPr>
                        <p:nvPr/>
                      </p:nvSpPr>
                      <p:spPr bwMode="auto">
                        <a:xfrm>
                          <a:off x="1659" y="3077"/>
                          <a:ext cx="209" cy="1195"/>
                        </a:xfrm>
                        <a:prstGeom prst="line">
                          <a:avLst/>
                        </a:prstGeom>
                        <a:noFill/>
                        <a:ln w="9360">
                          <a:solidFill>
                            <a:srgbClr val="BFBFAB"/>
                          </a:solidFill>
                          <a:miter lim="800000"/>
                          <a:headEnd/>
                          <a:tailEnd/>
                        </a:ln>
                        <a:effectLst/>
                      </p:spPr>
                      <p:txBody>
                        <a:bodyPr/>
                        <a:lstStyle/>
                        <a:p>
                          <a:pPr>
                            <a:defRPr/>
                          </a:pPr>
                          <a:endParaRPr lang="ru-RU"/>
                        </a:p>
                      </p:txBody>
                    </p:sp>
                    <p:sp>
                      <p:nvSpPr>
                        <p:cNvPr id="25634" name="Line 34"/>
                        <p:cNvSpPr>
                          <a:spLocks noChangeShapeType="1"/>
                        </p:cNvSpPr>
                        <p:nvPr/>
                      </p:nvSpPr>
                      <p:spPr bwMode="auto">
                        <a:xfrm>
                          <a:off x="1672" y="3078"/>
                          <a:ext cx="323" cy="1201"/>
                        </a:xfrm>
                        <a:prstGeom prst="line">
                          <a:avLst/>
                        </a:prstGeom>
                        <a:noFill/>
                        <a:ln w="9360">
                          <a:solidFill>
                            <a:srgbClr val="BFBFAB"/>
                          </a:solidFill>
                          <a:miter lim="800000"/>
                          <a:headEnd/>
                          <a:tailEnd/>
                        </a:ln>
                        <a:effectLst/>
                      </p:spPr>
                      <p:txBody>
                        <a:bodyPr/>
                        <a:lstStyle/>
                        <a:p>
                          <a:pPr>
                            <a:defRPr/>
                          </a:pPr>
                          <a:endParaRPr lang="ru-RU"/>
                        </a:p>
                      </p:txBody>
                    </p:sp>
                    <p:sp>
                      <p:nvSpPr>
                        <p:cNvPr id="25635" name="Line 35"/>
                        <p:cNvSpPr>
                          <a:spLocks noChangeShapeType="1"/>
                        </p:cNvSpPr>
                        <p:nvPr/>
                      </p:nvSpPr>
                      <p:spPr bwMode="auto">
                        <a:xfrm>
                          <a:off x="1684" y="3078"/>
                          <a:ext cx="437" cy="1202"/>
                        </a:xfrm>
                        <a:prstGeom prst="line">
                          <a:avLst/>
                        </a:prstGeom>
                        <a:noFill/>
                        <a:ln w="9360">
                          <a:solidFill>
                            <a:srgbClr val="BFBFAB"/>
                          </a:solidFill>
                          <a:miter lim="800000"/>
                          <a:headEnd/>
                          <a:tailEnd/>
                        </a:ln>
                        <a:effectLst/>
                      </p:spPr>
                      <p:txBody>
                        <a:bodyPr/>
                        <a:lstStyle/>
                        <a:p>
                          <a:pPr>
                            <a:defRPr/>
                          </a:pPr>
                          <a:endParaRPr lang="ru-RU"/>
                        </a:p>
                      </p:txBody>
                    </p:sp>
                    <p:sp>
                      <p:nvSpPr>
                        <p:cNvPr id="25636" name="Line 36"/>
                        <p:cNvSpPr>
                          <a:spLocks noChangeShapeType="1"/>
                        </p:cNvSpPr>
                        <p:nvPr/>
                      </p:nvSpPr>
                      <p:spPr bwMode="auto">
                        <a:xfrm>
                          <a:off x="1691" y="3078"/>
                          <a:ext cx="563" cy="1191"/>
                        </a:xfrm>
                        <a:prstGeom prst="line">
                          <a:avLst/>
                        </a:prstGeom>
                        <a:noFill/>
                        <a:ln w="9360">
                          <a:solidFill>
                            <a:srgbClr val="BFBFAB"/>
                          </a:solidFill>
                          <a:miter lim="800000"/>
                          <a:headEnd/>
                          <a:tailEnd/>
                        </a:ln>
                        <a:effectLst/>
                      </p:spPr>
                      <p:txBody>
                        <a:bodyPr/>
                        <a:lstStyle/>
                        <a:p>
                          <a:pPr>
                            <a:defRPr/>
                          </a:pPr>
                          <a:endParaRPr lang="ru-RU"/>
                        </a:p>
                      </p:txBody>
                    </p:sp>
                    <p:sp>
                      <p:nvSpPr>
                        <p:cNvPr id="7" name="Line 37"/>
                        <p:cNvSpPr>
                          <a:spLocks noChangeShapeType="1"/>
                        </p:cNvSpPr>
                        <p:nvPr/>
                      </p:nvSpPr>
                      <p:spPr bwMode="auto">
                        <a:xfrm>
                          <a:off x="1707" y="3081"/>
                          <a:ext cx="695" cy="1192"/>
                        </a:xfrm>
                        <a:prstGeom prst="line">
                          <a:avLst/>
                        </a:prstGeom>
                        <a:noFill/>
                        <a:ln w="9360">
                          <a:solidFill>
                            <a:srgbClr val="BFBFAB"/>
                          </a:solidFill>
                          <a:miter lim="800000"/>
                          <a:headEnd/>
                          <a:tailEnd/>
                        </a:ln>
                        <a:effectLst/>
                      </p:spPr>
                      <p:txBody>
                        <a:bodyPr/>
                        <a:lstStyle/>
                        <a:p>
                          <a:pPr>
                            <a:defRPr/>
                          </a:pPr>
                          <a:endParaRPr lang="ru-RU"/>
                        </a:p>
                      </p:txBody>
                    </p:sp>
                    <p:sp>
                      <p:nvSpPr>
                        <p:cNvPr id="25638" name="Line 38"/>
                        <p:cNvSpPr>
                          <a:spLocks noChangeShapeType="1"/>
                        </p:cNvSpPr>
                        <p:nvPr/>
                      </p:nvSpPr>
                      <p:spPr bwMode="auto">
                        <a:xfrm>
                          <a:off x="1718" y="3077"/>
                          <a:ext cx="849" cy="1204"/>
                        </a:xfrm>
                        <a:prstGeom prst="line">
                          <a:avLst/>
                        </a:prstGeom>
                        <a:noFill/>
                        <a:ln w="9360">
                          <a:solidFill>
                            <a:srgbClr val="BFBFAB"/>
                          </a:solidFill>
                          <a:miter lim="800000"/>
                          <a:headEnd/>
                          <a:tailEnd/>
                        </a:ln>
                        <a:effectLst/>
                      </p:spPr>
                      <p:txBody>
                        <a:bodyPr/>
                        <a:lstStyle/>
                        <a:p>
                          <a:pPr>
                            <a:defRPr/>
                          </a:pPr>
                          <a:endParaRPr lang="ru-RU"/>
                        </a:p>
                      </p:txBody>
                    </p:sp>
                    <p:sp>
                      <p:nvSpPr>
                        <p:cNvPr id="25639" name="Line 39"/>
                        <p:cNvSpPr>
                          <a:spLocks noChangeShapeType="1"/>
                        </p:cNvSpPr>
                        <p:nvPr/>
                      </p:nvSpPr>
                      <p:spPr bwMode="auto">
                        <a:xfrm>
                          <a:off x="1732" y="3074"/>
                          <a:ext cx="1023" cy="1205"/>
                        </a:xfrm>
                        <a:prstGeom prst="line">
                          <a:avLst/>
                        </a:prstGeom>
                        <a:noFill/>
                        <a:ln w="9360">
                          <a:solidFill>
                            <a:srgbClr val="BFBFAB"/>
                          </a:solidFill>
                          <a:miter lim="800000"/>
                          <a:headEnd/>
                          <a:tailEnd/>
                        </a:ln>
                        <a:effectLst/>
                      </p:spPr>
                      <p:txBody>
                        <a:bodyPr/>
                        <a:lstStyle/>
                        <a:p>
                          <a:pPr>
                            <a:defRPr/>
                          </a:pPr>
                          <a:endParaRPr lang="ru-RU"/>
                        </a:p>
                      </p:txBody>
                    </p:sp>
                    <p:sp>
                      <p:nvSpPr>
                        <p:cNvPr id="25640" name="Line 40"/>
                        <p:cNvSpPr>
                          <a:spLocks noChangeShapeType="1"/>
                        </p:cNvSpPr>
                        <p:nvPr/>
                      </p:nvSpPr>
                      <p:spPr bwMode="auto">
                        <a:xfrm>
                          <a:off x="1739" y="3064"/>
                          <a:ext cx="1224" cy="1211"/>
                        </a:xfrm>
                        <a:prstGeom prst="line">
                          <a:avLst/>
                        </a:prstGeom>
                        <a:noFill/>
                        <a:ln w="9360">
                          <a:solidFill>
                            <a:srgbClr val="BFBFAB"/>
                          </a:solidFill>
                          <a:miter lim="800000"/>
                          <a:headEnd/>
                          <a:tailEnd/>
                        </a:ln>
                        <a:effectLst/>
                      </p:spPr>
                      <p:txBody>
                        <a:bodyPr/>
                        <a:lstStyle/>
                        <a:p>
                          <a:pPr>
                            <a:defRPr/>
                          </a:pPr>
                          <a:endParaRPr lang="ru-RU"/>
                        </a:p>
                      </p:txBody>
                    </p:sp>
                    <p:sp>
                      <p:nvSpPr>
                        <p:cNvPr id="8" name="Line 41"/>
                        <p:cNvSpPr>
                          <a:spLocks noChangeShapeType="1"/>
                        </p:cNvSpPr>
                        <p:nvPr/>
                      </p:nvSpPr>
                      <p:spPr bwMode="auto">
                        <a:xfrm>
                          <a:off x="1743" y="3056"/>
                          <a:ext cx="1486" cy="1220"/>
                        </a:xfrm>
                        <a:prstGeom prst="line">
                          <a:avLst/>
                        </a:prstGeom>
                        <a:noFill/>
                        <a:ln w="9360">
                          <a:solidFill>
                            <a:srgbClr val="BFBFAB"/>
                          </a:solidFill>
                          <a:miter lim="800000"/>
                          <a:headEnd/>
                          <a:tailEnd/>
                        </a:ln>
                        <a:effectLst/>
                      </p:spPr>
                      <p:txBody>
                        <a:bodyPr/>
                        <a:lstStyle/>
                        <a:p>
                          <a:pPr>
                            <a:defRPr/>
                          </a:pPr>
                          <a:endParaRPr lang="ru-RU"/>
                        </a:p>
                      </p:txBody>
                    </p:sp>
                    <p:sp>
                      <p:nvSpPr>
                        <p:cNvPr id="25642" name="Line 42"/>
                        <p:cNvSpPr>
                          <a:spLocks noChangeShapeType="1"/>
                        </p:cNvSpPr>
                        <p:nvPr/>
                      </p:nvSpPr>
                      <p:spPr bwMode="auto">
                        <a:xfrm>
                          <a:off x="1751" y="3050"/>
                          <a:ext cx="1802" cy="1229"/>
                        </a:xfrm>
                        <a:prstGeom prst="line">
                          <a:avLst/>
                        </a:prstGeom>
                        <a:noFill/>
                        <a:ln w="9360">
                          <a:solidFill>
                            <a:srgbClr val="BFBFAB"/>
                          </a:solidFill>
                          <a:miter lim="800000"/>
                          <a:headEnd/>
                          <a:tailEnd/>
                        </a:ln>
                        <a:effectLst/>
                      </p:spPr>
                      <p:txBody>
                        <a:bodyPr/>
                        <a:lstStyle/>
                        <a:p>
                          <a:pPr>
                            <a:defRPr/>
                          </a:pPr>
                          <a:endParaRPr lang="ru-RU"/>
                        </a:p>
                      </p:txBody>
                    </p:sp>
                    <p:sp>
                      <p:nvSpPr>
                        <p:cNvPr id="9" name="Line 43"/>
                        <p:cNvSpPr>
                          <a:spLocks noChangeShapeType="1"/>
                        </p:cNvSpPr>
                        <p:nvPr/>
                      </p:nvSpPr>
                      <p:spPr bwMode="auto">
                        <a:xfrm>
                          <a:off x="1755" y="3039"/>
                          <a:ext cx="2204" cy="1238"/>
                        </a:xfrm>
                        <a:prstGeom prst="line">
                          <a:avLst/>
                        </a:prstGeom>
                        <a:noFill/>
                        <a:ln w="9360">
                          <a:solidFill>
                            <a:srgbClr val="BFBFAB"/>
                          </a:solidFill>
                          <a:miter lim="800000"/>
                          <a:headEnd/>
                          <a:tailEnd/>
                        </a:ln>
                        <a:effectLst/>
                      </p:spPr>
                      <p:txBody>
                        <a:bodyPr/>
                        <a:lstStyle/>
                        <a:p>
                          <a:pPr>
                            <a:defRPr/>
                          </a:pPr>
                          <a:endParaRPr lang="ru-RU"/>
                        </a:p>
                      </p:txBody>
                    </p:sp>
                    <p:sp>
                      <p:nvSpPr>
                        <p:cNvPr id="25644" name="Line 44"/>
                        <p:cNvSpPr>
                          <a:spLocks noChangeShapeType="1"/>
                        </p:cNvSpPr>
                        <p:nvPr/>
                      </p:nvSpPr>
                      <p:spPr bwMode="auto">
                        <a:xfrm>
                          <a:off x="1755" y="3028"/>
                          <a:ext cx="2493" cy="1125"/>
                        </a:xfrm>
                        <a:prstGeom prst="line">
                          <a:avLst/>
                        </a:prstGeom>
                        <a:noFill/>
                        <a:ln w="9360">
                          <a:solidFill>
                            <a:srgbClr val="BFBFAB"/>
                          </a:solidFill>
                          <a:miter lim="800000"/>
                          <a:headEnd/>
                          <a:tailEnd/>
                        </a:ln>
                        <a:effectLst/>
                      </p:spPr>
                      <p:txBody>
                        <a:bodyPr/>
                        <a:lstStyle/>
                        <a:p>
                          <a:pPr>
                            <a:defRPr/>
                          </a:pPr>
                          <a:endParaRPr lang="ru-RU"/>
                        </a:p>
                      </p:txBody>
                    </p:sp>
                    <p:sp>
                      <p:nvSpPr>
                        <p:cNvPr id="10" name="Line 45"/>
                        <p:cNvSpPr>
                          <a:spLocks noChangeShapeType="1"/>
                        </p:cNvSpPr>
                        <p:nvPr/>
                      </p:nvSpPr>
                      <p:spPr bwMode="auto">
                        <a:xfrm>
                          <a:off x="1757" y="3017"/>
                          <a:ext cx="2516" cy="879"/>
                        </a:xfrm>
                        <a:prstGeom prst="line">
                          <a:avLst/>
                        </a:prstGeom>
                        <a:noFill/>
                        <a:ln w="9360">
                          <a:solidFill>
                            <a:srgbClr val="BFBFAB"/>
                          </a:solidFill>
                          <a:miter lim="800000"/>
                          <a:headEnd/>
                          <a:tailEnd/>
                        </a:ln>
                        <a:effectLst/>
                      </p:spPr>
                      <p:txBody>
                        <a:bodyPr/>
                        <a:lstStyle/>
                        <a:p>
                          <a:pPr>
                            <a:defRPr/>
                          </a:pPr>
                          <a:endParaRPr lang="ru-RU"/>
                        </a:p>
                      </p:txBody>
                    </p:sp>
                    <p:sp>
                      <p:nvSpPr>
                        <p:cNvPr id="25646" name="Line 46"/>
                        <p:cNvSpPr>
                          <a:spLocks noChangeShapeType="1"/>
                        </p:cNvSpPr>
                        <p:nvPr/>
                      </p:nvSpPr>
                      <p:spPr bwMode="auto">
                        <a:xfrm>
                          <a:off x="1751" y="2990"/>
                          <a:ext cx="2463" cy="415"/>
                        </a:xfrm>
                        <a:prstGeom prst="line">
                          <a:avLst/>
                        </a:prstGeom>
                        <a:noFill/>
                        <a:ln w="9360">
                          <a:solidFill>
                            <a:srgbClr val="BFBFAB"/>
                          </a:solidFill>
                          <a:miter lim="800000"/>
                          <a:headEnd/>
                          <a:tailEnd/>
                        </a:ln>
                        <a:effectLst/>
                      </p:spPr>
                      <p:txBody>
                        <a:bodyPr/>
                        <a:lstStyle/>
                        <a:p>
                          <a:pPr>
                            <a:defRPr/>
                          </a:pPr>
                          <a:endParaRPr lang="ru-RU"/>
                        </a:p>
                      </p:txBody>
                    </p:sp>
                    <p:sp>
                      <p:nvSpPr>
                        <p:cNvPr id="25647" name="Line 47"/>
                        <p:cNvSpPr>
                          <a:spLocks noChangeShapeType="1"/>
                        </p:cNvSpPr>
                        <p:nvPr/>
                      </p:nvSpPr>
                      <p:spPr bwMode="auto">
                        <a:xfrm flipV="1">
                          <a:off x="1727" y="2390"/>
                          <a:ext cx="2028" cy="563"/>
                        </a:xfrm>
                        <a:prstGeom prst="line">
                          <a:avLst/>
                        </a:prstGeom>
                        <a:noFill/>
                        <a:ln w="9360">
                          <a:solidFill>
                            <a:srgbClr val="BFBFAB"/>
                          </a:solidFill>
                          <a:miter lim="800000"/>
                          <a:headEnd/>
                          <a:tailEnd/>
                        </a:ln>
                        <a:effectLst/>
                      </p:spPr>
                      <p:txBody>
                        <a:bodyPr/>
                        <a:lstStyle/>
                        <a:p>
                          <a:pPr>
                            <a:defRPr/>
                          </a:pPr>
                          <a:endParaRPr lang="ru-RU"/>
                        </a:p>
                      </p:txBody>
                    </p:sp>
                    <p:sp>
                      <p:nvSpPr>
                        <p:cNvPr id="25648" name="Line 48"/>
                        <p:cNvSpPr>
                          <a:spLocks noChangeShapeType="1"/>
                        </p:cNvSpPr>
                        <p:nvPr/>
                      </p:nvSpPr>
                      <p:spPr bwMode="auto">
                        <a:xfrm flipV="1">
                          <a:off x="1719" y="2063"/>
                          <a:ext cx="1841" cy="873"/>
                        </a:xfrm>
                        <a:prstGeom prst="line">
                          <a:avLst/>
                        </a:prstGeom>
                        <a:noFill/>
                        <a:ln w="9360">
                          <a:solidFill>
                            <a:srgbClr val="BFBFAB"/>
                          </a:solidFill>
                          <a:miter lim="800000"/>
                          <a:headEnd/>
                          <a:tailEnd/>
                        </a:ln>
                        <a:effectLst/>
                      </p:spPr>
                      <p:txBody>
                        <a:bodyPr/>
                        <a:lstStyle/>
                        <a:p>
                          <a:pPr>
                            <a:defRPr/>
                          </a:pPr>
                          <a:endParaRPr lang="ru-RU"/>
                        </a:p>
                      </p:txBody>
                    </p:sp>
                    <p:sp>
                      <p:nvSpPr>
                        <p:cNvPr id="25649" name="Freeform 49"/>
                        <p:cNvSpPr>
                          <a:spLocks noChangeArrowheads="1"/>
                        </p:cNvSpPr>
                        <p:nvPr/>
                      </p:nvSpPr>
                      <p:spPr bwMode="auto">
                        <a:xfrm>
                          <a:off x="16" y="2506"/>
                          <a:ext cx="1542" cy="1768"/>
                        </a:xfrm>
                        <a:custGeom>
                          <a:avLst/>
                          <a:gdLst/>
                          <a:ahLst/>
                          <a:cxnLst>
                            <a:cxn ang="0">
                              <a:pos x="909" y="1264"/>
                            </a:cxn>
                            <a:cxn ang="0">
                              <a:pos x="1058" y="1402"/>
                            </a:cxn>
                            <a:cxn ang="0">
                              <a:pos x="1214" y="1528"/>
                            </a:cxn>
                            <a:cxn ang="0">
                              <a:pos x="1369" y="1654"/>
                            </a:cxn>
                            <a:cxn ang="0">
                              <a:pos x="1531" y="1768"/>
                            </a:cxn>
                            <a:cxn ang="0">
                              <a:pos x="1537" y="1768"/>
                            </a:cxn>
                            <a:cxn ang="0">
                              <a:pos x="1375" y="1654"/>
                            </a:cxn>
                            <a:cxn ang="0">
                              <a:pos x="1220" y="1534"/>
                            </a:cxn>
                            <a:cxn ang="0">
                              <a:pos x="1064" y="1402"/>
                            </a:cxn>
                            <a:cxn ang="0">
                              <a:pos x="915" y="1258"/>
                            </a:cxn>
                            <a:cxn ang="0">
                              <a:pos x="765" y="1115"/>
                            </a:cxn>
                            <a:cxn ang="0">
                              <a:pos x="628" y="959"/>
                            </a:cxn>
                            <a:cxn ang="0">
                              <a:pos x="496" y="803"/>
                            </a:cxn>
                            <a:cxn ang="0">
                              <a:pos x="377" y="647"/>
                            </a:cxn>
                            <a:cxn ang="0">
                              <a:pos x="269" y="485"/>
                            </a:cxn>
                            <a:cxn ang="0">
                              <a:pos x="167" y="323"/>
                            </a:cxn>
                            <a:cxn ang="0">
                              <a:pos x="78" y="161"/>
                            </a:cxn>
                            <a:cxn ang="0">
                              <a:pos x="0" y="0"/>
                            </a:cxn>
                            <a:cxn ang="0">
                              <a:pos x="0" y="12"/>
                            </a:cxn>
                            <a:cxn ang="0">
                              <a:pos x="78" y="173"/>
                            </a:cxn>
                            <a:cxn ang="0">
                              <a:pos x="167" y="335"/>
                            </a:cxn>
                            <a:cxn ang="0">
                              <a:pos x="269" y="491"/>
                            </a:cxn>
                            <a:cxn ang="0">
                              <a:pos x="377" y="653"/>
                            </a:cxn>
                            <a:cxn ang="0">
                              <a:pos x="496" y="809"/>
                            </a:cxn>
                            <a:cxn ang="0">
                              <a:pos x="628" y="965"/>
                            </a:cxn>
                            <a:cxn ang="0">
                              <a:pos x="765" y="1121"/>
                            </a:cxn>
                            <a:cxn ang="0">
                              <a:pos x="909" y="1264"/>
                            </a:cxn>
                            <a:cxn ang="0">
                              <a:pos x="909" y="1264"/>
                            </a:cxn>
                          </a:cxnLst>
                          <a:rect l="0" t="0" r="r" b="b"/>
                          <a:pathLst>
                            <a:path w="1537" h="1768">
                              <a:moveTo>
                                <a:pt x="909" y="1264"/>
                              </a:moveTo>
                              <a:lnTo>
                                <a:pt x="1058" y="1402"/>
                              </a:lnTo>
                              <a:lnTo>
                                <a:pt x="1214" y="1528"/>
                              </a:lnTo>
                              <a:lnTo>
                                <a:pt x="1369" y="1654"/>
                              </a:lnTo>
                              <a:lnTo>
                                <a:pt x="1531" y="1768"/>
                              </a:lnTo>
                              <a:lnTo>
                                <a:pt x="1537" y="1768"/>
                              </a:lnTo>
                              <a:lnTo>
                                <a:pt x="1375" y="1654"/>
                              </a:lnTo>
                              <a:lnTo>
                                <a:pt x="1220" y="1534"/>
                              </a:lnTo>
                              <a:lnTo>
                                <a:pt x="1064" y="1402"/>
                              </a:lnTo>
                              <a:lnTo>
                                <a:pt x="915" y="1258"/>
                              </a:lnTo>
                              <a:lnTo>
                                <a:pt x="765" y="1115"/>
                              </a:lnTo>
                              <a:lnTo>
                                <a:pt x="628" y="959"/>
                              </a:lnTo>
                              <a:lnTo>
                                <a:pt x="496" y="803"/>
                              </a:lnTo>
                              <a:lnTo>
                                <a:pt x="377" y="647"/>
                              </a:lnTo>
                              <a:lnTo>
                                <a:pt x="269" y="485"/>
                              </a:lnTo>
                              <a:lnTo>
                                <a:pt x="167" y="323"/>
                              </a:lnTo>
                              <a:lnTo>
                                <a:pt x="78" y="161"/>
                              </a:lnTo>
                              <a:lnTo>
                                <a:pt x="0" y="0"/>
                              </a:lnTo>
                              <a:lnTo>
                                <a:pt x="0" y="12"/>
                              </a:lnTo>
                              <a:lnTo>
                                <a:pt x="78" y="173"/>
                              </a:lnTo>
                              <a:lnTo>
                                <a:pt x="167" y="335"/>
                              </a:lnTo>
                              <a:lnTo>
                                <a:pt x="269" y="491"/>
                              </a:lnTo>
                              <a:lnTo>
                                <a:pt x="377" y="653"/>
                              </a:lnTo>
                              <a:lnTo>
                                <a:pt x="496" y="809"/>
                              </a:lnTo>
                              <a:lnTo>
                                <a:pt x="628" y="965"/>
                              </a:lnTo>
                              <a:lnTo>
                                <a:pt x="765" y="1121"/>
                              </a:lnTo>
                              <a:lnTo>
                                <a:pt x="909" y="1264"/>
                              </a:lnTo>
                              <a:lnTo>
                                <a:pt x="909" y="1264"/>
                              </a:lnTo>
                              <a:close/>
                            </a:path>
                          </a:pathLst>
                        </a:custGeom>
                        <a:solidFill>
                          <a:srgbClr val="BFBFAB"/>
                        </a:solidFill>
                        <a:ln w="9360">
                          <a:solidFill>
                            <a:srgbClr val="BFBFAB"/>
                          </a:solidFill>
                          <a:round/>
                          <a:headEnd/>
                          <a:tailEnd/>
                        </a:ln>
                        <a:effectLst/>
                      </p:spPr>
                      <p:txBody>
                        <a:bodyPr wrap="none" anchor="ctr"/>
                        <a:lstStyle/>
                        <a:p>
                          <a:pPr>
                            <a:defRPr/>
                          </a:pPr>
                          <a:endParaRPr lang="ru-RU"/>
                        </a:p>
                      </p:txBody>
                    </p:sp>
                    <p:grpSp>
                      <p:nvGrpSpPr>
                        <p:cNvPr id="25682" name="Group 50"/>
                        <p:cNvGrpSpPr>
                          <a:grpSpLocks/>
                        </p:cNvGrpSpPr>
                        <p:nvPr/>
                      </p:nvGrpSpPr>
                      <p:grpSpPr bwMode="auto">
                        <a:xfrm>
                          <a:off x="-190" y="795"/>
                          <a:ext cx="4082" cy="4002"/>
                          <a:chOff x="-190" y="795"/>
                          <a:chExt cx="4082" cy="4002"/>
                        </a:xfrm>
                      </p:grpSpPr>
                      <p:sp>
                        <p:nvSpPr>
                          <p:cNvPr id="25651" name="Oval 51"/>
                          <p:cNvSpPr>
                            <a:spLocks noChangeArrowheads="1"/>
                          </p:cNvSpPr>
                          <p:nvPr/>
                        </p:nvSpPr>
                        <p:spPr bwMode="auto">
                          <a:xfrm rot="18780000">
                            <a:off x="1551" y="2828"/>
                            <a:ext cx="161" cy="280"/>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5652" name="Oval 52"/>
                          <p:cNvSpPr>
                            <a:spLocks noChangeArrowheads="1"/>
                          </p:cNvSpPr>
                          <p:nvPr/>
                        </p:nvSpPr>
                        <p:spPr bwMode="auto">
                          <a:xfrm rot="18780000">
                            <a:off x="1501" y="2705"/>
                            <a:ext cx="281" cy="503"/>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5653" name="Oval 53"/>
                          <p:cNvSpPr>
                            <a:spLocks noChangeArrowheads="1"/>
                          </p:cNvSpPr>
                          <p:nvPr/>
                        </p:nvSpPr>
                        <p:spPr bwMode="auto">
                          <a:xfrm rot="18780000">
                            <a:off x="1425" y="2520"/>
                            <a:ext cx="471" cy="813"/>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5654" name="Oval 54"/>
                          <p:cNvSpPr>
                            <a:spLocks noChangeArrowheads="1"/>
                          </p:cNvSpPr>
                          <p:nvPr/>
                        </p:nvSpPr>
                        <p:spPr bwMode="auto">
                          <a:xfrm rot="18780000">
                            <a:off x="1365" y="2357"/>
                            <a:ext cx="623" cy="1129"/>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5655" name="Oval 55"/>
                          <p:cNvSpPr>
                            <a:spLocks noChangeArrowheads="1"/>
                          </p:cNvSpPr>
                          <p:nvPr/>
                        </p:nvSpPr>
                        <p:spPr bwMode="auto">
                          <a:xfrm rot="18780000">
                            <a:off x="1305" y="2155"/>
                            <a:ext cx="786" cy="1467"/>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5656" name="Oval 56"/>
                          <p:cNvSpPr>
                            <a:spLocks noChangeArrowheads="1"/>
                          </p:cNvSpPr>
                          <p:nvPr/>
                        </p:nvSpPr>
                        <p:spPr bwMode="auto">
                          <a:xfrm rot="18780000">
                            <a:off x="1248" y="1994"/>
                            <a:ext cx="972" cy="1779"/>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5657" name="Oval 57"/>
                          <p:cNvSpPr>
                            <a:spLocks noChangeArrowheads="1"/>
                          </p:cNvSpPr>
                          <p:nvPr/>
                        </p:nvSpPr>
                        <p:spPr bwMode="auto">
                          <a:xfrm rot="18780000">
                            <a:off x="1165" y="1824"/>
                            <a:ext cx="1167" cy="2094"/>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5658" name="Oval 58"/>
                          <p:cNvSpPr>
                            <a:spLocks noChangeArrowheads="1"/>
                          </p:cNvSpPr>
                          <p:nvPr/>
                        </p:nvSpPr>
                        <p:spPr bwMode="auto">
                          <a:xfrm rot="18780000">
                            <a:off x="1093" y="1653"/>
                            <a:ext cx="1346" cy="2398"/>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5659" name="Oval 59"/>
                          <p:cNvSpPr>
                            <a:spLocks noChangeArrowheads="1"/>
                          </p:cNvSpPr>
                          <p:nvPr/>
                        </p:nvSpPr>
                        <p:spPr bwMode="auto">
                          <a:xfrm rot="18780000">
                            <a:off x="1006" y="1498"/>
                            <a:ext cx="1563" cy="2696"/>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5660" name="Oval 60"/>
                          <p:cNvSpPr>
                            <a:spLocks noChangeArrowheads="1"/>
                          </p:cNvSpPr>
                          <p:nvPr/>
                        </p:nvSpPr>
                        <p:spPr bwMode="auto">
                          <a:xfrm rot="18780000">
                            <a:off x="940" y="1318"/>
                            <a:ext cx="1711" cy="3016"/>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5661" name="Oval 61"/>
                          <p:cNvSpPr>
                            <a:spLocks noChangeArrowheads="1"/>
                          </p:cNvSpPr>
                          <p:nvPr/>
                        </p:nvSpPr>
                        <p:spPr bwMode="auto">
                          <a:xfrm rot="18720000">
                            <a:off x="887" y="1142"/>
                            <a:ext cx="1880" cy="3345"/>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5662" name="Oval 62"/>
                          <p:cNvSpPr>
                            <a:spLocks noChangeArrowheads="1"/>
                          </p:cNvSpPr>
                          <p:nvPr/>
                        </p:nvSpPr>
                        <p:spPr bwMode="auto">
                          <a:xfrm rot="18780000">
                            <a:off x="827" y="962"/>
                            <a:ext cx="2049" cy="3672"/>
                          </a:xfrm>
                          <a:prstGeom prst="ellipse">
                            <a:avLst/>
                          </a:prstGeom>
                          <a:noFill/>
                          <a:ln w="9360">
                            <a:solidFill>
                              <a:srgbClr val="BFBFAB"/>
                            </a:solidFill>
                            <a:miter lim="800000"/>
                            <a:headEnd/>
                            <a:tailEnd/>
                          </a:ln>
                          <a:effectLst/>
                        </p:spPr>
                        <p:txBody>
                          <a:bodyPr wrap="none" anchor="ctr"/>
                          <a:lstStyle/>
                          <a:p>
                            <a:pPr>
                              <a:defRPr/>
                            </a:pPr>
                            <a:endParaRPr lang="ru-RU"/>
                          </a:p>
                        </p:txBody>
                      </p:sp>
                    </p:grpSp>
                    <p:sp>
                      <p:nvSpPr>
                        <p:cNvPr id="25663" name="Line 63"/>
                        <p:cNvSpPr>
                          <a:spLocks noChangeShapeType="1"/>
                        </p:cNvSpPr>
                        <p:nvPr/>
                      </p:nvSpPr>
                      <p:spPr bwMode="auto">
                        <a:xfrm flipV="1">
                          <a:off x="1672" y="1119"/>
                          <a:ext cx="831" cy="1776"/>
                        </a:xfrm>
                        <a:prstGeom prst="line">
                          <a:avLst/>
                        </a:prstGeom>
                        <a:noFill/>
                        <a:ln w="9360">
                          <a:solidFill>
                            <a:srgbClr val="BFBFAB"/>
                          </a:solidFill>
                          <a:miter lim="800000"/>
                          <a:headEnd/>
                          <a:tailEnd/>
                        </a:ln>
                        <a:effectLst/>
                      </p:spPr>
                      <p:txBody>
                        <a:bodyPr/>
                        <a:lstStyle/>
                        <a:p>
                          <a:pPr>
                            <a:defRPr/>
                          </a:pPr>
                          <a:endParaRPr lang="ru-RU"/>
                        </a:p>
                      </p:txBody>
                    </p:sp>
                    <p:sp>
                      <p:nvSpPr>
                        <p:cNvPr id="25664" name="Line 64"/>
                        <p:cNvSpPr>
                          <a:spLocks noChangeShapeType="1"/>
                        </p:cNvSpPr>
                        <p:nvPr/>
                      </p:nvSpPr>
                      <p:spPr bwMode="auto">
                        <a:xfrm flipV="1">
                          <a:off x="1680" y="1341"/>
                          <a:ext cx="1113" cy="1558"/>
                        </a:xfrm>
                        <a:prstGeom prst="line">
                          <a:avLst/>
                        </a:prstGeom>
                        <a:noFill/>
                        <a:ln w="9360">
                          <a:solidFill>
                            <a:srgbClr val="BFBFAB"/>
                          </a:solidFill>
                          <a:miter lim="800000"/>
                          <a:headEnd/>
                          <a:tailEnd/>
                        </a:ln>
                        <a:effectLst/>
                      </p:spPr>
                      <p:txBody>
                        <a:bodyPr/>
                        <a:lstStyle/>
                        <a:p>
                          <a:pPr>
                            <a:defRPr/>
                          </a:pPr>
                          <a:endParaRPr lang="ru-RU"/>
                        </a:p>
                      </p:txBody>
                    </p:sp>
                    <p:sp>
                      <p:nvSpPr>
                        <p:cNvPr id="25665" name="Line 65"/>
                        <p:cNvSpPr>
                          <a:spLocks noChangeShapeType="1"/>
                        </p:cNvSpPr>
                        <p:nvPr/>
                      </p:nvSpPr>
                      <p:spPr bwMode="auto">
                        <a:xfrm flipV="1">
                          <a:off x="1681" y="1217"/>
                          <a:ext cx="979" cy="1673"/>
                        </a:xfrm>
                        <a:prstGeom prst="line">
                          <a:avLst/>
                        </a:prstGeom>
                        <a:noFill/>
                        <a:ln w="9360">
                          <a:solidFill>
                            <a:srgbClr val="BFBFAB"/>
                          </a:solidFill>
                          <a:miter lim="800000"/>
                          <a:headEnd/>
                          <a:tailEnd/>
                        </a:ln>
                        <a:effectLst/>
                      </p:spPr>
                      <p:txBody>
                        <a:bodyPr/>
                        <a:lstStyle/>
                        <a:p>
                          <a:pPr>
                            <a:defRPr/>
                          </a:pPr>
                          <a:endParaRPr lang="ru-RU"/>
                        </a:p>
                      </p:txBody>
                    </p:sp>
                    <p:sp>
                      <p:nvSpPr>
                        <p:cNvPr id="25666" name="Line 66"/>
                        <p:cNvSpPr>
                          <a:spLocks noChangeShapeType="1"/>
                        </p:cNvSpPr>
                        <p:nvPr/>
                      </p:nvSpPr>
                      <p:spPr bwMode="auto">
                        <a:xfrm flipV="1">
                          <a:off x="1686" y="1441"/>
                          <a:ext cx="1245" cy="1463"/>
                        </a:xfrm>
                        <a:prstGeom prst="line">
                          <a:avLst/>
                        </a:prstGeom>
                        <a:noFill/>
                        <a:ln w="9360">
                          <a:solidFill>
                            <a:srgbClr val="BFBFAB"/>
                          </a:solidFill>
                          <a:miter lim="800000"/>
                          <a:headEnd/>
                          <a:tailEnd/>
                        </a:ln>
                        <a:effectLst/>
                      </p:spPr>
                      <p:txBody>
                        <a:bodyPr/>
                        <a:lstStyle/>
                        <a:p>
                          <a:pPr>
                            <a:defRPr/>
                          </a:pPr>
                          <a:endParaRPr lang="ru-RU"/>
                        </a:p>
                      </p:txBody>
                    </p:sp>
                    <p:sp>
                      <p:nvSpPr>
                        <p:cNvPr id="25667" name="Line 67"/>
                        <p:cNvSpPr>
                          <a:spLocks noChangeShapeType="1"/>
                        </p:cNvSpPr>
                        <p:nvPr/>
                      </p:nvSpPr>
                      <p:spPr bwMode="auto">
                        <a:xfrm flipV="1">
                          <a:off x="1691" y="1552"/>
                          <a:ext cx="1395" cy="1357"/>
                        </a:xfrm>
                        <a:prstGeom prst="line">
                          <a:avLst/>
                        </a:prstGeom>
                        <a:noFill/>
                        <a:ln w="9360">
                          <a:solidFill>
                            <a:srgbClr val="BFBFAB"/>
                          </a:solidFill>
                          <a:miter lim="800000"/>
                          <a:headEnd/>
                          <a:tailEnd/>
                        </a:ln>
                        <a:effectLst/>
                      </p:spPr>
                      <p:txBody>
                        <a:bodyPr/>
                        <a:lstStyle/>
                        <a:p>
                          <a:pPr>
                            <a:defRPr/>
                          </a:pPr>
                          <a:endParaRPr lang="ru-RU"/>
                        </a:p>
                      </p:txBody>
                    </p:sp>
                    <p:sp>
                      <p:nvSpPr>
                        <p:cNvPr id="25668" name="Line 68"/>
                        <p:cNvSpPr>
                          <a:spLocks noChangeShapeType="1"/>
                        </p:cNvSpPr>
                        <p:nvPr/>
                      </p:nvSpPr>
                      <p:spPr bwMode="auto">
                        <a:xfrm flipV="1">
                          <a:off x="1703" y="1814"/>
                          <a:ext cx="1598" cy="1107"/>
                        </a:xfrm>
                        <a:prstGeom prst="line">
                          <a:avLst/>
                        </a:prstGeom>
                        <a:noFill/>
                        <a:ln w="9360">
                          <a:solidFill>
                            <a:srgbClr val="BFBFAB"/>
                          </a:solidFill>
                          <a:miter lim="800000"/>
                          <a:headEnd/>
                          <a:tailEnd/>
                        </a:ln>
                        <a:effectLst/>
                      </p:spPr>
                      <p:txBody>
                        <a:bodyPr/>
                        <a:lstStyle/>
                        <a:p>
                          <a:pPr>
                            <a:defRPr/>
                          </a:pPr>
                          <a:endParaRPr lang="ru-RU"/>
                        </a:p>
                      </p:txBody>
                    </p:sp>
                    <p:sp>
                      <p:nvSpPr>
                        <p:cNvPr id="25669" name="Line 69"/>
                        <p:cNvSpPr>
                          <a:spLocks noChangeShapeType="1"/>
                        </p:cNvSpPr>
                        <p:nvPr/>
                      </p:nvSpPr>
                      <p:spPr bwMode="auto">
                        <a:xfrm flipV="1">
                          <a:off x="1711" y="1947"/>
                          <a:ext cx="1706" cy="981"/>
                        </a:xfrm>
                        <a:prstGeom prst="line">
                          <a:avLst/>
                        </a:prstGeom>
                        <a:noFill/>
                        <a:ln w="9360">
                          <a:solidFill>
                            <a:srgbClr val="BFBFAB"/>
                          </a:solidFill>
                          <a:miter lim="800000"/>
                          <a:headEnd/>
                          <a:tailEnd/>
                        </a:ln>
                        <a:effectLst/>
                      </p:spPr>
                      <p:txBody>
                        <a:bodyPr/>
                        <a:lstStyle/>
                        <a:p>
                          <a:pPr>
                            <a:defRPr/>
                          </a:pPr>
                          <a:endParaRPr lang="ru-RU"/>
                        </a:p>
                      </p:txBody>
                    </p:sp>
                    <p:sp>
                      <p:nvSpPr>
                        <p:cNvPr id="25670" name="Line 70"/>
                        <p:cNvSpPr>
                          <a:spLocks noChangeShapeType="1"/>
                        </p:cNvSpPr>
                        <p:nvPr/>
                      </p:nvSpPr>
                      <p:spPr bwMode="auto">
                        <a:xfrm flipV="1">
                          <a:off x="1725" y="2238"/>
                          <a:ext cx="1909" cy="708"/>
                        </a:xfrm>
                        <a:prstGeom prst="line">
                          <a:avLst/>
                        </a:prstGeom>
                        <a:noFill/>
                        <a:ln w="9360">
                          <a:solidFill>
                            <a:srgbClr val="BFBFAB"/>
                          </a:solidFill>
                          <a:miter lim="800000"/>
                          <a:headEnd/>
                          <a:tailEnd/>
                        </a:ln>
                        <a:effectLst/>
                      </p:spPr>
                      <p:txBody>
                        <a:bodyPr/>
                        <a:lstStyle/>
                        <a:p>
                          <a:pPr>
                            <a:defRPr/>
                          </a:pPr>
                          <a:endParaRPr lang="ru-RU"/>
                        </a:p>
                      </p:txBody>
                    </p:sp>
                    <p:sp>
                      <p:nvSpPr>
                        <p:cNvPr id="25671" name="Line 71"/>
                        <p:cNvSpPr>
                          <a:spLocks noChangeShapeType="1"/>
                        </p:cNvSpPr>
                        <p:nvPr/>
                      </p:nvSpPr>
                      <p:spPr bwMode="auto">
                        <a:xfrm flipV="1">
                          <a:off x="1732" y="2544"/>
                          <a:ext cx="2125" cy="413"/>
                        </a:xfrm>
                        <a:prstGeom prst="line">
                          <a:avLst/>
                        </a:prstGeom>
                        <a:noFill/>
                        <a:ln w="9360">
                          <a:solidFill>
                            <a:srgbClr val="BFBFAB"/>
                          </a:solidFill>
                          <a:miter lim="800000"/>
                          <a:headEnd/>
                          <a:tailEnd/>
                        </a:ln>
                        <a:effectLst/>
                      </p:spPr>
                      <p:txBody>
                        <a:bodyPr/>
                        <a:lstStyle/>
                        <a:p>
                          <a:pPr>
                            <a:defRPr/>
                          </a:pPr>
                          <a:endParaRPr lang="ru-RU"/>
                        </a:p>
                      </p:txBody>
                    </p:sp>
                    <p:sp>
                      <p:nvSpPr>
                        <p:cNvPr id="25672" name="Line 72"/>
                        <p:cNvSpPr>
                          <a:spLocks noChangeShapeType="1"/>
                        </p:cNvSpPr>
                        <p:nvPr/>
                      </p:nvSpPr>
                      <p:spPr bwMode="auto">
                        <a:xfrm flipV="1">
                          <a:off x="1735" y="2755"/>
                          <a:ext cx="2235" cy="206"/>
                        </a:xfrm>
                        <a:prstGeom prst="line">
                          <a:avLst/>
                        </a:prstGeom>
                        <a:noFill/>
                        <a:ln w="9360">
                          <a:solidFill>
                            <a:srgbClr val="BFBFAB"/>
                          </a:solidFill>
                          <a:miter lim="800000"/>
                          <a:headEnd/>
                          <a:tailEnd/>
                        </a:ln>
                        <a:effectLst/>
                      </p:spPr>
                      <p:txBody>
                        <a:bodyPr/>
                        <a:lstStyle/>
                        <a:p>
                          <a:pPr>
                            <a:defRPr/>
                          </a:pPr>
                          <a:endParaRPr lang="ru-RU"/>
                        </a:p>
                      </p:txBody>
                    </p:sp>
                    <p:sp>
                      <p:nvSpPr>
                        <p:cNvPr id="25673" name="Line 73"/>
                        <p:cNvSpPr>
                          <a:spLocks noChangeShapeType="1"/>
                        </p:cNvSpPr>
                        <p:nvPr/>
                      </p:nvSpPr>
                      <p:spPr bwMode="auto">
                        <a:xfrm flipV="1">
                          <a:off x="1734" y="2960"/>
                          <a:ext cx="2333" cy="8"/>
                        </a:xfrm>
                        <a:prstGeom prst="line">
                          <a:avLst/>
                        </a:prstGeom>
                        <a:noFill/>
                        <a:ln w="9360">
                          <a:solidFill>
                            <a:srgbClr val="BFBFAB"/>
                          </a:solidFill>
                          <a:miter lim="800000"/>
                          <a:headEnd/>
                          <a:tailEnd/>
                        </a:ln>
                        <a:effectLst/>
                      </p:spPr>
                      <p:txBody>
                        <a:bodyPr/>
                        <a:lstStyle/>
                        <a:p>
                          <a:pPr>
                            <a:defRPr/>
                          </a:pPr>
                          <a:endParaRPr lang="ru-RU"/>
                        </a:p>
                      </p:txBody>
                    </p:sp>
                    <p:sp>
                      <p:nvSpPr>
                        <p:cNvPr id="25674" name="Line 74"/>
                        <p:cNvSpPr>
                          <a:spLocks noChangeShapeType="1"/>
                        </p:cNvSpPr>
                        <p:nvPr/>
                      </p:nvSpPr>
                      <p:spPr bwMode="auto">
                        <a:xfrm>
                          <a:off x="1745" y="2976"/>
                          <a:ext cx="2412" cy="199"/>
                        </a:xfrm>
                        <a:prstGeom prst="line">
                          <a:avLst/>
                        </a:prstGeom>
                        <a:noFill/>
                        <a:ln w="9360">
                          <a:solidFill>
                            <a:srgbClr val="BFBFAB"/>
                          </a:solidFill>
                          <a:miter lim="800000"/>
                          <a:headEnd/>
                          <a:tailEnd/>
                        </a:ln>
                        <a:effectLst/>
                      </p:spPr>
                      <p:txBody>
                        <a:bodyPr/>
                        <a:lstStyle/>
                        <a:p>
                          <a:pPr>
                            <a:defRPr/>
                          </a:pPr>
                          <a:endParaRPr lang="ru-RU"/>
                        </a:p>
                      </p:txBody>
                    </p:sp>
                    <p:sp>
                      <p:nvSpPr>
                        <p:cNvPr id="25675" name="Line 75"/>
                        <p:cNvSpPr>
                          <a:spLocks noChangeShapeType="1"/>
                        </p:cNvSpPr>
                        <p:nvPr/>
                      </p:nvSpPr>
                      <p:spPr bwMode="auto">
                        <a:xfrm>
                          <a:off x="1756" y="3004"/>
                          <a:ext cx="2513" cy="640"/>
                        </a:xfrm>
                        <a:prstGeom prst="line">
                          <a:avLst/>
                        </a:prstGeom>
                        <a:noFill/>
                        <a:ln w="9360">
                          <a:solidFill>
                            <a:srgbClr val="BFBFAB"/>
                          </a:solidFill>
                          <a:miter lim="800000"/>
                          <a:headEnd/>
                          <a:tailEnd/>
                        </a:ln>
                        <a:effectLst/>
                      </p:spPr>
                      <p:txBody>
                        <a:bodyPr/>
                        <a:lstStyle/>
                        <a:p>
                          <a:pPr>
                            <a:defRPr/>
                          </a:pPr>
                          <a:endParaRPr lang="ru-RU"/>
                        </a:p>
                      </p:txBody>
                    </p:sp>
                    <p:sp>
                      <p:nvSpPr>
                        <p:cNvPr id="25676" name="Line 76"/>
                        <p:cNvSpPr>
                          <a:spLocks noChangeShapeType="1"/>
                        </p:cNvSpPr>
                        <p:nvPr/>
                      </p:nvSpPr>
                      <p:spPr bwMode="auto">
                        <a:xfrm flipH="1">
                          <a:off x="1519" y="3063"/>
                          <a:ext cx="114" cy="1211"/>
                        </a:xfrm>
                        <a:prstGeom prst="line">
                          <a:avLst/>
                        </a:prstGeom>
                        <a:noFill/>
                        <a:ln w="9360">
                          <a:solidFill>
                            <a:srgbClr val="BFBFAB"/>
                          </a:solidFill>
                          <a:miter lim="800000"/>
                          <a:headEnd/>
                          <a:tailEnd/>
                        </a:ln>
                        <a:effectLst/>
                      </p:spPr>
                      <p:txBody>
                        <a:bodyPr/>
                        <a:lstStyle/>
                        <a:p>
                          <a:pPr>
                            <a:defRPr/>
                          </a:pPr>
                          <a:endParaRPr lang="ru-RU"/>
                        </a:p>
                      </p:txBody>
                    </p:sp>
                    <p:sp>
                      <p:nvSpPr>
                        <p:cNvPr id="25677" name="Line 77"/>
                        <p:cNvSpPr>
                          <a:spLocks noChangeShapeType="1"/>
                        </p:cNvSpPr>
                        <p:nvPr/>
                      </p:nvSpPr>
                      <p:spPr bwMode="auto">
                        <a:xfrm flipH="1">
                          <a:off x="909" y="3030"/>
                          <a:ext cx="675" cy="791"/>
                        </a:xfrm>
                        <a:prstGeom prst="line">
                          <a:avLst/>
                        </a:prstGeom>
                        <a:noFill/>
                        <a:ln w="9360">
                          <a:solidFill>
                            <a:srgbClr val="BFBFAB"/>
                          </a:solidFill>
                          <a:miter lim="800000"/>
                          <a:headEnd/>
                          <a:tailEnd/>
                        </a:ln>
                        <a:effectLst/>
                      </p:spPr>
                      <p:txBody>
                        <a:bodyPr/>
                        <a:lstStyle/>
                        <a:p>
                          <a:pPr>
                            <a:defRPr/>
                          </a:pPr>
                          <a:endParaRPr lang="ru-RU"/>
                        </a:p>
                      </p:txBody>
                    </p:sp>
                    <p:sp>
                      <p:nvSpPr>
                        <p:cNvPr id="25678" name="Line 78"/>
                        <p:cNvSpPr>
                          <a:spLocks noChangeShapeType="1"/>
                        </p:cNvSpPr>
                        <p:nvPr/>
                      </p:nvSpPr>
                      <p:spPr bwMode="auto">
                        <a:xfrm flipH="1">
                          <a:off x="839" y="3022"/>
                          <a:ext cx="739" cy="732"/>
                        </a:xfrm>
                        <a:prstGeom prst="line">
                          <a:avLst/>
                        </a:prstGeom>
                        <a:noFill/>
                        <a:ln w="9360">
                          <a:solidFill>
                            <a:srgbClr val="BFBFAB"/>
                          </a:solidFill>
                          <a:miter lim="800000"/>
                          <a:headEnd/>
                          <a:tailEnd/>
                        </a:ln>
                        <a:effectLst/>
                      </p:spPr>
                      <p:txBody>
                        <a:bodyPr/>
                        <a:lstStyle/>
                        <a:p>
                          <a:pPr>
                            <a:defRPr/>
                          </a:pPr>
                          <a:endParaRPr lang="ru-RU"/>
                        </a:p>
                      </p:txBody>
                    </p:sp>
                    <p:sp>
                      <p:nvSpPr>
                        <p:cNvPr id="25679" name="Line 79"/>
                        <p:cNvSpPr>
                          <a:spLocks noChangeShapeType="1"/>
                        </p:cNvSpPr>
                        <p:nvPr/>
                      </p:nvSpPr>
                      <p:spPr bwMode="auto">
                        <a:xfrm flipH="1">
                          <a:off x="765" y="3017"/>
                          <a:ext cx="809" cy="673"/>
                        </a:xfrm>
                        <a:prstGeom prst="line">
                          <a:avLst/>
                        </a:prstGeom>
                        <a:noFill/>
                        <a:ln w="9360">
                          <a:solidFill>
                            <a:srgbClr val="BFBFAB"/>
                          </a:solidFill>
                          <a:miter lim="800000"/>
                          <a:headEnd/>
                          <a:tailEnd/>
                        </a:ln>
                        <a:effectLst/>
                      </p:spPr>
                      <p:txBody>
                        <a:bodyPr/>
                        <a:lstStyle/>
                        <a:p>
                          <a:pPr>
                            <a:defRPr/>
                          </a:pPr>
                          <a:endParaRPr lang="ru-RU"/>
                        </a:p>
                      </p:txBody>
                    </p:sp>
                    <p:sp>
                      <p:nvSpPr>
                        <p:cNvPr id="25680" name="Line 80"/>
                        <p:cNvSpPr>
                          <a:spLocks noChangeShapeType="1"/>
                        </p:cNvSpPr>
                        <p:nvPr/>
                      </p:nvSpPr>
                      <p:spPr bwMode="auto">
                        <a:xfrm flipH="1">
                          <a:off x="700" y="3010"/>
                          <a:ext cx="870" cy="609"/>
                        </a:xfrm>
                        <a:prstGeom prst="line">
                          <a:avLst/>
                        </a:prstGeom>
                        <a:noFill/>
                        <a:ln w="9360">
                          <a:solidFill>
                            <a:srgbClr val="BFBFAB"/>
                          </a:solidFill>
                          <a:miter lim="800000"/>
                          <a:headEnd/>
                          <a:tailEnd/>
                        </a:ln>
                        <a:effectLst/>
                      </p:spPr>
                      <p:txBody>
                        <a:bodyPr/>
                        <a:lstStyle/>
                        <a:p>
                          <a:pPr>
                            <a:defRPr/>
                          </a:pPr>
                          <a:endParaRPr lang="ru-RU"/>
                        </a:p>
                      </p:txBody>
                    </p:sp>
                    <p:sp>
                      <p:nvSpPr>
                        <p:cNvPr id="25681" name="Line 81"/>
                        <p:cNvSpPr>
                          <a:spLocks noChangeShapeType="1"/>
                        </p:cNvSpPr>
                        <p:nvPr/>
                      </p:nvSpPr>
                      <p:spPr bwMode="auto">
                        <a:xfrm flipH="1">
                          <a:off x="633" y="3006"/>
                          <a:ext cx="928" cy="541"/>
                        </a:xfrm>
                        <a:prstGeom prst="line">
                          <a:avLst/>
                        </a:prstGeom>
                        <a:noFill/>
                        <a:ln w="9360">
                          <a:solidFill>
                            <a:srgbClr val="BFBFAB"/>
                          </a:solidFill>
                          <a:miter lim="800000"/>
                          <a:headEnd/>
                          <a:tailEnd/>
                        </a:ln>
                        <a:effectLst/>
                      </p:spPr>
                      <p:txBody>
                        <a:bodyPr/>
                        <a:lstStyle/>
                        <a:p>
                          <a:pPr>
                            <a:defRPr/>
                          </a:pPr>
                          <a:endParaRPr lang="ru-RU"/>
                        </a:p>
                      </p:txBody>
                    </p:sp>
                    <p:sp>
                      <p:nvSpPr>
                        <p:cNvPr id="11" name="Line 82"/>
                        <p:cNvSpPr>
                          <a:spLocks noChangeShapeType="1"/>
                        </p:cNvSpPr>
                        <p:nvPr/>
                      </p:nvSpPr>
                      <p:spPr bwMode="auto">
                        <a:xfrm flipH="1">
                          <a:off x="562" y="2999"/>
                          <a:ext cx="997" cy="468"/>
                        </a:xfrm>
                        <a:prstGeom prst="line">
                          <a:avLst/>
                        </a:prstGeom>
                        <a:noFill/>
                        <a:ln w="9360">
                          <a:solidFill>
                            <a:srgbClr val="BFBFAB"/>
                          </a:solidFill>
                          <a:miter lim="800000"/>
                          <a:headEnd/>
                          <a:tailEnd/>
                        </a:ln>
                        <a:effectLst/>
                      </p:spPr>
                      <p:txBody>
                        <a:bodyPr/>
                        <a:lstStyle/>
                        <a:p>
                          <a:pPr>
                            <a:defRPr/>
                          </a:pPr>
                          <a:endParaRPr lang="ru-RU"/>
                        </a:p>
                      </p:txBody>
                    </p:sp>
                    <p:sp>
                      <p:nvSpPr>
                        <p:cNvPr id="25683" name="Line 83"/>
                        <p:cNvSpPr>
                          <a:spLocks noChangeShapeType="1"/>
                        </p:cNvSpPr>
                        <p:nvPr/>
                      </p:nvSpPr>
                      <p:spPr bwMode="auto">
                        <a:xfrm flipH="1">
                          <a:off x="490" y="2993"/>
                          <a:ext cx="1065" cy="391"/>
                        </a:xfrm>
                        <a:prstGeom prst="line">
                          <a:avLst/>
                        </a:prstGeom>
                        <a:noFill/>
                        <a:ln w="9360">
                          <a:solidFill>
                            <a:srgbClr val="BFBFAB"/>
                          </a:solidFill>
                          <a:miter lim="800000"/>
                          <a:headEnd/>
                          <a:tailEnd/>
                        </a:ln>
                        <a:effectLst/>
                      </p:spPr>
                      <p:txBody>
                        <a:bodyPr/>
                        <a:lstStyle/>
                        <a:p>
                          <a:pPr>
                            <a:defRPr/>
                          </a:pPr>
                          <a:endParaRPr lang="ru-RU"/>
                        </a:p>
                      </p:txBody>
                    </p:sp>
                    <p:sp>
                      <p:nvSpPr>
                        <p:cNvPr id="25684" name="Line 84"/>
                        <p:cNvSpPr>
                          <a:spLocks noChangeShapeType="1"/>
                        </p:cNvSpPr>
                        <p:nvPr/>
                      </p:nvSpPr>
                      <p:spPr bwMode="auto">
                        <a:xfrm flipH="1">
                          <a:off x="353" y="2982"/>
                          <a:ext cx="1194" cy="220"/>
                        </a:xfrm>
                        <a:prstGeom prst="line">
                          <a:avLst/>
                        </a:prstGeom>
                        <a:noFill/>
                        <a:ln w="9360">
                          <a:solidFill>
                            <a:srgbClr val="BFBFAB"/>
                          </a:solidFill>
                          <a:miter lim="800000"/>
                          <a:headEnd/>
                          <a:tailEnd/>
                        </a:ln>
                        <a:effectLst/>
                      </p:spPr>
                      <p:txBody>
                        <a:bodyPr/>
                        <a:lstStyle/>
                        <a:p>
                          <a:pPr>
                            <a:defRPr/>
                          </a:pPr>
                          <a:endParaRPr lang="ru-RU"/>
                        </a:p>
                      </p:txBody>
                    </p:sp>
                    <p:sp>
                      <p:nvSpPr>
                        <p:cNvPr id="25685" name="Line 85"/>
                        <p:cNvSpPr>
                          <a:spLocks noChangeShapeType="1"/>
                        </p:cNvSpPr>
                        <p:nvPr/>
                      </p:nvSpPr>
                      <p:spPr bwMode="auto">
                        <a:xfrm flipH="1">
                          <a:off x="276" y="2976"/>
                          <a:ext cx="1267" cy="118"/>
                        </a:xfrm>
                        <a:prstGeom prst="line">
                          <a:avLst/>
                        </a:prstGeom>
                        <a:noFill/>
                        <a:ln w="9360">
                          <a:solidFill>
                            <a:srgbClr val="BFBFAB"/>
                          </a:solidFill>
                          <a:miter lim="800000"/>
                          <a:headEnd/>
                          <a:tailEnd/>
                        </a:ln>
                        <a:effectLst/>
                      </p:spPr>
                      <p:txBody>
                        <a:bodyPr/>
                        <a:lstStyle/>
                        <a:p>
                          <a:pPr>
                            <a:defRPr/>
                          </a:pPr>
                          <a:endParaRPr lang="ru-RU"/>
                        </a:p>
                      </p:txBody>
                    </p:sp>
                    <p:sp>
                      <p:nvSpPr>
                        <p:cNvPr id="25686" name="Line 86"/>
                        <p:cNvSpPr>
                          <a:spLocks noChangeShapeType="1"/>
                        </p:cNvSpPr>
                        <p:nvPr/>
                      </p:nvSpPr>
                      <p:spPr bwMode="auto">
                        <a:xfrm flipH="1">
                          <a:off x="197" y="2968"/>
                          <a:ext cx="1341" cy="11"/>
                        </a:xfrm>
                        <a:prstGeom prst="line">
                          <a:avLst/>
                        </a:prstGeom>
                        <a:noFill/>
                        <a:ln w="9360">
                          <a:solidFill>
                            <a:srgbClr val="BFBFAB"/>
                          </a:solidFill>
                          <a:miter lim="800000"/>
                          <a:headEnd/>
                          <a:tailEnd/>
                        </a:ln>
                        <a:effectLst/>
                      </p:spPr>
                      <p:txBody>
                        <a:bodyPr/>
                        <a:lstStyle/>
                        <a:p>
                          <a:pPr>
                            <a:defRPr/>
                          </a:pPr>
                          <a:endParaRPr lang="ru-RU"/>
                        </a:p>
                      </p:txBody>
                    </p:sp>
                    <p:sp>
                      <p:nvSpPr>
                        <p:cNvPr id="25687" name="Line 87"/>
                        <p:cNvSpPr>
                          <a:spLocks noChangeShapeType="1"/>
                        </p:cNvSpPr>
                        <p:nvPr/>
                      </p:nvSpPr>
                      <p:spPr bwMode="auto">
                        <a:xfrm flipH="1" flipV="1">
                          <a:off x="39" y="2704"/>
                          <a:ext cx="1495" cy="253"/>
                        </a:xfrm>
                        <a:prstGeom prst="line">
                          <a:avLst/>
                        </a:prstGeom>
                        <a:noFill/>
                        <a:ln w="9360">
                          <a:solidFill>
                            <a:srgbClr val="BFBFAB"/>
                          </a:solidFill>
                          <a:miter lim="800000"/>
                          <a:headEnd/>
                          <a:tailEnd/>
                        </a:ln>
                        <a:effectLst/>
                      </p:spPr>
                      <p:txBody>
                        <a:bodyPr/>
                        <a:lstStyle/>
                        <a:p>
                          <a:pPr>
                            <a:defRPr/>
                          </a:pPr>
                          <a:endParaRPr lang="ru-RU"/>
                        </a:p>
                      </p:txBody>
                    </p:sp>
                    <p:sp>
                      <p:nvSpPr>
                        <p:cNvPr id="25688" name="Line 88"/>
                        <p:cNvSpPr>
                          <a:spLocks noChangeShapeType="1"/>
                        </p:cNvSpPr>
                        <p:nvPr/>
                      </p:nvSpPr>
                      <p:spPr bwMode="auto">
                        <a:xfrm flipH="1" flipV="1">
                          <a:off x="13" y="2556"/>
                          <a:ext cx="1516" cy="388"/>
                        </a:xfrm>
                        <a:prstGeom prst="line">
                          <a:avLst/>
                        </a:prstGeom>
                        <a:noFill/>
                        <a:ln w="9360">
                          <a:solidFill>
                            <a:srgbClr val="BFBFAB"/>
                          </a:solidFill>
                          <a:miter lim="800000"/>
                          <a:headEnd/>
                          <a:tailEnd/>
                        </a:ln>
                        <a:effectLst/>
                      </p:spPr>
                      <p:txBody>
                        <a:bodyPr/>
                        <a:lstStyle/>
                        <a:p>
                          <a:pPr>
                            <a:defRPr/>
                          </a:pPr>
                          <a:endParaRPr lang="ru-RU"/>
                        </a:p>
                      </p:txBody>
                    </p:sp>
                    <p:sp>
                      <p:nvSpPr>
                        <p:cNvPr id="25689" name="Line 89"/>
                        <p:cNvSpPr>
                          <a:spLocks noChangeShapeType="1"/>
                        </p:cNvSpPr>
                        <p:nvPr/>
                      </p:nvSpPr>
                      <p:spPr bwMode="auto">
                        <a:xfrm flipH="1" flipV="1">
                          <a:off x="12" y="2239"/>
                          <a:ext cx="1512" cy="685"/>
                        </a:xfrm>
                        <a:prstGeom prst="line">
                          <a:avLst/>
                        </a:prstGeom>
                        <a:noFill/>
                        <a:ln w="9360">
                          <a:solidFill>
                            <a:srgbClr val="BFBFAB"/>
                          </a:solidFill>
                          <a:miter lim="800000"/>
                          <a:headEnd/>
                          <a:tailEnd/>
                        </a:ln>
                        <a:effectLst/>
                      </p:spPr>
                      <p:txBody>
                        <a:bodyPr/>
                        <a:lstStyle/>
                        <a:p>
                          <a:pPr>
                            <a:defRPr/>
                          </a:pPr>
                          <a:endParaRPr lang="ru-RU"/>
                        </a:p>
                      </p:txBody>
                    </p:sp>
                    <p:sp>
                      <p:nvSpPr>
                        <p:cNvPr id="25690" name="Line 90"/>
                        <p:cNvSpPr>
                          <a:spLocks noChangeShapeType="1"/>
                        </p:cNvSpPr>
                        <p:nvPr/>
                      </p:nvSpPr>
                      <p:spPr bwMode="auto">
                        <a:xfrm flipH="1" flipV="1">
                          <a:off x="225" y="610"/>
                          <a:ext cx="1326" cy="2251"/>
                        </a:xfrm>
                        <a:prstGeom prst="line">
                          <a:avLst/>
                        </a:prstGeom>
                        <a:noFill/>
                        <a:ln w="9360">
                          <a:solidFill>
                            <a:srgbClr val="BFBFAB"/>
                          </a:solidFill>
                          <a:miter lim="800000"/>
                          <a:headEnd/>
                          <a:tailEnd/>
                        </a:ln>
                        <a:effectLst/>
                      </p:spPr>
                      <p:txBody>
                        <a:bodyPr/>
                        <a:lstStyle/>
                        <a:p>
                          <a:pPr>
                            <a:defRPr/>
                          </a:pPr>
                          <a:endParaRPr lang="ru-RU"/>
                        </a:p>
                      </p:txBody>
                    </p:sp>
                    <p:sp>
                      <p:nvSpPr>
                        <p:cNvPr id="25691" name="Line 91"/>
                        <p:cNvSpPr>
                          <a:spLocks noChangeShapeType="1"/>
                        </p:cNvSpPr>
                        <p:nvPr/>
                      </p:nvSpPr>
                      <p:spPr bwMode="auto">
                        <a:xfrm flipH="1" flipV="1">
                          <a:off x="453" y="521"/>
                          <a:ext cx="1112" cy="2339"/>
                        </a:xfrm>
                        <a:prstGeom prst="line">
                          <a:avLst/>
                        </a:prstGeom>
                        <a:noFill/>
                        <a:ln w="9360">
                          <a:solidFill>
                            <a:srgbClr val="BFBFAB"/>
                          </a:solidFill>
                          <a:miter lim="800000"/>
                          <a:headEnd/>
                          <a:tailEnd/>
                        </a:ln>
                        <a:effectLst/>
                      </p:spPr>
                      <p:txBody>
                        <a:bodyPr/>
                        <a:lstStyle/>
                        <a:p>
                          <a:pPr>
                            <a:defRPr/>
                          </a:pPr>
                          <a:endParaRPr lang="ru-RU"/>
                        </a:p>
                      </p:txBody>
                    </p:sp>
                    <p:sp>
                      <p:nvSpPr>
                        <p:cNvPr id="25692" name="Line 92"/>
                        <p:cNvSpPr>
                          <a:spLocks noChangeShapeType="1"/>
                        </p:cNvSpPr>
                        <p:nvPr/>
                      </p:nvSpPr>
                      <p:spPr bwMode="auto">
                        <a:xfrm flipH="1" flipV="1">
                          <a:off x="946" y="493"/>
                          <a:ext cx="648" cy="2362"/>
                        </a:xfrm>
                        <a:prstGeom prst="line">
                          <a:avLst/>
                        </a:prstGeom>
                        <a:noFill/>
                        <a:ln w="9360">
                          <a:solidFill>
                            <a:srgbClr val="BFBFAB"/>
                          </a:solidFill>
                          <a:miter lim="800000"/>
                          <a:headEnd/>
                          <a:tailEnd/>
                        </a:ln>
                        <a:effectLst/>
                      </p:spPr>
                      <p:txBody>
                        <a:bodyPr/>
                        <a:lstStyle/>
                        <a:p>
                          <a:pPr>
                            <a:defRPr/>
                          </a:pPr>
                          <a:endParaRPr lang="ru-RU"/>
                        </a:p>
                      </p:txBody>
                    </p:sp>
                    <p:sp>
                      <p:nvSpPr>
                        <p:cNvPr id="25693" name="Line 93"/>
                        <p:cNvSpPr>
                          <a:spLocks noChangeShapeType="1"/>
                        </p:cNvSpPr>
                        <p:nvPr/>
                      </p:nvSpPr>
                      <p:spPr bwMode="auto">
                        <a:xfrm flipH="1" flipV="1">
                          <a:off x="1167" y="526"/>
                          <a:ext cx="438" cy="2332"/>
                        </a:xfrm>
                        <a:prstGeom prst="line">
                          <a:avLst/>
                        </a:prstGeom>
                        <a:noFill/>
                        <a:ln w="9360">
                          <a:solidFill>
                            <a:srgbClr val="BFBFAB"/>
                          </a:solidFill>
                          <a:miter lim="800000"/>
                          <a:headEnd/>
                          <a:tailEnd/>
                        </a:ln>
                        <a:effectLst/>
                      </p:spPr>
                      <p:txBody>
                        <a:bodyPr/>
                        <a:lstStyle/>
                        <a:p>
                          <a:pPr>
                            <a:defRPr/>
                          </a:pPr>
                          <a:endParaRPr lang="ru-RU"/>
                        </a:p>
                      </p:txBody>
                    </p:sp>
                    <p:sp>
                      <p:nvSpPr>
                        <p:cNvPr id="25694" name="Line 94"/>
                        <p:cNvSpPr>
                          <a:spLocks noChangeShapeType="1"/>
                        </p:cNvSpPr>
                        <p:nvPr/>
                      </p:nvSpPr>
                      <p:spPr bwMode="auto">
                        <a:xfrm flipV="1">
                          <a:off x="1623" y="654"/>
                          <a:ext cx="3" cy="2207"/>
                        </a:xfrm>
                        <a:prstGeom prst="line">
                          <a:avLst/>
                        </a:prstGeom>
                        <a:noFill/>
                        <a:ln w="9360">
                          <a:solidFill>
                            <a:srgbClr val="BFBFAB"/>
                          </a:solidFill>
                          <a:miter lim="800000"/>
                          <a:headEnd/>
                          <a:tailEnd/>
                        </a:ln>
                        <a:effectLst/>
                      </p:spPr>
                      <p:txBody>
                        <a:bodyPr/>
                        <a:lstStyle/>
                        <a:p>
                          <a:pPr>
                            <a:defRPr/>
                          </a:pPr>
                          <a:endParaRPr lang="ru-RU"/>
                        </a:p>
                      </p:txBody>
                    </p:sp>
                    <p:sp>
                      <p:nvSpPr>
                        <p:cNvPr id="25695" name="Line 95"/>
                        <p:cNvSpPr>
                          <a:spLocks noChangeShapeType="1"/>
                        </p:cNvSpPr>
                        <p:nvPr/>
                      </p:nvSpPr>
                      <p:spPr bwMode="auto">
                        <a:xfrm flipV="1">
                          <a:off x="1636" y="732"/>
                          <a:ext cx="192" cy="2135"/>
                        </a:xfrm>
                        <a:prstGeom prst="line">
                          <a:avLst/>
                        </a:prstGeom>
                        <a:noFill/>
                        <a:ln w="9360">
                          <a:solidFill>
                            <a:srgbClr val="BFBFAB"/>
                          </a:solidFill>
                          <a:miter lim="800000"/>
                          <a:headEnd/>
                          <a:tailEnd/>
                        </a:ln>
                        <a:effectLst/>
                      </p:spPr>
                      <p:txBody>
                        <a:bodyPr/>
                        <a:lstStyle/>
                        <a:p>
                          <a:pPr>
                            <a:defRPr/>
                          </a:pPr>
                          <a:endParaRPr lang="ru-RU"/>
                        </a:p>
                      </p:txBody>
                    </p:sp>
                    <p:sp>
                      <p:nvSpPr>
                        <p:cNvPr id="25696" name="Line 96"/>
                        <p:cNvSpPr>
                          <a:spLocks noChangeShapeType="1"/>
                        </p:cNvSpPr>
                        <p:nvPr/>
                      </p:nvSpPr>
                      <p:spPr bwMode="auto">
                        <a:xfrm flipV="1">
                          <a:off x="1643" y="823"/>
                          <a:ext cx="369" cy="2050"/>
                        </a:xfrm>
                        <a:prstGeom prst="line">
                          <a:avLst/>
                        </a:prstGeom>
                        <a:noFill/>
                        <a:ln w="9360">
                          <a:solidFill>
                            <a:srgbClr val="BFBFAB"/>
                          </a:solidFill>
                          <a:miter lim="800000"/>
                          <a:headEnd/>
                          <a:tailEnd/>
                        </a:ln>
                        <a:effectLst/>
                      </p:spPr>
                      <p:txBody>
                        <a:bodyPr/>
                        <a:lstStyle/>
                        <a:p>
                          <a:pPr>
                            <a:defRPr/>
                          </a:pPr>
                          <a:endParaRPr lang="ru-RU"/>
                        </a:p>
                      </p:txBody>
                    </p:sp>
                    <p:sp>
                      <p:nvSpPr>
                        <p:cNvPr id="25697" name="Line 97"/>
                        <p:cNvSpPr>
                          <a:spLocks noChangeShapeType="1"/>
                        </p:cNvSpPr>
                        <p:nvPr/>
                      </p:nvSpPr>
                      <p:spPr bwMode="auto">
                        <a:xfrm flipV="1">
                          <a:off x="1652" y="917"/>
                          <a:ext cx="533" cy="1963"/>
                        </a:xfrm>
                        <a:prstGeom prst="line">
                          <a:avLst/>
                        </a:prstGeom>
                        <a:noFill/>
                        <a:ln w="9360">
                          <a:solidFill>
                            <a:srgbClr val="BFBFAB"/>
                          </a:solidFill>
                          <a:miter lim="800000"/>
                          <a:headEnd/>
                          <a:tailEnd/>
                        </a:ln>
                        <a:effectLst/>
                      </p:spPr>
                      <p:txBody>
                        <a:bodyPr/>
                        <a:lstStyle/>
                        <a:p>
                          <a:pPr>
                            <a:defRPr/>
                          </a:pPr>
                          <a:endParaRPr lang="ru-RU"/>
                        </a:p>
                      </p:txBody>
                    </p:sp>
                    <p:sp>
                      <p:nvSpPr>
                        <p:cNvPr id="25698" name="Line 98"/>
                        <p:cNvSpPr>
                          <a:spLocks noChangeShapeType="1"/>
                        </p:cNvSpPr>
                        <p:nvPr/>
                      </p:nvSpPr>
                      <p:spPr bwMode="auto">
                        <a:xfrm flipV="1">
                          <a:off x="1660" y="1022"/>
                          <a:ext cx="690" cy="1861"/>
                        </a:xfrm>
                        <a:prstGeom prst="line">
                          <a:avLst/>
                        </a:prstGeom>
                        <a:noFill/>
                        <a:ln w="9360">
                          <a:solidFill>
                            <a:srgbClr val="BFBFAB"/>
                          </a:solidFill>
                          <a:miter lim="800000"/>
                          <a:headEnd/>
                          <a:tailEnd/>
                        </a:ln>
                        <a:effectLst/>
                      </p:spPr>
                      <p:txBody>
                        <a:bodyPr/>
                        <a:lstStyle/>
                        <a:p>
                          <a:pPr>
                            <a:defRPr/>
                          </a:pPr>
                          <a:endParaRPr lang="ru-RU"/>
                        </a:p>
                      </p:txBody>
                    </p:sp>
                  </p:grpSp>
                </p:grpSp>
              </p:grpSp>
            </p:grpSp>
          </p:grpSp>
          <p:grpSp>
            <p:nvGrpSpPr>
              <p:cNvPr id="25623" name="Group 99"/>
              <p:cNvGrpSpPr>
                <a:grpSpLocks/>
              </p:cNvGrpSpPr>
              <p:nvPr/>
            </p:nvGrpSpPr>
            <p:grpSpPr bwMode="auto">
              <a:xfrm>
                <a:off x="15" y="1685"/>
                <a:ext cx="3162" cy="2592"/>
                <a:chOff x="15" y="1685"/>
                <a:chExt cx="3162" cy="2592"/>
              </a:xfrm>
            </p:grpSpPr>
            <p:sp>
              <p:nvSpPr>
                <p:cNvPr id="25700" name="Line 100"/>
                <p:cNvSpPr>
                  <a:spLocks noChangeShapeType="1"/>
                </p:cNvSpPr>
                <p:nvPr/>
              </p:nvSpPr>
              <p:spPr bwMode="auto">
                <a:xfrm flipV="1">
                  <a:off x="1698" y="1684"/>
                  <a:ext cx="1480" cy="1233"/>
                </a:xfrm>
                <a:prstGeom prst="line">
                  <a:avLst/>
                </a:prstGeom>
                <a:noFill/>
                <a:ln w="9360">
                  <a:solidFill>
                    <a:srgbClr val="BFBFAB"/>
                  </a:solidFill>
                  <a:miter lim="800000"/>
                  <a:headEnd/>
                  <a:tailEnd/>
                </a:ln>
                <a:effectLst/>
              </p:spPr>
              <p:txBody>
                <a:bodyPr/>
                <a:lstStyle/>
                <a:p>
                  <a:pPr>
                    <a:defRPr/>
                  </a:pPr>
                  <a:endParaRPr lang="ru-RU"/>
                </a:p>
              </p:txBody>
            </p:sp>
            <p:sp>
              <p:nvSpPr>
                <p:cNvPr id="25701" name="Line 101"/>
                <p:cNvSpPr>
                  <a:spLocks noChangeShapeType="1"/>
                </p:cNvSpPr>
                <p:nvPr/>
              </p:nvSpPr>
              <p:spPr bwMode="auto">
                <a:xfrm flipH="1" flipV="1">
                  <a:off x="882" y="3809"/>
                  <a:ext cx="229" cy="469"/>
                </a:xfrm>
                <a:prstGeom prst="line">
                  <a:avLst/>
                </a:prstGeom>
                <a:noFill/>
                <a:ln w="19080">
                  <a:solidFill>
                    <a:srgbClr val="BFBFAB"/>
                  </a:solidFill>
                  <a:miter lim="800000"/>
                  <a:headEnd/>
                  <a:tailEnd/>
                </a:ln>
                <a:effectLst/>
              </p:spPr>
              <p:txBody>
                <a:bodyPr/>
                <a:lstStyle/>
                <a:p>
                  <a:pPr>
                    <a:defRPr/>
                  </a:pPr>
                  <a:endParaRPr lang="ru-RU"/>
                </a:p>
              </p:txBody>
            </p:sp>
            <p:grpSp>
              <p:nvGrpSpPr>
                <p:cNvPr id="25626" name="Group 102"/>
                <p:cNvGrpSpPr>
                  <a:grpSpLocks/>
                </p:cNvGrpSpPr>
                <p:nvPr/>
              </p:nvGrpSpPr>
              <p:grpSpPr bwMode="auto">
                <a:xfrm>
                  <a:off x="15" y="2694"/>
                  <a:ext cx="1320" cy="1583"/>
                  <a:chOff x="15" y="2694"/>
                  <a:chExt cx="1320" cy="1583"/>
                </a:xfrm>
              </p:grpSpPr>
              <p:sp>
                <p:nvSpPr>
                  <p:cNvPr id="25703" name="Line 103"/>
                  <p:cNvSpPr>
                    <a:spLocks noChangeShapeType="1"/>
                  </p:cNvSpPr>
                  <p:nvPr/>
                </p:nvSpPr>
                <p:spPr bwMode="auto">
                  <a:xfrm flipH="1">
                    <a:off x="709" y="3813"/>
                    <a:ext cx="179" cy="187"/>
                  </a:xfrm>
                  <a:prstGeom prst="line">
                    <a:avLst/>
                  </a:prstGeom>
                  <a:noFill/>
                  <a:ln w="19080">
                    <a:solidFill>
                      <a:srgbClr val="BFBFAB"/>
                    </a:solidFill>
                    <a:miter lim="800000"/>
                    <a:headEnd/>
                    <a:tailEnd/>
                  </a:ln>
                  <a:effectLst/>
                </p:spPr>
                <p:txBody>
                  <a:bodyPr/>
                  <a:lstStyle/>
                  <a:p>
                    <a:pPr>
                      <a:defRPr/>
                    </a:pPr>
                    <a:endParaRPr lang="ru-RU"/>
                  </a:p>
                </p:txBody>
              </p:sp>
              <p:sp>
                <p:nvSpPr>
                  <p:cNvPr id="25704" name="Freeform 104"/>
                  <p:cNvSpPr>
                    <a:spLocks noChangeArrowheads="1"/>
                  </p:cNvSpPr>
                  <p:nvPr/>
                </p:nvSpPr>
                <p:spPr bwMode="auto">
                  <a:xfrm>
                    <a:off x="18" y="3176"/>
                    <a:ext cx="1006" cy="1102"/>
                  </a:xfrm>
                  <a:custGeom>
                    <a:avLst/>
                    <a:gdLst/>
                    <a:ahLst/>
                    <a:cxnLst>
                      <a:cxn ang="0">
                        <a:pos x="1006" y="1102"/>
                      </a:cxn>
                      <a:cxn ang="0">
                        <a:pos x="696" y="823"/>
                      </a:cxn>
                      <a:cxn ang="0">
                        <a:pos x="333" y="447"/>
                      </a:cxn>
                      <a:cxn ang="0">
                        <a:pos x="51" y="76"/>
                      </a:cxn>
                      <a:cxn ang="0">
                        <a:pos x="0" y="0"/>
                      </a:cxn>
                    </a:cxnLst>
                    <a:rect l="0" t="0" r="r" b="b"/>
                    <a:pathLst>
                      <a:path w="1006" h="1102">
                        <a:moveTo>
                          <a:pt x="1006" y="1102"/>
                        </a:moveTo>
                        <a:lnTo>
                          <a:pt x="696" y="823"/>
                        </a:lnTo>
                        <a:lnTo>
                          <a:pt x="333" y="447"/>
                        </a:lnTo>
                        <a:lnTo>
                          <a:pt x="51" y="76"/>
                        </a:lnTo>
                        <a:lnTo>
                          <a:pt x="0" y="0"/>
                        </a:lnTo>
                      </a:path>
                    </a:pathLst>
                  </a:custGeom>
                  <a:noFill/>
                  <a:ln w="19080">
                    <a:solidFill>
                      <a:srgbClr val="BFBFAB"/>
                    </a:solidFill>
                    <a:round/>
                    <a:headEnd/>
                    <a:tailEnd/>
                  </a:ln>
                  <a:effectLst/>
                </p:spPr>
                <p:txBody>
                  <a:bodyPr wrap="none" anchor="ctr"/>
                  <a:lstStyle/>
                  <a:p>
                    <a:pPr>
                      <a:defRPr/>
                    </a:pPr>
                    <a:endParaRPr lang="ru-RU"/>
                  </a:p>
                </p:txBody>
              </p:sp>
              <p:sp>
                <p:nvSpPr>
                  <p:cNvPr id="25705" name="Line 105"/>
                  <p:cNvSpPr>
                    <a:spLocks noChangeShapeType="1"/>
                  </p:cNvSpPr>
                  <p:nvPr/>
                </p:nvSpPr>
                <p:spPr bwMode="auto">
                  <a:xfrm flipH="1">
                    <a:off x="1254" y="4189"/>
                    <a:ext cx="83" cy="88"/>
                  </a:xfrm>
                  <a:prstGeom prst="line">
                    <a:avLst/>
                  </a:prstGeom>
                  <a:noFill/>
                  <a:ln w="19080">
                    <a:solidFill>
                      <a:srgbClr val="BFBFAB"/>
                    </a:solidFill>
                    <a:miter lim="800000"/>
                    <a:headEnd/>
                    <a:tailEnd/>
                  </a:ln>
                  <a:effectLst/>
                </p:spPr>
                <p:txBody>
                  <a:bodyPr/>
                  <a:lstStyle/>
                  <a:p>
                    <a:pPr>
                      <a:defRPr/>
                    </a:pPr>
                    <a:endParaRPr lang="ru-RU"/>
                  </a:p>
                </p:txBody>
              </p:sp>
              <p:sp>
                <p:nvSpPr>
                  <p:cNvPr id="25706" name="Line 106"/>
                  <p:cNvSpPr>
                    <a:spLocks noChangeShapeType="1"/>
                  </p:cNvSpPr>
                  <p:nvPr/>
                </p:nvSpPr>
                <p:spPr bwMode="auto">
                  <a:xfrm flipH="1" flipV="1">
                    <a:off x="352" y="3623"/>
                    <a:ext cx="538" cy="191"/>
                  </a:xfrm>
                  <a:prstGeom prst="line">
                    <a:avLst/>
                  </a:prstGeom>
                  <a:noFill/>
                  <a:ln w="19080">
                    <a:solidFill>
                      <a:srgbClr val="BFBFAB"/>
                    </a:solidFill>
                    <a:miter lim="800000"/>
                    <a:headEnd/>
                    <a:tailEnd/>
                  </a:ln>
                  <a:effectLst/>
                </p:spPr>
                <p:txBody>
                  <a:bodyPr/>
                  <a:lstStyle/>
                  <a:p>
                    <a:pPr>
                      <a:defRPr/>
                    </a:pPr>
                    <a:endParaRPr lang="ru-RU"/>
                  </a:p>
                </p:txBody>
              </p:sp>
              <p:sp>
                <p:nvSpPr>
                  <p:cNvPr id="25707" name="Line 107"/>
                  <p:cNvSpPr>
                    <a:spLocks noChangeShapeType="1"/>
                  </p:cNvSpPr>
                  <p:nvPr/>
                </p:nvSpPr>
                <p:spPr bwMode="auto">
                  <a:xfrm flipH="1" flipV="1">
                    <a:off x="249" y="3056"/>
                    <a:ext cx="107" cy="573"/>
                  </a:xfrm>
                  <a:prstGeom prst="line">
                    <a:avLst/>
                  </a:prstGeom>
                  <a:noFill/>
                  <a:ln w="19080">
                    <a:solidFill>
                      <a:srgbClr val="BFBFAB"/>
                    </a:solidFill>
                    <a:miter lim="800000"/>
                    <a:headEnd/>
                    <a:tailEnd/>
                  </a:ln>
                  <a:effectLst/>
                </p:spPr>
                <p:txBody>
                  <a:bodyPr/>
                  <a:lstStyle/>
                  <a:p>
                    <a:pPr>
                      <a:defRPr/>
                    </a:pPr>
                    <a:endParaRPr lang="ru-RU"/>
                  </a:p>
                </p:txBody>
              </p:sp>
              <p:sp>
                <p:nvSpPr>
                  <p:cNvPr id="25708" name="Line 108"/>
                  <p:cNvSpPr>
                    <a:spLocks noChangeShapeType="1"/>
                  </p:cNvSpPr>
                  <p:nvPr/>
                </p:nvSpPr>
                <p:spPr bwMode="auto">
                  <a:xfrm flipH="1" flipV="1">
                    <a:off x="14" y="2964"/>
                    <a:ext cx="241" cy="98"/>
                  </a:xfrm>
                  <a:prstGeom prst="line">
                    <a:avLst/>
                  </a:prstGeom>
                  <a:noFill/>
                  <a:ln w="19080">
                    <a:solidFill>
                      <a:srgbClr val="BFBFAB"/>
                    </a:solidFill>
                    <a:miter lim="800000"/>
                    <a:headEnd/>
                    <a:tailEnd/>
                  </a:ln>
                  <a:effectLst/>
                </p:spPr>
                <p:txBody>
                  <a:bodyPr/>
                  <a:lstStyle/>
                  <a:p>
                    <a:pPr>
                      <a:defRPr/>
                    </a:pPr>
                    <a:endParaRPr lang="ru-RU"/>
                  </a:p>
                </p:txBody>
              </p:sp>
              <p:sp>
                <p:nvSpPr>
                  <p:cNvPr id="25709" name="Line 109"/>
                  <p:cNvSpPr>
                    <a:spLocks noChangeShapeType="1"/>
                  </p:cNvSpPr>
                  <p:nvPr/>
                </p:nvSpPr>
                <p:spPr bwMode="auto">
                  <a:xfrm flipV="1">
                    <a:off x="70" y="3056"/>
                    <a:ext cx="182" cy="200"/>
                  </a:xfrm>
                  <a:prstGeom prst="line">
                    <a:avLst/>
                  </a:prstGeom>
                  <a:noFill/>
                  <a:ln w="19080">
                    <a:solidFill>
                      <a:srgbClr val="BFBFAB"/>
                    </a:solidFill>
                    <a:miter lim="800000"/>
                    <a:headEnd/>
                    <a:tailEnd/>
                  </a:ln>
                  <a:effectLst/>
                </p:spPr>
                <p:txBody>
                  <a:bodyPr/>
                  <a:lstStyle/>
                  <a:p>
                    <a:pPr>
                      <a:defRPr/>
                    </a:pPr>
                    <a:endParaRPr lang="ru-RU"/>
                  </a:p>
                </p:txBody>
              </p:sp>
              <p:sp>
                <p:nvSpPr>
                  <p:cNvPr id="25710" name="Line 110"/>
                  <p:cNvSpPr>
                    <a:spLocks noChangeShapeType="1"/>
                  </p:cNvSpPr>
                  <p:nvPr/>
                </p:nvSpPr>
                <p:spPr bwMode="auto">
                  <a:xfrm flipH="1">
                    <a:off x="348" y="3434"/>
                    <a:ext cx="182" cy="192"/>
                  </a:xfrm>
                  <a:prstGeom prst="line">
                    <a:avLst/>
                  </a:prstGeom>
                  <a:noFill/>
                  <a:ln w="19080">
                    <a:solidFill>
                      <a:srgbClr val="BFBFAB"/>
                    </a:solidFill>
                    <a:miter lim="800000"/>
                    <a:headEnd/>
                    <a:tailEnd/>
                  </a:ln>
                  <a:effectLst/>
                </p:spPr>
                <p:txBody>
                  <a:bodyPr/>
                  <a:lstStyle/>
                  <a:p>
                    <a:pPr>
                      <a:defRPr/>
                    </a:pPr>
                    <a:endParaRPr lang="ru-RU"/>
                  </a:p>
                </p:txBody>
              </p:sp>
              <p:sp>
                <p:nvSpPr>
                  <p:cNvPr id="25711" name="Line 111"/>
                  <p:cNvSpPr>
                    <a:spLocks noChangeShapeType="1"/>
                  </p:cNvSpPr>
                  <p:nvPr/>
                </p:nvSpPr>
                <p:spPr bwMode="auto">
                  <a:xfrm flipV="1">
                    <a:off x="19" y="2693"/>
                    <a:ext cx="14" cy="29"/>
                  </a:xfrm>
                  <a:prstGeom prst="line">
                    <a:avLst/>
                  </a:prstGeom>
                  <a:noFill/>
                  <a:ln w="19080">
                    <a:solidFill>
                      <a:srgbClr val="BFBFAB"/>
                    </a:solidFill>
                    <a:miter lim="800000"/>
                    <a:headEnd/>
                    <a:tailEnd/>
                  </a:ln>
                  <a:effectLst/>
                </p:spPr>
                <p:txBody>
                  <a:bodyPr/>
                  <a:lstStyle/>
                  <a:p>
                    <a:pPr>
                      <a:defRPr/>
                    </a:pPr>
                    <a:endParaRPr lang="ru-RU"/>
                  </a:p>
                </p:txBody>
              </p:sp>
            </p:grpSp>
          </p:grpSp>
        </p:grpSp>
        <p:grpSp>
          <p:nvGrpSpPr>
            <p:cNvPr id="25609" name="Group 112"/>
            <p:cNvGrpSpPr>
              <a:grpSpLocks/>
            </p:cNvGrpSpPr>
            <p:nvPr/>
          </p:nvGrpSpPr>
          <p:grpSpPr bwMode="auto">
            <a:xfrm>
              <a:off x="16" y="1326"/>
              <a:ext cx="3288" cy="2947"/>
              <a:chOff x="16" y="1326"/>
              <a:chExt cx="3288" cy="2947"/>
            </a:xfrm>
          </p:grpSpPr>
          <p:sp>
            <p:nvSpPr>
              <p:cNvPr id="25713" name="Freeform 113"/>
              <p:cNvSpPr>
                <a:spLocks noChangeArrowheads="1"/>
              </p:cNvSpPr>
              <p:nvPr/>
            </p:nvSpPr>
            <p:spPr bwMode="auto">
              <a:xfrm>
                <a:off x="16" y="2656"/>
                <a:ext cx="1440" cy="1618"/>
              </a:xfrm>
              <a:custGeom>
                <a:avLst/>
                <a:gdLst/>
                <a:ahLst/>
                <a:cxnLst>
                  <a:cxn ang="0">
                    <a:pos x="873" y="1150"/>
                  </a:cxn>
                  <a:cxn ang="0">
                    <a:pos x="741" y="1019"/>
                  </a:cxn>
                  <a:cxn ang="0">
                    <a:pos x="610" y="875"/>
                  </a:cxn>
                  <a:cxn ang="0">
                    <a:pos x="490" y="737"/>
                  </a:cxn>
                  <a:cxn ang="0">
                    <a:pos x="377" y="593"/>
                  </a:cxn>
                  <a:cxn ang="0">
                    <a:pos x="275" y="443"/>
                  </a:cxn>
                  <a:cxn ang="0">
                    <a:pos x="173" y="299"/>
                  </a:cxn>
                  <a:cxn ang="0">
                    <a:pos x="84" y="149"/>
                  </a:cxn>
                  <a:cxn ang="0">
                    <a:pos x="0" y="0"/>
                  </a:cxn>
                  <a:cxn ang="0">
                    <a:pos x="0" y="11"/>
                  </a:cxn>
                  <a:cxn ang="0">
                    <a:pos x="84" y="155"/>
                  </a:cxn>
                  <a:cxn ang="0">
                    <a:pos x="173" y="305"/>
                  </a:cxn>
                  <a:cxn ang="0">
                    <a:pos x="269" y="449"/>
                  </a:cxn>
                  <a:cxn ang="0">
                    <a:pos x="377" y="593"/>
                  </a:cxn>
                  <a:cxn ang="0">
                    <a:pos x="490" y="737"/>
                  </a:cxn>
                  <a:cxn ang="0">
                    <a:pos x="610" y="881"/>
                  </a:cxn>
                  <a:cxn ang="0">
                    <a:pos x="735" y="1019"/>
                  </a:cxn>
                  <a:cxn ang="0">
                    <a:pos x="873" y="1150"/>
                  </a:cxn>
                  <a:cxn ang="0">
                    <a:pos x="1010" y="1276"/>
                  </a:cxn>
                  <a:cxn ang="0">
                    <a:pos x="1148" y="1396"/>
                  </a:cxn>
                  <a:cxn ang="0">
                    <a:pos x="1286" y="1510"/>
                  </a:cxn>
                  <a:cxn ang="0">
                    <a:pos x="1429" y="1618"/>
                  </a:cxn>
                  <a:cxn ang="0">
                    <a:pos x="1435" y="1618"/>
                  </a:cxn>
                  <a:cxn ang="0">
                    <a:pos x="1292" y="1510"/>
                  </a:cxn>
                  <a:cxn ang="0">
                    <a:pos x="1154" y="1396"/>
                  </a:cxn>
                  <a:cxn ang="0">
                    <a:pos x="1010" y="1276"/>
                  </a:cxn>
                  <a:cxn ang="0">
                    <a:pos x="873" y="1150"/>
                  </a:cxn>
                  <a:cxn ang="0">
                    <a:pos x="873" y="1150"/>
                  </a:cxn>
                </a:cxnLst>
                <a:rect l="0" t="0" r="r" b="b"/>
                <a:pathLst>
                  <a:path w="1435" h="1618">
                    <a:moveTo>
                      <a:pt x="873" y="1150"/>
                    </a:moveTo>
                    <a:lnTo>
                      <a:pt x="741" y="1019"/>
                    </a:lnTo>
                    <a:lnTo>
                      <a:pt x="610" y="875"/>
                    </a:lnTo>
                    <a:lnTo>
                      <a:pt x="490" y="737"/>
                    </a:lnTo>
                    <a:lnTo>
                      <a:pt x="377" y="593"/>
                    </a:lnTo>
                    <a:lnTo>
                      <a:pt x="275" y="443"/>
                    </a:lnTo>
                    <a:lnTo>
                      <a:pt x="173" y="299"/>
                    </a:lnTo>
                    <a:lnTo>
                      <a:pt x="84" y="149"/>
                    </a:lnTo>
                    <a:lnTo>
                      <a:pt x="0" y="0"/>
                    </a:lnTo>
                    <a:lnTo>
                      <a:pt x="0" y="11"/>
                    </a:lnTo>
                    <a:lnTo>
                      <a:pt x="84" y="155"/>
                    </a:lnTo>
                    <a:lnTo>
                      <a:pt x="173" y="305"/>
                    </a:lnTo>
                    <a:lnTo>
                      <a:pt x="269" y="449"/>
                    </a:lnTo>
                    <a:lnTo>
                      <a:pt x="377" y="593"/>
                    </a:lnTo>
                    <a:lnTo>
                      <a:pt x="490" y="737"/>
                    </a:lnTo>
                    <a:lnTo>
                      <a:pt x="610" y="881"/>
                    </a:lnTo>
                    <a:lnTo>
                      <a:pt x="735" y="1019"/>
                    </a:lnTo>
                    <a:lnTo>
                      <a:pt x="873" y="1150"/>
                    </a:lnTo>
                    <a:lnTo>
                      <a:pt x="1010" y="1276"/>
                    </a:lnTo>
                    <a:lnTo>
                      <a:pt x="1148" y="1396"/>
                    </a:lnTo>
                    <a:lnTo>
                      <a:pt x="1286" y="1510"/>
                    </a:lnTo>
                    <a:lnTo>
                      <a:pt x="1429" y="1618"/>
                    </a:lnTo>
                    <a:lnTo>
                      <a:pt x="1435" y="1618"/>
                    </a:lnTo>
                    <a:lnTo>
                      <a:pt x="1292" y="1510"/>
                    </a:lnTo>
                    <a:lnTo>
                      <a:pt x="1154" y="1396"/>
                    </a:lnTo>
                    <a:lnTo>
                      <a:pt x="1010" y="1276"/>
                    </a:lnTo>
                    <a:lnTo>
                      <a:pt x="873" y="1150"/>
                    </a:lnTo>
                    <a:lnTo>
                      <a:pt x="873" y="1150"/>
                    </a:lnTo>
                    <a:close/>
                  </a:path>
                </a:pathLst>
              </a:custGeom>
              <a:solidFill>
                <a:srgbClr val="BFBFAB"/>
              </a:solidFill>
              <a:ln w="9525">
                <a:noFill/>
                <a:round/>
                <a:headEnd/>
                <a:tailEnd/>
              </a:ln>
              <a:effectLst/>
            </p:spPr>
            <p:txBody>
              <a:bodyPr wrap="none" anchor="ctr"/>
              <a:lstStyle/>
              <a:p>
                <a:pPr>
                  <a:defRPr/>
                </a:pPr>
                <a:endParaRPr lang="ru-RU"/>
              </a:p>
            </p:txBody>
          </p:sp>
          <p:sp>
            <p:nvSpPr>
              <p:cNvPr id="25714" name="Freeform 114"/>
              <p:cNvSpPr>
                <a:spLocks noChangeArrowheads="1"/>
              </p:cNvSpPr>
              <p:nvPr/>
            </p:nvSpPr>
            <p:spPr bwMode="auto">
              <a:xfrm>
                <a:off x="16" y="2260"/>
                <a:ext cx="1673" cy="2014"/>
              </a:xfrm>
              <a:custGeom>
                <a:avLst/>
                <a:gdLst/>
                <a:ahLst/>
                <a:cxnLst>
                  <a:cxn ang="0">
                    <a:pos x="957" y="1463"/>
                  </a:cxn>
                  <a:cxn ang="0">
                    <a:pos x="789" y="1289"/>
                  </a:cxn>
                  <a:cxn ang="0">
                    <a:pos x="634" y="1115"/>
                  </a:cxn>
                  <a:cxn ang="0">
                    <a:pos x="490" y="929"/>
                  </a:cxn>
                  <a:cxn ang="0">
                    <a:pos x="365" y="743"/>
                  </a:cxn>
                  <a:cxn ang="0">
                    <a:pos x="251" y="557"/>
                  </a:cxn>
                  <a:cxn ang="0">
                    <a:pos x="149" y="372"/>
                  </a:cxn>
                  <a:cxn ang="0">
                    <a:pos x="66" y="186"/>
                  </a:cxn>
                  <a:cxn ang="0">
                    <a:pos x="0" y="0"/>
                  </a:cxn>
                  <a:cxn ang="0">
                    <a:pos x="0" y="12"/>
                  </a:cxn>
                  <a:cxn ang="0">
                    <a:pos x="66" y="198"/>
                  </a:cxn>
                  <a:cxn ang="0">
                    <a:pos x="149" y="384"/>
                  </a:cxn>
                  <a:cxn ang="0">
                    <a:pos x="251" y="569"/>
                  </a:cxn>
                  <a:cxn ang="0">
                    <a:pos x="365" y="755"/>
                  </a:cxn>
                  <a:cxn ang="0">
                    <a:pos x="490" y="935"/>
                  </a:cxn>
                  <a:cxn ang="0">
                    <a:pos x="634" y="1115"/>
                  </a:cxn>
                  <a:cxn ang="0">
                    <a:pos x="789" y="1295"/>
                  </a:cxn>
                  <a:cxn ang="0">
                    <a:pos x="957" y="1463"/>
                  </a:cxn>
                  <a:cxn ang="0">
                    <a:pos x="1130" y="1618"/>
                  </a:cxn>
                  <a:cxn ang="0">
                    <a:pos x="1303" y="1762"/>
                  </a:cxn>
                  <a:cxn ang="0">
                    <a:pos x="1483" y="1894"/>
                  </a:cxn>
                  <a:cxn ang="0">
                    <a:pos x="1662" y="2014"/>
                  </a:cxn>
                  <a:cxn ang="0">
                    <a:pos x="1668" y="2014"/>
                  </a:cxn>
                  <a:cxn ang="0">
                    <a:pos x="1483" y="1894"/>
                  </a:cxn>
                  <a:cxn ang="0">
                    <a:pos x="1303" y="1762"/>
                  </a:cxn>
                  <a:cxn ang="0">
                    <a:pos x="1130" y="1618"/>
                  </a:cxn>
                  <a:cxn ang="0">
                    <a:pos x="957" y="1463"/>
                  </a:cxn>
                  <a:cxn ang="0">
                    <a:pos x="957" y="1463"/>
                  </a:cxn>
                </a:cxnLst>
                <a:rect l="0" t="0" r="r" b="b"/>
                <a:pathLst>
                  <a:path w="1668" h="2014">
                    <a:moveTo>
                      <a:pt x="957" y="1463"/>
                    </a:moveTo>
                    <a:lnTo>
                      <a:pt x="789" y="1289"/>
                    </a:lnTo>
                    <a:lnTo>
                      <a:pt x="634" y="1115"/>
                    </a:lnTo>
                    <a:lnTo>
                      <a:pt x="490" y="929"/>
                    </a:lnTo>
                    <a:lnTo>
                      <a:pt x="365" y="743"/>
                    </a:lnTo>
                    <a:lnTo>
                      <a:pt x="251" y="557"/>
                    </a:lnTo>
                    <a:lnTo>
                      <a:pt x="149" y="372"/>
                    </a:lnTo>
                    <a:lnTo>
                      <a:pt x="66" y="186"/>
                    </a:lnTo>
                    <a:lnTo>
                      <a:pt x="0" y="0"/>
                    </a:lnTo>
                    <a:lnTo>
                      <a:pt x="0" y="12"/>
                    </a:lnTo>
                    <a:lnTo>
                      <a:pt x="66" y="198"/>
                    </a:lnTo>
                    <a:lnTo>
                      <a:pt x="149" y="384"/>
                    </a:lnTo>
                    <a:lnTo>
                      <a:pt x="251" y="569"/>
                    </a:lnTo>
                    <a:lnTo>
                      <a:pt x="365" y="755"/>
                    </a:lnTo>
                    <a:lnTo>
                      <a:pt x="490" y="935"/>
                    </a:lnTo>
                    <a:lnTo>
                      <a:pt x="634" y="1115"/>
                    </a:lnTo>
                    <a:lnTo>
                      <a:pt x="789" y="1295"/>
                    </a:lnTo>
                    <a:lnTo>
                      <a:pt x="957" y="1463"/>
                    </a:lnTo>
                    <a:lnTo>
                      <a:pt x="1130" y="1618"/>
                    </a:lnTo>
                    <a:lnTo>
                      <a:pt x="1303" y="1762"/>
                    </a:lnTo>
                    <a:lnTo>
                      <a:pt x="1483" y="1894"/>
                    </a:lnTo>
                    <a:lnTo>
                      <a:pt x="1662" y="2014"/>
                    </a:lnTo>
                    <a:lnTo>
                      <a:pt x="1668" y="2014"/>
                    </a:lnTo>
                    <a:lnTo>
                      <a:pt x="1483" y="1894"/>
                    </a:lnTo>
                    <a:lnTo>
                      <a:pt x="1303" y="1762"/>
                    </a:lnTo>
                    <a:lnTo>
                      <a:pt x="1130" y="1618"/>
                    </a:lnTo>
                    <a:lnTo>
                      <a:pt x="957" y="1463"/>
                    </a:lnTo>
                    <a:lnTo>
                      <a:pt x="957" y="1463"/>
                    </a:lnTo>
                    <a:close/>
                  </a:path>
                </a:pathLst>
              </a:custGeom>
              <a:solidFill>
                <a:srgbClr val="BFBFAB"/>
              </a:solidFill>
              <a:ln w="9525">
                <a:noFill/>
                <a:round/>
                <a:headEnd/>
                <a:tailEnd/>
              </a:ln>
              <a:effectLst/>
            </p:spPr>
            <p:txBody>
              <a:bodyPr wrap="none" anchor="ctr"/>
              <a:lstStyle/>
              <a:p>
                <a:pPr>
                  <a:defRPr/>
                </a:pPr>
                <a:endParaRPr lang="ru-RU"/>
              </a:p>
            </p:txBody>
          </p:sp>
          <p:sp>
            <p:nvSpPr>
              <p:cNvPr id="25715" name="Rectangle 115"/>
              <p:cNvSpPr>
                <a:spLocks noChangeArrowheads="1"/>
              </p:cNvSpPr>
              <p:nvPr/>
            </p:nvSpPr>
            <p:spPr bwMode="auto">
              <a:xfrm rot="19080000">
                <a:off x="1988" y="1922"/>
                <a:ext cx="1353" cy="17"/>
              </a:xfrm>
              <a:prstGeom prst="rect">
                <a:avLst/>
              </a:prstGeom>
              <a:solidFill>
                <a:srgbClr val="BFBFAB"/>
              </a:solidFill>
              <a:ln w="9525">
                <a:noFill/>
                <a:round/>
                <a:headEnd/>
                <a:tailEnd/>
              </a:ln>
              <a:effectLst/>
            </p:spPr>
            <p:txBody>
              <a:bodyPr wrap="none" anchor="ctr"/>
              <a:lstStyle/>
              <a:p>
                <a:pPr>
                  <a:defRPr/>
                </a:pPr>
                <a:endParaRPr lang="ru-RU"/>
              </a:p>
            </p:txBody>
          </p:sp>
          <p:sp>
            <p:nvSpPr>
              <p:cNvPr id="25716" name="Rectangle 116"/>
              <p:cNvSpPr>
                <a:spLocks noChangeArrowheads="1"/>
              </p:cNvSpPr>
              <p:nvPr/>
            </p:nvSpPr>
            <p:spPr bwMode="auto">
              <a:xfrm rot="16500000">
                <a:off x="1964" y="2617"/>
                <a:ext cx="2217" cy="17"/>
              </a:xfrm>
              <a:prstGeom prst="rect">
                <a:avLst/>
              </a:prstGeom>
              <a:solidFill>
                <a:srgbClr val="BFBFAB"/>
              </a:solidFill>
              <a:ln w="9525">
                <a:noFill/>
                <a:round/>
                <a:headEnd/>
                <a:tailEnd/>
              </a:ln>
              <a:effectLst/>
            </p:spPr>
            <p:txBody>
              <a:bodyPr wrap="none" anchor="ctr"/>
              <a:lstStyle/>
              <a:p>
                <a:pPr>
                  <a:defRPr/>
                </a:pPr>
                <a:endParaRPr lang="ru-RU"/>
              </a:p>
            </p:txBody>
          </p:sp>
          <p:sp>
            <p:nvSpPr>
              <p:cNvPr id="25717" name="Rectangle 117"/>
              <p:cNvSpPr>
                <a:spLocks noChangeArrowheads="1"/>
              </p:cNvSpPr>
              <p:nvPr/>
            </p:nvSpPr>
            <p:spPr bwMode="auto">
              <a:xfrm rot="18180000">
                <a:off x="1019" y="2695"/>
                <a:ext cx="2678" cy="17"/>
              </a:xfrm>
              <a:prstGeom prst="rect">
                <a:avLst/>
              </a:prstGeom>
              <a:solidFill>
                <a:srgbClr val="BFBFAB"/>
              </a:solidFill>
              <a:ln w="9525">
                <a:noFill/>
                <a:round/>
                <a:headEnd/>
                <a:tailEnd/>
              </a:ln>
              <a:effectLst/>
            </p:spPr>
            <p:txBody>
              <a:bodyPr wrap="none" anchor="ctr"/>
              <a:lstStyle/>
              <a:p>
                <a:pPr>
                  <a:defRPr/>
                </a:pPr>
                <a:endParaRPr lang="ru-RU"/>
              </a:p>
            </p:txBody>
          </p:sp>
          <p:sp>
            <p:nvSpPr>
              <p:cNvPr id="25718" name="Rectangle 118"/>
              <p:cNvSpPr>
                <a:spLocks noChangeArrowheads="1"/>
              </p:cNvSpPr>
              <p:nvPr/>
            </p:nvSpPr>
            <p:spPr bwMode="auto">
              <a:xfrm rot="20760000">
                <a:off x="689" y="1749"/>
                <a:ext cx="2390" cy="17"/>
              </a:xfrm>
              <a:prstGeom prst="rect">
                <a:avLst/>
              </a:prstGeom>
              <a:solidFill>
                <a:srgbClr val="BFBFAB"/>
              </a:solidFill>
              <a:ln w="9525">
                <a:noFill/>
                <a:round/>
                <a:headEnd/>
                <a:tailEnd/>
              </a:ln>
              <a:effectLst/>
            </p:spPr>
            <p:txBody>
              <a:bodyPr wrap="none" anchor="ctr"/>
              <a:lstStyle/>
              <a:p>
                <a:pPr>
                  <a:defRPr/>
                </a:pPr>
                <a:endParaRPr lang="ru-RU"/>
              </a:p>
            </p:txBody>
          </p:sp>
          <p:grpSp>
            <p:nvGrpSpPr>
              <p:cNvPr id="25616" name="Group 119"/>
              <p:cNvGrpSpPr>
                <a:grpSpLocks/>
              </p:cNvGrpSpPr>
              <p:nvPr/>
            </p:nvGrpSpPr>
            <p:grpSpPr bwMode="auto">
              <a:xfrm>
                <a:off x="2996" y="1326"/>
                <a:ext cx="308" cy="308"/>
                <a:chOff x="2996" y="1326"/>
                <a:chExt cx="308" cy="308"/>
              </a:xfrm>
            </p:grpSpPr>
            <p:sp>
              <p:nvSpPr>
                <p:cNvPr id="25720" name="Oval 120"/>
                <p:cNvSpPr>
                  <a:spLocks noChangeArrowheads="1"/>
                </p:cNvSpPr>
                <p:nvPr/>
              </p:nvSpPr>
              <p:spPr bwMode="auto">
                <a:xfrm rot="2820000">
                  <a:off x="3007" y="1466"/>
                  <a:ext cx="199" cy="113"/>
                </a:xfrm>
                <a:prstGeom prst="ellipse">
                  <a:avLst/>
                </a:prstGeom>
                <a:gradFill rotWithShape="0">
                  <a:gsLst>
                    <a:gs pos="0">
                      <a:srgbClr val="C8C8B7"/>
                    </a:gs>
                    <a:gs pos="100000">
                      <a:srgbClr val="BFBFAB"/>
                    </a:gs>
                  </a:gsLst>
                  <a:lin ang="5400000" scaled="1"/>
                </a:gradFill>
                <a:ln w="9525">
                  <a:noFill/>
                  <a:round/>
                  <a:headEnd/>
                  <a:tailEnd/>
                </a:ln>
                <a:effectLst/>
              </p:spPr>
              <p:txBody>
                <a:bodyPr wrap="none" anchor="ctr"/>
                <a:lstStyle/>
                <a:p>
                  <a:pPr>
                    <a:defRPr/>
                  </a:pPr>
                  <a:endParaRPr lang="ru-RU"/>
                </a:p>
              </p:txBody>
            </p:sp>
            <p:sp>
              <p:nvSpPr>
                <p:cNvPr id="25721" name="Freeform 121"/>
                <p:cNvSpPr>
                  <a:spLocks noChangeArrowheads="1"/>
                </p:cNvSpPr>
                <p:nvPr/>
              </p:nvSpPr>
              <p:spPr bwMode="auto">
                <a:xfrm>
                  <a:off x="3066" y="1403"/>
                  <a:ext cx="160" cy="156"/>
                </a:xfrm>
                <a:custGeom>
                  <a:avLst/>
                  <a:gdLst/>
                  <a:ahLst/>
                  <a:cxnLst>
                    <a:cxn ang="0">
                      <a:pos x="227" y="134"/>
                    </a:cxn>
                    <a:cxn ang="0">
                      <a:pos x="203" y="144"/>
                    </a:cxn>
                    <a:cxn ang="0">
                      <a:pos x="179" y="138"/>
                    </a:cxn>
                    <a:cxn ang="0">
                      <a:pos x="149" y="126"/>
                    </a:cxn>
                    <a:cxn ang="0">
                      <a:pos x="126" y="102"/>
                    </a:cxn>
                    <a:cxn ang="0">
                      <a:pos x="102" y="72"/>
                    </a:cxn>
                    <a:cxn ang="0">
                      <a:pos x="84" y="48"/>
                    </a:cxn>
                    <a:cxn ang="0">
                      <a:pos x="78" y="24"/>
                    </a:cxn>
                    <a:cxn ang="0">
                      <a:pos x="84" y="0"/>
                    </a:cxn>
                    <a:cxn ang="0">
                      <a:pos x="84" y="0"/>
                    </a:cxn>
                    <a:cxn ang="0">
                      <a:pos x="78" y="0"/>
                    </a:cxn>
                    <a:cxn ang="0">
                      <a:pos x="18" y="60"/>
                    </a:cxn>
                    <a:cxn ang="0">
                      <a:pos x="0" y="90"/>
                    </a:cxn>
                    <a:cxn ang="0">
                      <a:pos x="0" y="120"/>
                    </a:cxn>
                    <a:cxn ang="0">
                      <a:pos x="12" y="156"/>
                    </a:cxn>
                    <a:cxn ang="0">
                      <a:pos x="36" y="192"/>
                    </a:cxn>
                    <a:cxn ang="0">
                      <a:pos x="66" y="216"/>
                    </a:cxn>
                    <a:cxn ang="0">
                      <a:pos x="96" y="222"/>
                    </a:cxn>
                    <a:cxn ang="0">
                      <a:pos x="126" y="222"/>
                    </a:cxn>
                    <a:cxn ang="0">
                      <a:pos x="155" y="210"/>
                    </a:cxn>
                    <a:cxn ang="0">
                      <a:pos x="227" y="138"/>
                    </a:cxn>
                    <a:cxn ang="0">
                      <a:pos x="227" y="134"/>
                    </a:cxn>
                  </a:cxnLst>
                  <a:rect l="0" t="0" r="r" b="b"/>
                  <a:pathLst>
                    <a:path w="227" h="222">
                      <a:moveTo>
                        <a:pt x="227" y="134"/>
                      </a:moveTo>
                      <a:lnTo>
                        <a:pt x="203" y="144"/>
                      </a:lnTo>
                      <a:lnTo>
                        <a:pt x="179" y="138"/>
                      </a:lnTo>
                      <a:lnTo>
                        <a:pt x="149" y="126"/>
                      </a:lnTo>
                      <a:lnTo>
                        <a:pt x="126" y="102"/>
                      </a:lnTo>
                      <a:lnTo>
                        <a:pt x="102" y="72"/>
                      </a:lnTo>
                      <a:lnTo>
                        <a:pt x="84" y="48"/>
                      </a:lnTo>
                      <a:lnTo>
                        <a:pt x="78" y="24"/>
                      </a:lnTo>
                      <a:lnTo>
                        <a:pt x="84" y="0"/>
                      </a:lnTo>
                      <a:lnTo>
                        <a:pt x="84" y="0"/>
                      </a:lnTo>
                      <a:lnTo>
                        <a:pt x="78" y="0"/>
                      </a:lnTo>
                      <a:lnTo>
                        <a:pt x="18" y="60"/>
                      </a:lnTo>
                      <a:lnTo>
                        <a:pt x="0" y="90"/>
                      </a:lnTo>
                      <a:lnTo>
                        <a:pt x="0" y="120"/>
                      </a:lnTo>
                      <a:lnTo>
                        <a:pt x="12" y="156"/>
                      </a:lnTo>
                      <a:lnTo>
                        <a:pt x="36" y="192"/>
                      </a:lnTo>
                      <a:lnTo>
                        <a:pt x="66" y="216"/>
                      </a:lnTo>
                      <a:lnTo>
                        <a:pt x="96" y="222"/>
                      </a:lnTo>
                      <a:lnTo>
                        <a:pt x="126" y="222"/>
                      </a:lnTo>
                      <a:lnTo>
                        <a:pt x="155" y="210"/>
                      </a:lnTo>
                      <a:lnTo>
                        <a:pt x="227" y="138"/>
                      </a:lnTo>
                      <a:lnTo>
                        <a:pt x="227" y="134"/>
                      </a:lnTo>
                      <a:close/>
                    </a:path>
                  </a:pathLst>
                </a:custGeom>
                <a:gradFill rotWithShape="0">
                  <a:gsLst>
                    <a:gs pos="0">
                      <a:srgbClr val="C8C8B7"/>
                    </a:gs>
                    <a:gs pos="100000">
                      <a:srgbClr val="BFBFAB"/>
                    </a:gs>
                  </a:gsLst>
                  <a:lin ang="5400000" scaled="1"/>
                </a:gradFill>
                <a:ln w="9525">
                  <a:noFill/>
                  <a:round/>
                  <a:headEnd/>
                  <a:tailEnd/>
                </a:ln>
                <a:effectLst/>
              </p:spPr>
              <p:txBody>
                <a:bodyPr wrap="none" anchor="ctr"/>
                <a:lstStyle/>
                <a:p>
                  <a:pPr>
                    <a:defRPr/>
                  </a:pPr>
                  <a:endParaRPr lang="ru-RU"/>
                </a:p>
              </p:txBody>
            </p:sp>
            <p:sp>
              <p:nvSpPr>
                <p:cNvPr id="25722" name="Freeform 122"/>
                <p:cNvSpPr>
                  <a:spLocks noChangeArrowheads="1"/>
                </p:cNvSpPr>
                <p:nvPr/>
              </p:nvSpPr>
              <p:spPr bwMode="auto">
                <a:xfrm>
                  <a:off x="3118" y="1396"/>
                  <a:ext cx="115" cy="109"/>
                </a:xfrm>
                <a:custGeom>
                  <a:avLst/>
                  <a:gdLst/>
                  <a:ahLst/>
                  <a:cxnLst>
                    <a:cxn ang="0">
                      <a:pos x="221" y="216"/>
                    </a:cxn>
                    <a:cxn ang="0">
                      <a:pos x="192" y="234"/>
                    </a:cxn>
                    <a:cxn ang="0">
                      <a:pos x="150" y="234"/>
                    </a:cxn>
                    <a:cxn ang="0">
                      <a:pos x="102" y="210"/>
                    </a:cxn>
                    <a:cxn ang="0">
                      <a:pos x="54" y="174"/>
                    </a:cxn>
                    <a:cxn ang="0">
                      <a:pos x="24" y="132"/>
                    </a:cxn>
                    <a:cxn ang="0">
                      <a:pos x="6" y="84"/>
                    </a:cxn>
                    <a:cxn ang="0">
                      <a:pos x="0" y="42"/>
                    </a:cxn>
                    <a:cxn ang="0">
                      <a:pos x="12" y="12"/>
                    </a:cxn>
                    <a:cxn ang="0">
                      <a:pos x="48" y="0"/>
                    </a:cxn>
                    <a:cxn ang="0">
                      <a:pos x="84" y="0"/>
                    </a:cxn>
                    <a:cxn ang="0">
                      <a:pos x="132" y="18"/>
                    </a:cxn>
                    <a:cxn ang="0">
                      <a:pos x="174" y="54"/>
                    </a:cxn>
                    <a:cxn ang="0">
                      <a:pos x="210" y="102"/>
                    </a:cxn>
                    <a:cxn ang="0">
                      <a:pos x="233" y="144"/>
                    </a:cxn>
                    <a:cxn ang="0">
                      <a:pos x="233" y="186"/>
                    </a:cxn>
                    <a:cxn ang="0">
                      <a:pos x="221" y="216"/>
                    </a:cxn>
                    <a:cxn ang="0">
                      <a:pos x="221" y="216"/>
                    </a:cxn>
                  </a:cxnLst>
                  <a:rect l="0" t="0" r="r" b="b"/>
                  <a:pathLst>
                    <a:path w="233" h="234">
                      <a:moveTo>
                        <a:pt x="221" y="216"/>
                      </a:moveTo>
                      <a:lnTo>
                        <a:pt x="192" y="234"/>
                      </a:lnTo>
                      <a:lnTo>
                        <a:pt x="150" y="234"/>
                      </a:lnTo>
                      <a:lnTo>
                        <a:pt x="102" y="210"/>
                      </a:lnTo>
                      <a:lnTo>
                        <a:pt x="54" y="174"/>
                      </a:lnTo>
                      <a:lnTo>
                        <a:pt x="24" y="132"/>
                      </a:lnTo>
                      <a:lnTo>
                        <a:pt x="6" y="84"/>
                      </a:lnTo>
                      <a:lnTo>
                        <a:pt x="0" y="42"/>
                      </a:lnTo>
                      <a:lnTo>
                        <a:pt x="12" y="12"/>
                      </a:lnTo>
                      <a:lnTo>
                        <a:pt x="48" y="0"/>
                      </a:lnTo>
                      <a:lnTo>
                        <a:pt x="84" y="0"/>
                      </a:lnTo>
                      <a:lnTo>
                        <a:pt x="132" y="18"/>
                      </a:lnTo>
                      <a:lnTo>
                        <a:pt x="174" y="54"/>
                      </a:lnTo>
                      <a:lnTo>
                        <a:pt x="210" y="102"/>
                      </a:lnTo>
                      <a:lnTo>
                        <a:pt x="233" y="144"/>
                      </a:lnTo>
                      <a:lnTo>
                        <a:pt x="233" y="186"/>
                      </a:lnTo>
                      <a:lnTo>
                        <a:pt x="221" y="216"/>
                      </a:lnTo>
                      <a:lnTo>
                        <a:pt x="221" y="216"/>
                      </a:lnTo>
                      <a:close/>
                    </a:path>
                  </a:pathLst>
                </a:custGeom>
                <a:gradFill rotWithShape="0">
                  <a:gsLst>
                    <a:gs pos="0">
                      <a:srgbClr val="C8C8B7"/>
                    </a:gs>
                    <a:gs pos="100000">
                      <a:srgbClr val="BFBFAB"/>
                    </a:gs>
                  </a:gsLst>
                  <a:lin ang="5400000" scaled="1"/>
                </a:gradFill>
                <a:ln w="9525">
                  <a:noFill/>
                  <a:round/>
                  <a:headEnd/>
                  <a:tailEnd/>
                </a:ln>
                <a:effectLst/>
              </p:spPr>
              <p:txBody>
                <a:bodyPr wrap="none" anchor="ctr"/>
                <a:lstStyle/>
                <a:p>
                  <a:pPr>
                    <a:defRPr/>
                  </a:pPr>
                  <a:endParaRPr lang="ru-RU"/>
                </a:p>
              </p:txBody>
            </p:sp>
            <p:sp>
              <p:nvSpPr>
                <p:cNvPr id="25723" name="Freeform 123"/>
                <p:cNvSpPr>
                  <a:spLocks noChangeArrowheads="1"/>
                </p:cNvSpPr>
                <p:nvPr/>
              </p:nvSpPr>
              <p:spPr bwMode="auto">
                <a:xfrm>
                  <a:off x="3159" y="1331"/>
                  <a:ext cx="143" cy="139"/>
                </a:xfrm>
                <a:custGeom>
                  <a:avLst/>
                  <a:gdLst/>
                  <a:ahLst/>
                  <a:cxnLst>
                    <a:cxn ang="0">
                      <a:pos x="179" y="18"/>
                    </a:cxn>
                    <a:cxn ang="0">
                      <a:pos x="197" y="48"/>
                    </a:cxn>
                    <a:cxn ang="0">
                      <a:pos x="203" y="60"/>
                    </a:cxn>
                    <a:cxn ang="0">
                      <a:pos x="197" y="66"/>
                    </a:cxn>
                    <a:cxn ang="0">
                      <a:pos x="65" y="192"/>
                    </a:cxn>
                    <a:cxn ang="0">
                      <a:pos x="59" y="198"/>
                    </a:cxn>
                    <a:cxn ang="0">
                      <a:pos x="47" y="192"/>
                    </a:cxn>
                    <a:cxn ang="0">
                      <a:pos x="17" y="174"/>
                    </a:cxn>
                    <a:cxn ang="0">
                      <a:pos x="0" y="150"/>
                    </a:cxn>
                    <a:cxn ang="0">
                      <a:pos x="0" y="126"/>
                    </a:cxn>
                    <a:cxn ang="0">
                      <a:pos x="131" y="0"/>
                    </a:cxn>
                    <a:cxn ang="0">
                      <a:pos x="155" y="0"/>
                    </a:cxn>
                    <a:cxn ang="0">
                      <a:pos x="179" y="18"/>
                    </a:cxn>
                    <a:cxn ang="0">
                      <a:pos x="179" y="18"/>
                    </a:cxn>
                  </a:cxnLst>
                  <a:rect l="0" t="0" r="r" b="b"/>
                  <a:pathLst>
                    <a:path w="203" h="198">
                      <a:moveTo>
                        <a:pt x="179" y="18"/>
                      </a:moveTo>
                      <a:lnTo>
                        <a:pt x="197" y="48"/>
                      </a:lnTo>
                      <a:lnTo>
                        <a:pt x="203" y="60"/>
                      </a:lnTo>
                      <a:lnTo>
                        <a:pt x="197" y="66"/>
                      </a:lnTo>
                      <a:lnTo>
                        <a:pt x="65" y="192"/>
                      </a:lnTo>
                      <a:lnTo>
                        <a:pt x="59" y="198"/>
                      </a:lnTo>
                      <a:lnTo>
                        <a:pt x="47" y="192"/>
                      </a:lnTo>
                      <a:lnTo>
                        <a:pt x="17" y="174"/>
                      </a:lnTo>
                      <a:lnTo>
                        <a:pt x="0" y="150"/>
                      </a:lnTo>
                      <a:lnTo>
                        <a:pt x="0" y="126"/>
                      </a:lnTo>
                      <a:lnTo>
                        <a:pt x="131" y="0"/>
                      </a:lnTo>
                      <a:lnTo>
                        <a:pt x="155" y="0"/>
                      </a:lnTo>
                      <a:lnTo>
                        <a:pt x="179" y="18"/>
                      </a:lnTo>
                      <a:lnTo>
                        <a:pt x="179" y="18"/>
                      </a:lnTo>
                      <a:close/>
                    </a:path>
                  </a:pathLst>
                </a:custGeom>
                <a:gradFill rotWithShape="0">
                  <a:gsLst>
                    <a:gs pos="0">
                      <a:srgbClr val="C8C8B7"/>
                    </a:gs>
                    <a:gs pos="100000">
                      <a:srgbClr val="BFBFAB"/>
                    </a:gs>
                  </a:gsLst>
                  <a:lin ang="5400000" scaled="1"/>
                </a:gradFill>
                <a:ln w="9525">
                  <a:noFill/>
                  <a:round/>
                  <a:headEnd/>
                  <a:tailEnd/>
                </a:ln>
                <a:effectLst/>
              </p:spPr>
              <p:txBody>
                <a:bodyPr wrap="none" anchor="ctr"/>
                <a:lstStyle/>
                <a:p>
                  <a:pPr>
                    <a:defRPr/>
                  </a:pPr>
                  <a:endParaRPr lang="ru-RU"/>
                </a:p>
              </p:txBody>
            </p:sp>
            <p:sp>
              <p:nvSpPr>
                <p:cNvPr id="25724" name="Freeform 124"/>
                <p:cNvSpPr>
                  <a:spLocks noChangeArrowheads="1"/>
                </p:cNvSpPr>
                <p:nvPr/>
              </p:nvSpPr>
              <p:spPr bwMode="auto">
                <a:xfrm>
                  <a:off x="3249" y="1326"/>
                  <a:ext cx="56" cy="52"/>
                </a:xfrm>
                <a:custGeom>
                  <a:avLst/>
                  <a:gdLst/>
                  <a:ahLst/>
                  <a:cxnLst>
                    <a:cxn ang="0">
                      <a:pos x="221" y="216"/>
                    </a:cxn>
                    <a:cxn ang="0">
                      <a:pos x="192" y="234"/>
                    </a:cxn>
                    <a:cxn ang="0">
                      <a:pos x="150" y="234"/>
                    </a:cxn>
                    <a:cxn ang="0">
                      <a:pos x="102" y="210"/>
                    </a:cxn>
                    <a:cxn ang="0">
                      <a:pos x="54" y="174"/>
                    </a:cxn>
                    <a:cxn ang="0">
                      <a:pos x="24" y="132"/>
                    </a:cxn>
                    <a:cxn ang="0">
                      <a:pos x="6" y="84"/>
                    </a:cxn>
                    <a:cxn ang="0">
                      <a:pos x="0" y="42"/>
                    </a:cxn>
                    <a:cxn ang="0">
                      <a:pos x="12" y="12"/>
                    </a:cxn>
                    <a:cxn ang="0">
                      <a:pos x="48" y="0"/>
                    </a:cxn>
                    <a:cxn ang="0">
                      <a:pos x="84" y="0"/>
                    </a:cxn>
                    <a:cxn ang="0">
                      <a:pos x="132" y="18"/>
                    </a:cxn>
                    <a:cxn ang="0">
                      <a:pos x="174" y="54"/>
                    </a:cxn>
                    <a:cxn ang="0">
                      <a:pos x="210" y="102"/>
                    </a:cxn>
                    <a:cxn ang="0">
                      <a:pos x="233" y="144"/>
                    </a:cxn>
                    <a:cxn ang="0">
                      <a:pos x="233" y="186"/>
                    </a:cxn>
                    <a:cxn ang="0">
                      <a:pos x="221" y="216"/>
                    </a:cxn>
                    <a:cxn ang="0">
                      <a:pos x="221" y="216"/>
                    </a:cxn>
                  </a:cxnLst>
                  <a:rect l="0" t="0" r="r" b="b"/>
                  <a:pathLst>
                    <a:path w="233" h="234">
                      <a:moveTo>
                        <a:pt x="221" y="216"/>
                      </a:moveTo>
                      <a:lnTo>
                        <a:pt x="192" y="234"/>
                      </a:lnTo>
                      <a:lnTo>
                        <a:pt x="150" y="234"/>
                      </a:lnTo>
                      <a:lnTo>
                        <a:pt x="102" y="210"/>
                      </a:lnTo>
                      <a:lnTo>
                        <a:pt x="54" y="174"/>
                      </a:lnTo>
                      <a:lnTo>
                        <a:pt x="24" y="132"/>
                      </a:lnTo>
                      <a:lnTo>
                        <a:pt x="6" y="84"/>
                      </a:lnTo>
                      <a:lnTo>
                        <a:pt x="0" y="42"/>
                      </a:lnTo>
                      <a:lnTo>
                        <a:pt x="12" y="12"/>
                      </a:lnTo>
                      <a:lnTo>
                        <a:pt x="48" y="0"/>
                      </a:lnTo>
                      <a:lnTo>
                        <a:pt x="84" y="0"/>
                      </a:lnTo>
                      <a:lnTo>
                        <a:pt x="132" y="18"/>
                      </a:lnTo>
                      <a:lnTo>
                        <a:pt x="174" y="54"/>
                      </a:lnTo>
                      <a:lnTo>
                        <a:pt x="210" y="102"/>
                      </a:lnTo>
                      <a:lnTo>
                        <a:pt x="233" y="144"/>
                      </a:lnTo>
                      <a:lnTo>
                        <a:pt x="233" y="186"/>
                      </a:lnTo>
                      <a:lnTo>
                        <a:pt x="221" y="216"/>
                      </a:lnTo>
                      <a:lnTo>
                        <a:pt x="221" y="216"/>
                      </a:lnTo>
                      <a:close/>
                    </a:path>
                  </a:pathLst>
                </a:custGeom>
                <a:gradFill rotWithShape="0">
                  <a:gsLst>
                    <a:gs pos="0">
                      <a:srgbClr val="C8C8B7"/>
                    </a:gs>
                    <a:gs pos="100000">
                      <a:srgbClr val="BFBFAB"/>
                    </a:gs>
                  </a:gsLst>
                  <a:lin ang="5400000" scaled="1"/>
                </a:gradFill>
                <a:ln w="9525">
                  <a:noFill/>
                  <a:round/>
                  <a:headEnd/>
                  <a:tailEnd/>
                </a:ln>
                <a:effectLst/>
              </p:spPr>
              <p:txBody>
                <a:bodyPr wrap="none" anchor="ctr"/>
                <a:lstStyle/>
                <a:p>
                  <a:pPr>
                    <a:defRPr/>
                  </a:pPr>
                  <a:endParaRPr lang="ru-RU"/>
                </a:p>
              </p:txBody>
            </p:sp>
          </p:grpSp>
        </p:grpSp>
      </p:grpSp>
      <p:sp>
        <p:nvSpPr>
          <p:cNvPr id="25725" name="Rectangle 125"/>
          <p:cNvSpPr>
            <a:spLocks noGrp="1" noChangeArrowheads="1"/>
          </p:cNvSpPr>
          <p:nvPr>
            <p:ph type="dt"/>
          </p:nvPr>
        </p:nvSpPr>
        <p:spPr bwMode="auto">
          <a:xfrm>
            <a:off x="457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723900" algn="l"/>
                <a:tab pos="1447800" algn="l"/>
              </a:tabLst>
              <a:defRPr sz="1200" smtClean="0">
                <a:solidFill>
                  <a:srgbClr val="000000"/>
                </a:solidFill>
                <a:effectLst>
                  <a:outerShdw blurRad="38100" dist="38100" dir="2700000" algn="tl">
                    <a:srgbClr val="FFFFFF"/>
                  </a:outerShdw>
                </a:effectLst>
                <a:latin typeface="+mn-lt"/>
                <a:ea typeface="+mn-ea"/>
                <a:cs typeface="+mn-cs"/>
              </a:defRPr>
            </a:lvl1pPr>
          </a:lstStyle>
          <a:p>
            <a:pPr>
              <a:defRPr/>
            </a:pPr>
            <a:endParaRPr lang="ru-RU"/>
          </a:p>
        </p:txBody>
      </p:sp>
      <p:sp>
        <p:nvSpPr>
          <p:cNvPr id="25726" name="Rectangle 126"/>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FontTx/>
              <a:buNone/>
              <a:tabLst>
                <a:tab pos="723900" algn="l"/>
                <a:tab pos="1447800" algn="l"/>
                <a:tab pos="2171700" algn="l"/>
              </a:tabLst>
              <a:defRPr sz="1200" smtClean="0">
                <a:solidFill>
                  <a:srgbClr val="000000"/>
                </a:solidFill>
                <a:effectLst>
                  <a:outerShdw blurRad="38100" dist="38100" dir="2700000" algn="tl">
                    <a:srgbClr val="FFFFFF"/>
                  </a:outerShdw>
                </a:effectLst>
                <a:latin typeface="+mn-lt"/>
                <a:ea typeface="+mn-ea"/>
                <a:cs typeface="+mn-cs"/>
              </a:defRPr>
            </a:lvl1pPr>
          </a:lstStyle>
          <a:p>
            <a:pPr>
              <a:defRPr/>
            </a:pPr>
            <a:endParaRPr lang="ru-RU"/>
          </a:p>
        </p:txBody>
      </p:sp>
      <p:sp>
        <p:nvSpPr>
          <p:cNvPr id="25727" name="Rectangle 127"/>
          <p:cNvSpPr>
            <a:spLocks noGrp="1" noChangeArrowheads="1"/>
          </p:cNvSpPr>
          <p:nvPr>
            <p:ph type="sldNum"/>
          </p:nvPr>
        </p:nvSpPr>
        <p:spPr bwMode="auto">
          <a:xfrm>
            <a:off x="6553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FontTx/>
              <a:buNone/>
              <a:tabLst>
                <a:tab pos="723900" algn="l"/>
                <a:tab pos="1447800" algn="l"/>
              </a:tabLst>
              <a:defRPr sz="1200" smtClean="0">
                <a:solidFill>
                  <a:srgbClr val="000000"/>
                </a:solidFill>
                <a:effectLst>
                  <a:outerShdw blurRad="38100" dist="38100" dir="2700000" algn="tl">
                    <a:srgbClr val="FFFFFF"/>
                  </a:outerShdw>
                </a:effectLst>
                <a:latin typeface="+mn-lt"/>
                <a:ea typeface="+mn-ea"/>
                <a:cs typeface="+mn-cs"/>
              </a:defRPr>
            </a:lvl1pPr>
          </a:lstStyle>
          <a:p>
            <a:pPr>
              <a:defRPr/>
            </a:pPr>
            <a:fld id="{413C43F1-6B7A-4E06-BCA3-164C26EA2D6B}" type="slidenum">
              <a:rPr lang="ru-RU"/>
              <a:pPr>
                <a:defRPr/>
              </a:pPr>
              <a:t>‹#›</a:t>
            </a:fld>
            <a:endParaRPr lang="ru-RU"/>
          </a:p>
        </p:txBody>
      </p:sp>
      <p:sp>
        <p:nvSpPr>
          <p:cNvPr id="25728" name="Rectangle 128"/>
          <p:cNvSpPr>
            <a:spLocks noGrp="1" noChangeArrowheads="1"/>
          </p:cNvSpPr>
          <p:nvPr>
            <p:ph type="body" idx="1"/>
          </p:nvPr>
        </p:nvSpPr>
        <p:spPr bwMode="auto">
          <a:xfrm>
            <a:off x="457200" y="1600200"/>
            <a:ext cx="8224838" cy="45259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25729" name="Rectangle 129"/>
          <p:cNvSpPr>
            <a:spLocks noGrp="1" noChangeArrowheads="1"/>
          </p:cNvSpPr>
          <p:nvPr>
            <p:ph type="title"/>
          </p:nvPr>
        </p:nvSpPr>
        <p:spPr bwMode="auto">
          <a:xfrm>
            <a:off x="457200" y="130175"/>
            <a:ext cx="8224838" cy="1433513"/>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Tree>
  </p:cSld>
  <p:clrMap bg1="lt1" tx1="dk1" bg2="lt2" tx2="dk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Arial"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Arial"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Arial"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Arial"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Arial"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Arial"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Arial"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Arial"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000000"/>
          </a:solidFill>
          <a:effectLst>
            <a:outerShdw blurRad="38100" dist="38100" dir="2700000" algn="tl">
              <a:srgbClr val="FFFFFF"/>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000000"/>
          </a:solidFill>
          <a:effectLst>
            <a:outerShdw blurRad="38100" dist="38100" dir="2700000" algn="tl">
              <a:srgbClr val="FFFFFF"/>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000000"/>
          </a:solidFill>
          <a:effectLst>
            <a:outerShdw blurRad="38100" dist="38100" dir="2700000" algn="tl">
              <a:srgbClr val="FFFFFF"/>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effectLst>
            <a:outerShdw blurRad="38100" dist="38100" dir="2700000" algn="tl">
              <a:srgbClr val="FFFFFF"/>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effectLst>
            <a:outerShdw blurRad="38100" dist="38100" dir="2700000" algn="tl">
              <a:srgbClr val="FFFFFF"/>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FFFFFF"/>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FFFFFF"/>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FFFFFF"/>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FFFFFF"/>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BFBFAB"/>
            </a:gs>
            <a:gs pos="100000">
              <a:srgbClr val="DDDCC5"/>
            </a:gs>
          </a:gsLst>
          <a:lin ang="8100000" scaled="1"/>
        </a:gradFill>
        <a:effectLst/>
      </p:bgPr>
    </p:bg>
    <p:spTree>
      <p:nvGrpSpPr>
        <p:cNvPr id="1" name=""/>
        <p:cNvGrpSpPr/>
        <p:nvPr/>
      </p:nvGrpSpPr>
      <p:grpSpPr>
        <a:xfrm>
          <a:off x="0" y="0"/>
          <a:ext cx="0" cy="0"/>
          <a:chOff x="0" y="0"/>
          <a:chExt cx="0" cy="0"/>
        </a:xfrm>
      </p:grpSpPr>
      <p:grpSp>
        <p:nvGrpSpPr>
          <p:cNvPr id="26626" name="Group 1"/>
          <p:cNvGrpSpPr>
            <a:grpSpLocks/>
          </p:cNvGrpSpPr>
          <p:nvPr/>
        </p:nvGrpSpPr>
        <p:grpSpPr bwMode="auto">
          <a:xfrm>
            <a:off x="-325438" y="798513"/>
            <a:ext cx="7094538" cy="6854825"/>
            <a:chOff x="-205" y="503"/>
            <a:chExt cx="4469" cy="4318"/>
          </a:xfrm>
        </p:grpSpPr>
        <p:grpSp>
          <p:nvGrpSpPr>
            <p:cNvPr id="26631" name="Group 2"/>
            <p:cNvGrpSpPr>
              <a:grpSpLocks/>
            </p:cNvGrpSpPr>
            <p:nvPr/>
          </p:nvGrpSpPr>
          <p:grpSpPr bwMode="auto">
            <a:xfrm>
              <a:off x="-205" y="503"/>
              <a:ext cx="4469" cy="4318"/>
              <a:chOff x="-205" y="503"/>
              <a:chExt cx="4469" cy="4318"/>
            </a:xfrm>
          </p:grpSpPr>
          <p:grpSp>
            <p:nvGrpSpPr>
              <p:cNvPr id="26645" name="Group 3"/>
              <p:cNvGrpSpPr>
                <a:grpSpLocks/>
              </p:cNvGrpSpPr>
              <p:nvPr/>
            </p:nvGrpSpPr>
            <p:grpSpPr bwMode="auto">
              <a:xfrm>
                <a:off x="-205" y="503"/>
                <a:ext cx="4469" cy="4318"/>
                <a:chOff x="-205" y="503"/>
                <a:chExt cx="4469" cy="4318"/>
              </a:xfrm>
            </p:grpSpPr>
            <p:sp>
              <p:nvSpPr>
                <p:cNvPr id="26628" name="Freeform 4"/>
                <p:cNvSpPr>
                  <a:spLocks noChangeArrowheads="1"/>
                </p:cNvSpPr>
                <p:nvPr/>
              </p:nvSpPr>
              <p:spPr bwMode="auto">
                <a:xfrm>
                  <a:off x="229" y="1222"/>
                  <a:ext cx="3281" cy="3075"/>
                </a:xfrm>
                <a:custGeom>
                  <a:avLst/>
                  <a:gdLst/>
                  <a:ahLst/>
                  <a:cxnLst>
                    <a:cxn ang="0">
                      <a:pos x="502" y="1990"/>
                    </a:cxn>
                    <a:cxn ang="0">
                      <a:pos x="186" y="1474"/>
                    </a:cxn>
                    <a:cxn ang="0">
                      <a:pos x="66" y="1169"/>
                    </a:cxn>
                    <a:cxn ang="0">
                      <a:pos x="12" y="875"/>
                    </a:cxn>
                    <a:cxn ang="0">
                      <a:pos x="18" y="611"/>
                    </a:cxn>
                    <a:cxn ang="0">
                      <a:pos x="84" y="389"/>
                    </a:cxn>
                    <a:cxn ang="0">
                      <a:pos x="209" y="216"/>
                    </a:cxn>
                    <a:cxn ang="0">
                      <a:pos x="508" y="42"/>
                    </a:cxn>
                    <a:cxn ang="0">
                      <a:pos x="891" y="6"/>
                    </a:cxn>
                    <a:cxn ang="0">
                      <a:pos x="1334" y="102"/>
                    </a:cxn>
                    <a:cxn ang="0">
                      <a:pos x="1806" y="324"/>
                    </a:cxn>
                    <a:cxn ang="0">
                      <a:pos x="2272" y="659"/>
                    </a:cxn>
                    <a:cxn ang="0">
                      <a:pos x="2769" y="1187"/>
                    </a:cxn>
                    <a:cxn ang="0">
                      <a:pos x="3085" y="1702"/>
                    </a:cxn>
                    <a:cxn ang="0">
                      <a:pos x="3205" y="2008"/>
                    </a:cxn>
                    <a:cxn ang="0">
                      <a:pos x="3259" y="2302"/>
                    </a:cxn>
                    <a:cxn ang="0">
                      <a:pos x="3253" y="2565"/>
                    </a:cxn>
                    <a:cxn ang="0">
                      <a:pos x="3187" y="2781"/>
                    </a:cxn>
                    <a:cxn ang="0">
                      <a:pos x="3068" y="2961"/>
                    </a:cxn>
                    <a:cxn ang="0">
                      <a:pos x="2918" y="3075"/>
                    </a:cxn>
                    <a:cxn ang="0">
                      <a:pos x="3068" y="2967"/>
                    </a:cxn>
                    <a:cxn ang="0">
                      <a:pos x="3193" y="2787"/>
                    </a:cxn>
                    <a:cxn ang="0">
                      <a:pos x="3259" y="2565"/>
                    </a:cxn>
                    <a:cxn ang="0">
                      <a:pos x="3265" y="2302"/>
                    </a:cxn>
                    <a:cxn ang="0">
                      <a:pos x="3211" y="2008"/>
                    </a:cxn>
                    <a:cxn ang="0">
                      <a:pos x="3091" y="1702"/>
                    </a:cxn>
                    <a:cxn ang="0">
                      <a:pos x="2775" y="1181"/>
                    </a:cxn>
                    <a:cxn ang="0">
                      <a:pos x="2278" y="653"/>
                    </a:cxn>
                    <a:cxn ang="0">
                      <a:pos x="1806" y="318"/>
                    </a:cxn>
                    <a:cxn ang="0">
                      <a:pos x="1334" y="96"/>
                    </a:cxn>
                    <a:cxn ang="0">
                      <a:pos x="891" y="0"/>
                    </a:cxn>
                    <a:cxn ang="0">
                      <a:pos x="502" y="36"/>
                    </a:cxn>
                    <a:cxn ang="0">
                      <a:pos x="204" y="210"/>
                    </a:cxn>
                    <a:cxn ang="0">
                      <a:pos x="78" y="389"/>
                    </a:cxn>
                    <a:cxn ang="0">
                      <a:pos x="12" y="611"/>
                    </a:cxn>
                    <a:cxn ang="0">
                      <a:pos x="6" y="875"/>
                    </a:cxn>
                    <a:cxn ang="0">
                      <a:pos x="60" y="1169"/>
                    </a:cxn>
                    <a:cxn ang="0">
                      <a:pos x="180" y="1474"/>
                    </a:cxn>
                    <a:cxn ang="0">
                      <a:pos x="353" y="1786"/>
                    </a:cxn>
                    <a:cxn ang="0">
                      <a:pos x="849" y="2380"/>
                    </a:cxn>
                    <a:cxn ang="0">
                      <a:pos x="1244" y="2709"/>
                    </a:cxn>
                    <a:cxn ang="0">
                      <a:pos x="1656" y="2961"/>
                    </a:cxn>
                    <a:cxn ang="0">
                      <a:pos x="1937" y="3075"/>
                    </a:cxn>
                    <a:cxn ang="0">
                      <a:pos x="1525" y="2889"/>
                    </a:cxn>
                    <a:cxn ang="0">
                      <a:pos x="1118" y="2607"/>
                    </a:cxn>
                    <a:cxn ang="0">
                      <a:pos x="849" y="2380"/>
                    </a:cxn>
                  </a:cxnLst>
                  <a:rect l="0" t="0" r="r" b="b"/>
                  <a:pathLst>
                    <a:path w="3271" h="3075">
                      <a:moveTo>
                        <a:pt x="849" y="2380"/>
                      </a:moveTo>
                      <a:lnTo>
                        <a:pt x="664" y="2188"/>
                      </a:lnTo>
                      <a:lnTo>
                        <a:pt x="502" y="1990"/>
                      </a:lnTo>
                      <a:lnTo>
                        <a:pt x="359" y="1786"/>
                      </a:lnTo>
                      <a:lnTo>
                        <a:pt x="239" y="1576"/>
                      </a:lnTo>
                      <a:lnTo>
                        <a:pt x="186" y="1474"/>
                      </a:lnTo>
                      <a:lnTo>
                        <a:pt x="138" y="1373"/>
                      </a:lnTo>
                      <a:lnTo>
                        <a:pt x="102" y="1271"/>
                      </a:lnTo>
                      <a:lnTo>
                        <a:pt x="66" y="1169"/>
                      </a:lnTo>
                      <a:lnTo>
                        <a:pt x="42" y="1067"/>
                      </a:lnTo>
                      <a:lnTo>
                        <a:pt x="24" y="971"/>
                      </a:lnTo>
                      <a:lnTo>
                        <a:pt x="12" y="875"/>
                      </a:lnTo>
                      <a:lnTo>
                        <a:pt x="6" y="779"/>
                      </a:lnTo>
                      <a:lnTo>
                        <a:pt x="6" y="695"/>
                      </a:lnTo>
                      <a:lnTo>
                        <a:pt x="18" y="611"/>
                      </a:lnTo>
                      <a:lnTo>
                        <a:pt x="30" y="533"/>
                      </a:lnTo>
                      <a:lnTo>
                        <a:pt x="54" y="461"/>
                      </a:lnTo>
                      <a:lnTo>
                        <a:pt x="84" y="389"/>
                      </a:lnTo>
                      <a:lnTo>
                        <a:pt x="120" y="330"/>
                      </a:lnTo>
                      <a:lnTo>
                        <a:pt x="162" y="270"/>
                      </a:lnTo>
                      <a:lnTo>
                        <a:pt x="209" y="216"/>
                      </a:lnTo>
                      <a:lnTo>
                        <a:pt x="299" y="144"/>
                      </a:lnTo>
                      <a:lnTo>
                        <a:pt x="395" y="84"/>
                      </a:lnTo>
                      <a:lnTo>
                        <a:pt x="508" y="42"/>
                      </a:lnTo>
                      <a:lnTo>
                        <a:pt x="628" y="18"/>
                      </a:lnTo>
                      <a:lnTo>
                        <a:pt x="754" y="6"/>
                      </a:lnTo>
                      <a:lnTo>
                        <a:pt x="891" y="6"/>
                      </a:lnTo>
                      <a:lnTo>
                        <a:pt x="1035" y="24"/>
                      </a:lnTo>
                      <a:lnTo>
                        <a:pt x="1184" y="60"/>
                      </a:lnTo>
                      <a:lnTo>
                        <a:pt x="1334" y="102"/>
                      </a:lnTo>
                      <a:lnTo>
                        <a:pt x="1489" y="162"/>
                      </a:lnTo>
                      <a:lnTo>
                        <a:pt x="1644" y="240"/>
                      </a:lnTo>
                      <a:lnTo>
                        <a:pt x="1806" y="324"/>
                      </a:lnTo>
                      <a:lnTo>
                        <a:pt x="1961" y="425"/>
                      </a:lnTo>
                      <a:lnTo>
                        <a:pt x="2117" y="533"/>
                      </a:lnTo>
                      <a:lnTo>
                        <a:pt x="2272" y="659"/>
                      </a:lnTo>
                      <a:lnTo>
                        <a:pt x="2422" y="797"/>
                      </a:lnTo>
                      <a:lnTo>
                        <a:pt x="2607" y="989"/>
                      </a:lnTo>
                      <a:lnTo>
                        <a:pt x="2769" y="1187"/>
                      </a:lnTo>
                      <a:lnTo>
                        <a:pt x="2912" y="1391"/>
                      </a:lnTo>
                      <a:lnTo>
                        <a:pt x="3032" y="1600"/>
                      </a:lnTo>
                      <a:lnTo>
                        <a:pt x="3085" y="1702"/>
                      </a:lnTo>
                      <a:lnTo>
                        <a:pt x="3133" y="1804"/>
                      </a:lnTo>
                      <a:lnTo>
                        <a:pt x="3169" y="1906"/>
                      </a:lnTo>
                      <a:lnTo>
                        <a:pt x="3205" y="2008"/>
                      </a:lnTo>
                      <a:lnTo>
                        <a:pt x="3229" y="2110"/>
                      </a:lnTo>
                      <a:lnTo>
                        <a:pt x="3247" y="2206"/>
                      </a:lnTo>
                      <a:lnTo>
                        <a:pt x="3259" y="2302"/>
                      </a:lnTo>
                      <a:lnTo>
                        <a:pt x="3265" y="2398"/>
                      </a:lnTo>
                      <a:lnTo>
                        <a:pt x="3265" y="2482"/>
                      </a:lnTo>
                      <a:lnTo>
                        <a:pt x="3253" y="2565"/>
                      </a:lnTo>
                      <a:lnTo>
                        <a:pt x="3241" y="2643"/>
                      </a:lnTo>
                      <a:lnTo>
                        <a:pt x="3217" y="2715"/>
                      </a:lnTo>
                      <a:lnTo>
                        <a:pt x="3187" y="2781"/>
                      </a:lnTo>
                      <a:lnTo>
                        <a:pt x="3157" y="2847"/>
                      </a:lnTo>
                      <a:lnTo>
                        <a:pt x="3115" y="2907"/>
                      </a:lnTo>
                      <a:lnTo>
                        <a:pt x="3068" y="2961"/>
                      </a:lnTo>
                      <a:lnTo>
                        <a:pt x="3068" y="2961"/>
                      </a:lnTo>
                      <a:lnTo>
                        <a:pt x="2996" y="3021"/>
                      </a:lnTo>
                      <a:lnTo>
                        <a:pt x="2918" y="3075"/>
                      </a:lnTo>
                      <a:lnTo>
                        <a:pt x="2930" y="3075"/>
                      </a:lnTo>
                      <a:lnTo>
                        <a:pt x="3002" y="3027"/>
                      </a:lnTo>
                      <a:lnTo>
                        <a:pt x="3068" y="2967"/>
                      </a:lnTo>
                      <a:lnTo>
                        <a:pt x="3115" y="2913"/>
                      </a:lnTo>
                      <a:lnTo>
                        <a:pt x="3157" y="2853"/>
                      </a:lnTo>
                      <a:lnTo>
                        <a:pt x="3193" y="2787"/>
                      </a:lnTo>
                      <a:lnTo>
                        <a:pt x="3223" y="2721"/>
                      </a:lnTo>
                      <a:lnTo>
                        <a:pt x="3247" y="2643"/>
                      </a:lnTo>
                      <a:lnTo>
                        <a:pt x="3259" y="2565"/>
                      </a:lnTo>
                      <a:lnTo>
                        <a:pt x="3271" y="2482"/>
                      </a:lnTo>
                      <a:lnTo>
                        <a:pt x="3271" y="2398"/>
                      </a:lnTo>
                      <a:lnTo>
                        <a:pt x="3265" y="2302"/>
                      </a:lnTo>
                      <a:lnTo>
                        <a:pt x="3253" y="2206"/>
                      </a:lnTo>
                      <a:lnTo>
                        <a:pt x="3235" y="2110"/>
                      </a:lnTo>
                      <a:lnTo>
                        <a:pt x="3211" y="2008"/>
                      </a:lnTo>
                      <a:lnTo>
                        <a:pt x="3175" y="1906"/>
                      </a:lnTo>
                      <a:lnTo>
                        <a:pt x="3139" y="1804"/>
                      </a:lnTo>
                      <a:lnTo>
                        <a:pt x="3091" y="1702"/>
                      </a:lnTo>
                      <a:lnTo>
                        <a:pt x="3038" y="1594"/>
                      </a:lnTo>
                      <a:lnTo>
                        <a:pt x="2918" y="1391"/>
                      </a:lnTo>
                      <a:lnTo>
                        <a:pt x="2775" y="1181"/>
                      </a:lnTo>
                      <a:lnTo>
                        <a:pt x="2613" y="983"/>
                      </a:lnTo>
                      <a:lnTo>
                        <a:pt x="2428" y="791"/>
                      </a:lnTo>
                      <a:lnTo>
                        <a:pt x="2278" y="653"/>
                      </a:lnTo>
                      <a:lnTo>
                        <a:pt x="2123" y="527"/>
                      </a:lnTo>
                      <a:lnTo>
                        <a:pt x="1967" y="419"/>
                      </a:lnTo>
                      <a:lnTo>
                        <a:pt x="1806" y="318"/>
                      </a:lnTo>
                      <a:lnTo>
                        <a:pt x="1650" y="234"/>
                      </a:lnTo>
                      <a:lnTo>
                        <a:pt x="1489" y="156"/>
                      </a:lnTo>
                      <a:lnTo>
                        <a:pt x="1334" y="96"/>
                      </a:lnTo>
                      <a:lnTo>
                        <a:pt x="1184" y="54"/>
                      </a:lnTo>
                      <a:lnTo>
                        <a:pt x="1035" y="18"/>
                      </a:lnTo>
                      <a:lnTo>
                        <a:pt x="891" y="0"/>
                      </a:lnTo>
                      <a:lnTo>
                        <a:pt x="754" y="0"/>
                      </a:lnTo>
                      <a:lnTo>
                        <a:pt x="622" y="12"/>
                      </a:lnTo>
                      <a:lnTo>
                        <a:pt x="502" y="36"/>
                      </a:lnTo>
                      <a:lnTo>
                        <a:pt x="395" y="78"/>
                      </a:lnTo>
                      <a:lnTo>
                        <a:pt x="293" y="138"/>
                      </a:lnTo>
                      <a:lnTo>
                        <a:pt x="204" y="210"/>
                      </a:lnTo>
                      <a:lnTo>
                        <a:pt x="156" y="264"/>
                      </a:lnTo>
                      <a:lnTo>
                        <a:pt x="114" y="324"/>
                      </a:lnTo>
                      <a:lnTo>
                        <a:pt x="78" y="389"/>
                      </a:lnTo>
                      <a:lnTo>
                        <a:pt x="48" y="461"/>
                      </a:lnTo>
                      <a:lnTo>
                        <a:pt x="30" y="533"/>
                      </a:lnTo>
                      <a:lnTo>
                        <a:pt x="12" y="611"/>
                      </a:lnTo>
                      <a:lnTo>
                        <a:pt x="6" y="695"/>
                      </a:lnTo>
                      <a:lnTo>
                        <a:pt x="0" y="779"/>
                      </a:lnTo>
                      <a:lnTo>
                        <a:pt x="6" y="875"/>
                      </a:lnTo>
                      <a:lnTo>
                        <a:pt x="18" y="971"/>
                      </a:lnTo>
                      <a:lnTo>
                        <a:pt x="36" y="1067"/>
                      </a:lnTo>
                      <a:lnTo>
                        <a:pt x="60" y="1169"/>
                      </a:lnTo>
                      <a:lnTo>
                        <a:pt x="96" y="1271"/>
                      </a:lnTo>
                      <a:lnTo>
                        <a:pt x="132" y="1373"/>
                      </a:lnTo>
                      <a:lnTo>
                        <a:pt x="180" y="1474"/>
                      </a:lnTo>
                      <a:lnTo>
                        <a:pt x="233" y="1582"/>
                      </a:lnTo>
                      <a:lnTo>
                        <a:pt x="287" y="1684"/>
                      </a:lnTo>
                      <a:lnTo>
                        <a:pt x="353" y="1786"/>
                      </a:lnTo>
                      <a:lnTo>
                        <a:pt x="496" y="1990"/>
                      </a:lnTo>
                      <a:lnTo>
                        <a:pt x="664" y="2188"/>
                      </a:lnTo>
                      <a:lnTo>
                        <a:pt x="849" y="2380"/>
                      </a:lnTo>
                      <a:lnTo>
                        <a:pt x="981" y="2500"/>
                      </a:lnTo>
                      <a:lnTo>
                        <a:pt x="1112" y="2607"/>
                      </a:lnTo>
                      <a:lnTo>
                        <a:pt x="1244" y="2709"/>
                      </a:lnTo>
                      <a:lnTo>
                        <a:pt x="1381" y="2805"/>
                      </a:lnTo>
                      <a:lnTo>
                        <a:pt x="1519" y="2889"/>
                      </a:lnTo>
                      <a:lnTo>
                        <a:pt x="1656" y="2961"/>
                      </a:lnTo>
                      <a:lnTo>
                        <a:pt x="1788" y="3021"/>
                      </a:lnTo>
                      <a:lnTo>
                        <a:pt x="1926" y="3075"/>
                      </a:lnTo>
                      <a:lnTo>
                        <a:pt x="1937" y="3075"/>
                      </a:lnTo>
                      <a:lnTo>
                        <a:pt x="1800" y="3021"/>
                      </a:lnTo>
                      <a:lnTo>
                        <a:pt x="1662" y="2961"/>
                      </a:lnTo>
                      <a:lnTo>
                        <a:pt x="1525" y="2889"/>
                      </a:lnTo>
                      <a:lnTo>
                        <a:pt x="1387" y="2805"/>
                      </a:lnTo>
                      <a:lnTo>
                        <a:pt x="1250" y="2709"/>
                      </a:lnTo>
                      <a:lnTo>
                        <a:pt x="1118" y="2607"/>
                      </a:lnTo>
                      <a:lnTo>
                        <a:pt x="981" y="2500"/>
                      </a:lnTo>
                      <a:lnTo>
                        <a:pt x="849" y="2380"/>
                      </a:lnTo>
                      <a:lnTo>
                        <a:pt x="849" y="2380"/>
                      </a:lnTo>
                      <a:close/>
                    </a:path>
                  </a:pathLst>
                </a:custGeom>
                <a:solidFill>
                  <a:srgbClr val="BFBFAB"/>
                </a:solidFill>
                <a:ln w="9525">
                  <a:noFill/>
                  <a:round/>
                  <a:headEnd/>
                  <a:tailEnd/>
                </a:ln>
                <a:effectLst/>
              </p:spPr>
              <p:txBody>
                <a:bodyPr wrap="none" anchor="ctr"/>
                <a:lstStyle/>
                <a:p>
                  <a:pPr>
                    <a:defRPr/>
                  </a:pPr>
                  <a:endParaRPr lang="ru-RU"/>
                </a:p>
              </p:txBody>
            </p:sp>
            <p:grpSp>
              <p:nvGrpSpPr>
                <p:cNvPr id="26660" name="Group 5"/>
                <p:cNvGrpSpPr>
                  <a:grpSpLocks/>
                </p:cNvGrpSpPr>
                <p:nvPr/>
              </p:nvGrpSpPr>
              <p:grpSpPr bwMode="auto">
                <a:xfrm>
                  <a:off x="-205" y="503"/>
                  <a:ext cx="4469" cy="4318"/>
                  <a:chOff x="-205" y="503"/>
                  <a:chExt cx="4469" cy="4318"/>
                </a:xfrm>
              </p:grpSpPr>
              <p:sp>
                <p:nvSpPr>
                  <p:cNvPr id="26630" name="Freeform 6"/>
                  <p:cNvSpPr>
                    <a:spLocks noChangeArrowheads="1"/>
                  </p:cNvSpPr>
                  <p:nvPr/>
                </p:nvSpPr>
                <p:spPr bwMode="auto">
                  <a:xfrm>
                    <a:off x="1" y="796"/>
                    <a:ext cx="3964" cy="3501"/>
                  </a:xfrm>
                  <a:custGeom>
                    <a:avLst/>
                    <a:gdLst/>
                    <a:ahLst/>
                    <a:cxnLst>
                      <a:cxn ang="0">
                        <a:pos x="3946" y="2860"/>
                      </a:cxn>
                      <a:cxn ang="0">
                        <a:pos x="3910" y="2614"/>
                      </a:cxn>
                      <a:cxn ang="0">
                        <a:pos x="3839" y="2368"/>
                      </a:cxn>
                      <a:cxn ang="0">
                        <a:pos x="3731" y="2110"/>
                      </a:cxn>
                      <a:cxn ang="0">
                        <a:pos x="3593" y="1853"/>
                      </a:cxn>
                      <a:cxn ang="0">
                        <a:pos x="3432" y="1595"/>
                      </a:cxn>
                      <a:cxn ang="0">
                        <a:pos x="3241" y="1343"/>
                      </a:cxn>
                      <a:cxn ang="0">
                        <a:pos x="3025" y="1103"/>
                      </a:cxn>
                      <a:cxn ang="0">
                        <a:pos x="2721" y="815"/>
                      </a:cxn>
                      <a:cxn ang="0">
                        <a:pos x="2332" y="522"/>
                      </a:cxn>
                      <a:cxn ang="0">
                        <a:pos x="1943" y="288"/>
                      </a:cxn>
                      <a:cxn ang="0">
                        <a:pos x="1555" y="126"/>
                      </a:cxn>
                      <a:cxn ang="0">
                        <a:pos x="1184" y="24"/>
                      </a:cxn>
                      <a:cxn ang="0">
                        <a:pos x="837" y="0"/>
                      </a:cxn>
                      <a:cxn ang="0">
                        <a:pos x="526" y="48"/>
                      </a:cxn>
                      <a:cxn ang="0">
                        <a:pos x="263" y="174"/>
                      </a:cxn>
                      <a:cxn ang="0">
                        <a:pos x="114" y="312"/>
                      </a:cxn>
                      <a:cxn ang="0">
                        <a:pos x="0" y="486"/>
                      </a:cxn>
                      <a:cxn ang="0">
                        <a:pos x="72" y="372"/>
                      </a:cxn>
                      <a:cxn ang="0">
                        <a:pos x="269" y="174"/>
                      </a:cxn>
                      <a:cxn ang="0">
                        <a:pos x="526" y="48"/>
                      </a:cxn>
                      <a:cxn ang="0">
                        <a:pos x="837" y="6"/>
                      </a:cxn>
                      <a:cxn ang="0">
                        <a:pos x="1184" y="30"/>
                      </a:cxn>
                      <a:cxn ang="0">
                        <a:pos x="1555" y="132"/>
                      </a:cxn>
                      <a:cxn ang="0">
                        <a:pos x="1943" y="294"/>
                      </a:cxn>
                      <a:cxn ang="0">
                        <a:pos x="2332" y="528"/>
                      </a:cxn>
                      <a:cxn ang="0">
                        <a:pos x="2715" y="821"/>
                      </a:cxn>
                      <a:cxn ang="0">
                        <a:pos x="3127" y="1223"/>
                      </a:cxn>
                      <a:cxn ang="0">
                        <a:pos x="3336" y="1469"/>
                      </a:cxn>
                      <a:cxn ang="0">
                        <a:pos x="3510" y="1727"/>
                      </a:cxn>
                      <a:cxn ang="0">
                        <a:pos x="3665" y="1984"/>
                      </a:cxn>
                      <a:cxn ang="0">
                        <a:pos x="3785" y="2236"/>
                      </a:cxn>
                      <a:cxn ang="0">
                        <a:pos x="3875" y="2494"/>
                      </a:cxn>
                      <a:cxn ang="0">
                        <a:pos x="3934" y="2740"/>
                      </a:cxn>
                      <a:cxn ang="0">
                        <a:pos x="3952" y="2973"/>
                      </a:cxn>
                      <a:cxn ang="0">
                        <a:pos x="3922" y="3255"/>
                      </a:cxn>
                      <a:cxn ang="0">
                        <a:pos x="3833" y="3501"/>
                      </a:cxn>
                      <a:cxn ang="0">
                        <a:pos x="3886" y="3387"/>
                      </a:cxn>
                      <a:cxn ang="0">
                        <a:pos x="3946" y="3123"/>
                      </a:cxn>
                      <a:cxn ang="0">
                        <a:pos x="3952" y="2973"/>
                      </a:cxn>
                    </a:cxnLst>
                    <a:rect l="0" t="0" r="r" b="b"/>
                    <a:pathLst>
                      <a:path w="3952" h="3501">
                        <a:moveTo>
                          <a:pt x="3952" y="2973"/>
                        </a:moveTo>
                        <a:lnTo>
                          <a:pt x="3946" y="2860"/>
                        </a:lnTo>
                        <a:lnTo>
                          <a:pt x="3934" y="2740"/>
                        </a:lnTo>
                        <a:lnTo>
                          <a:pt x="3910" y="2614"/>
                        </a:lnTo>
                        <a:lnTo>
                          <a:pt x="3875" y="2494"/>
                        </a:lnTo>
                        <a:lnTo>
                          <a:pt x="3839" y="2368"/>
                        </a:lnTo>
                        <a:lnTo>
                          <a:pt x="3785" y="2236"/>
                        </a:lnTo>
                        <a:lnTo>
                          <a:pt x="3731" y="2110"/>
                        </a:lnTo>
                        <a:lnTo>
                          <a:pt x="3665" y="1978"/>
                        </a:lnTo>
                        <a:lnTo>
                          <a:pt x="3593" y="1853"/>
                        </a:lnTo>
                        <a:lnTo>
                          <a:pt x="3516" y="1721"/>
                        </a:lnTo>
                        <a:lnTo>
                          <a:pt x="3432" y="1595"/>
                        </a:lnTo>
                        <a:lnTo>
                          <a:pt x="3336" y="1469"/>
                        </a:lnTo>
                        <a:lnTo>
                          <a:pt x="3241" y="1343"/>
                        </a:lnTo>
                        <a:lnTo>
                          <a:pt x="3133" y="1223"/>
                        </a:lnTo>
                        <a:lnTo>
                          <a:pt x="3025" y="1103"/>
                        </a:lnTo>
                        <a:lnTo>
                          <a:pt x="2906" y="983"/>
                        </a:lnTo>
                        <a:lnTo>
                          <a:pt x="2721" y="815"/>
                        </a:lnTo>
                        <a:lnTo>
                          <a:pt x="2529" y="660"/>
                        </a:lnTo>
                        <a:lnTo>
                          <a:pt x="2332" y="522"/>
                        </a:lnTo>
                        <a:lnTo>
                          <a:pt x="2141" y="396"/>
                        </a:lnTo>
                        <a:lnTo>
                          <a:pt x="1943" y="288"/>
                        </a:lnTo>
                        <a:lnTo>
                          <a:pt x="1746" y="198"/>
                        </a:lnTo>
                        <a:lnTo>
                          <a:pt x="1555" y="126"/>
                        </a:lnTo>
                        <a:lnTo>
                          <a:pt x="1363" y="66"/>
                        </a:lnTo>
                        <a:lnTo>
                          <a:pt x="1184" y="24"/>
                        </a:lnTo>
                        <a:lnTo>
                          <a:pt x="1005" y="6"/>
                        </a:lnTo>
                        <a:lnTo>
                          <a:pt x="837" y="0"/>
                        </a:lnTo>
                        <a:lnTo>
                          <a:pt x="676" y="12"/>
                        </a:lnTo>
                        <a:lnTo>
                          <a:pt x="526" y="48"/>
                        </a:lnTo>
                        <a:lnTo>
                          <a:pt x="389" y="102"/>
                        </a:lnTo>
                        <a:lnTo>
                          <a:pt x="263" y="174"/>
                        </a:lnTo>
                        <a:lnTo>
                          <a:pt x="155" y="264"/>
                        </a:lnTo>
                        <a:lnTo>
                          <a:pt x="114" y="312"/>
                        </a:lnTo>
                        <a:lnTo>
                          <a:pt x="72" y="366"/>
                        </a:lnTo>
                        <a:lnTo>
                          <a:pt x="0" y="486"/>
                        </a:lnTo>
                        <a:lnTo>
                          <a:pt x="0" y="498"/>
                        </a:lnTo>
                        <a:lnTo>
                          <a:pt x="72" y="372"/>
                        </a:lnTo>
                        <a:lnTo>
                          <a:pt x="161" y="264"/>
                        </a:lnTo>
                        <a:lnTo>
                          <a:pt x="269" y="174"/>
                        </a:lnTo>
                        <a:lnTo>
                          <a:pt x="395" y="102"/>
                        </a:lnTo>
                        <a:lnTo>
                          <a:pt x="526" y="48"/>
                        </a:lnTo>
                        <a:lnTo>
                          <a:pt x="676" y="18"/>
                        </a:lnTo>
                        <a:lnTo>
                          <a:pt x="837" y="6"/>
                        </a:lnTo>
                        <a:lnTo>
                          <a:pt x="1005" y="6"/>
                        </a:lnTo>
                        <a:lnTo>
                          <a:pt x="1184" y="30"/>
                        </a:lnTo>
                        <a:lnTo>
                          <a:pt x="1363" y="72"/>
                        </a:lnTo>
                        <a:lnTo>
                          <a:pt x="1555" y="132"/>
                        </a:lnTo>
                        <a:lnTo>
                          <a:pt x="1746" y="204"/>
                        </a:lnTo>
                        <a:lnTo>
                          <a:pt x="1943" y="294"/>
                        </a:lnTo>
                        <a:lnTo>
                          <a:pt x="2135" y="402"/>
                        </a:lnTo>
                        <a:lnTo>
                          <a:pt x="2332" y="528"/>
                        </a:lnTo>
                        <a:lnTo>
                          <a:pt x="2523" y="666"/>
                        </a:lnTo>
                        <a:lnTo>
                          <a:pt x="2715" y="821"/>
                        </a:lnTo>
                        <a:lnTo>
                          <a:pt x="2900" y="989"/>
                        </a:lnTo>
                        <a:lnTo>
                          <a:pt x="3127" y="1223"/>
                        </a:lnTo>
                        <a:lnTo>
                          <a:pt x="3235" y="1349"/>
                        </a:lnTo>
                        <a:lnTo>
                          <a:pt x="3336" y="1469"/>
                        </a:lnTo>
                        <a:lnTo>
                          <a:pt x="3426" y="1595"/>
                        </a:lnTo>
                        <a:lnTo>
                          <a:pt x="3510" y="1727"/>
                        </a:lnTo>
                        <a:lnTo>
                          <a:pt x="3593" y="1853"/>
                        </a:lnTo>
                        <a:lnTo>
                          <a:pt x="3665" y="1984"/>
                        </a:lnTo>
                        <a:lnTo>
                          <a:pt x="3731" y="2110"/>
                        </a:lnTo>
                        <a:lnTo>
                          <a:pt x="3785" y="2236"/>
                        </a:lnTo>
                        <a:lnTo>
                          <a:pt x="3833" y="2368"/>
                        </a:lnTo>
                        <a:lnTo>
                          <a:pt x="3875" y="2494"/>
                        </a:lnTo>
                        <a:lnTo>
                          <a:pt x="3910" y="2614"/>
                        </a:lnTo>
                        <a:lnTo>
                          <a:pt x="3934" y="2740"/>
                        </a:lnTo>
                        <a:lnTo>
                          <a:pt x="3946" y="2860"/>
                        </a:lnTo>
                        <a:lnTo>
                          <a:pt x="3952" y="2973"/>
                        </a:lnTo>
                        <a:lnTo>
                          <a:pt x="3946" y="3123"/>
                        </a:lnTo>
                        <a:lnTo>
                          <a:pt x="3922" y="3255"/>
                        </a:lnTo>
                        <a:lnTo>
                          <a:pt x="3886" y="3387"/>
                        </a:lnTo>
                        <a:lnTo>
                          <a:pt x="3833" y="3501"/>
                        </a:lnTo>
                        <a:lnTo>
                          <a:pt x="3833" y="3501"/>
                        </a:lnTo>
                        <a:lnTo>
                          <a:pt x="3886" y="3387"/>
                        </a:lnTo>
                        <a:lnTo>
                          <a:pt x="3928" y="3255"/>
                        </a:lnTo>
                        <a:lnTo>
                          <a:pt x="3946" y="3123"/>
                        </a:lnTo>
                        <a:lnTo>
                          <a:pt x="3952" y="2973"/>
                        </a:lnTo>
                        <a:lnTo>
                          <a:pt x="3952" y="2973"/>
                        </a:lnTo>
                        <a:close/>
                      </a:path>
                    </a:pathLst>
                  </a:custGeom>
                  <a:solidFill>
                    <a:srgbClr val="BFBFAB"/>
                  </a:solidFill>
                  <a:ln w="9525">
                    <a:noFill/>
                    <a:round/>
                    <a:headEnd/>
                    <a:tailEnd/>
                  </a:ln>
                  <a:effectLst/>
                </p:spPr>
                <p:txBody>
                  <a:bodyPr wrap="none" anchor="ctr"/>
                  <a:lstStyle/>
                  <a:p>
                    <a:pPr>
                      <a:defRPr/>
                    </a:pPr>
                    <a:endParaRPr lang="ru-RU"/>
                  </a:p>
                </p:txBody>
              </p:sp>
              <p:sp>
                <p:nvSpPr>
                  <p:cNvPr id="2" name="Freeform 7"/>
                  <p:cNvSpPr>
                    <a:spLocks noChangeArrowheads="1"/>
                  </p:cNvSpPr>
                  <p:nvPr/>
                </p:nvSpPr>
                <p:spPr bwMode="auto">
                  <a:xfrm>
                    <a:off x="7" y="934"/>
                    <a:ext cx="3803" cy="3363"/>
                  </a:xfrm>
                  <a:custGeom>
                    <a:avLst/>
                    <a:gdLst/>
                    <a:ahLst/>
                    <a:cxnLst>
                      <a:cxn ang="0">
                        <a:pos x="676" y="2416"/>
                      </a:cxn>
                      <a:cxn ang="0">
                        <a:pos x="419" y="2062"/>
                      </a:cxn>
                      <a:cxn ang="0">
                        <a:pos x="215" y="1703"/>
                      </a:cxn>
                      <a:cxn ang="0">
                        <a:pos x="78" y="1343"/>
                      </a:cxn>
                      <a:cxn ang="0">
                        <a:pos x="12" y="1001"/>
                      </a:cxn>
                      <a:cxn ang="0">
                        <a:pos x="18" y="701"/>
                      </a:cxn>
                      <a:cxn ang="0">
                        <a:pos x="96" y="450"/>
                      </a:cxn>
                      <a:cxn ang="0">
                        <a:pos x="239" y="246"/>
                      </a:cxn>
                      <a:cxn ang="0">
                        <a:pos x="580" y="48"/>
                      </a:cxn>
                      <a:cxn ang="0">
                        <a:pos x="1028" y="6"/>
                      </a:cxn>
                      <a:cxn ang="0">
                        <a:pos x="1543" y="120"/>
                      </a:cxn>
                      <a:cxn ang="0">
                        <a:pos x="2087" y="378"/>
                      </a:cxn>
                      <a:cxn ang="0">
                        <a:pos x="2631" y="773"/>
                      </a:cxn>
                      <a:cxn ang="0">
                        <a:pos x="3115" y="1265"/>
                      </a:cxn>
                      <a:cxn ang="0">
                        <a:pos x="3378" y="1625"/>
                      </a:cxn>
                      <a:cxn ang="0">
                        <a:pos x="3582" y="1984"/>
                      </a:cxn>
                      <a:cxn ang="0">
                        <a:pos x="3719" y="2344"/>
                      </a:cxn>
                      <a:cxn ang="0">
                        <a:pos x="3785" y="2686"/>
                      </a:cxn>
                      <a:cxn ang="0">
                        <a:pos x="3749" y="3105"/>
                      </a:cxn>
                      <a:cxn ang="0">
                        <a:pos x="3629" y="3363"/>
                      </a:cxn>
                      <a:cxn ang="0">
                        <a:pos x="3779" y="2967"/>
                      </a:cxn>
                      <a:cxn ang="0">
                        <a:pos x="3791" y="2794"/>
                      </a:cxn>
                      <a:cxn ang="0">
                        <a:pos x="3749" y="2458"/>
                      </a:cxn>
                      <a:cxn ang="0">
                        <a:pos x="3635" y="2104"/>
                      </a:cxn>
                      <a:cxn ang="0">
                        <a:pos x="3456" y="1739"/>
                      </a:cxn>
                      <a:cxn ang="0">
                        <a:pos x="3211" y="1385"/>
                      </a:cxn>
                      <a:cxn ang="0">
                        <a:pos x="2804" y="929"/>
                      </a:cxn>
                      <a:cxn ang="0">
                        <a:pos x="2272" y="492"/>
                      </a:cxn>
                      <a:cxn ang="0">
                        <a:pos x="1722" y="192"/>
                      </a:cxn>
                      <a:cxn ang="0">
                        <a:pos x="1190" y="24"/>
                      </a:cxn>
                      <a:cxn ang="0">
                        <a:pos x="717" y="12"/>
                      </a:cxn>
                      <a:cxn ang="0">
                        <a:pos x="335" y="162"/>
                      </a:cxn>
                      <a:cxn ang="0">
                        <a:pos x="132" y="378"/>
                      </a:cxn>
                      <a:cxn ang="0">
                        <a:pos x="36" y="612"/>
                      </a:cxn>
                      <a:cxn ang="0">
                        <a:pos x="0" y="893"/>
                      </a:cxn>
                      <a:cxn ang="0">
                        <a:pos x="42" y="1229"/>
                      </a:cxn>
                      <a:cxn ang="0">
                        <a:pos x="161" y="1583"/>
                      </a:cxn>
                      <a:cxn ang="0">
                        <a:pos x="341" y="1942"/>
                      </a:cxn>
                      <a:cxn ang="0">
                        <a:pos x="580" y="2302"/>
                      </a:cxn>
                      <a:cxn ang="0">
                        <a:pos x="987" y="2758"/>
                      </a:cxn>
                      <a:cxn ang="0">
                        <a:pos x="1596" y="3237"/>
                      </a:cxn>
                      <a:cxn ang="0">
                        <a:pos x="1596" y="3237"/>
                      </a:cxn>
                      <a:cxn ang="0">
                        <a:pos x="993" y="2758"/>
                      </a:cxn>
                    </a:cxnLst>
                    <a:rect l="0" t="0" r="r" b="b"/>
                    <a:pathLst>
                      <a:path w="3791" h="3363">
                        <a:moveTo>
                          <a:pt x="993" y="2758"/>
                        </a:moveTo>
                        <a:lnTo>
                          <a:pt x="777" y="2536"/>
                        </a:lnTo>
                        <a:lnTo>
                          <a:pt x="676" y="2416"/>
                        </a:lnTo>
                        <a:lnTo>
                          <a:pt x="586" y="2302"/>
                        </a:lnTo>
                        <a:lnTo>
                          <a:pt x="496" y="2182"/>
                        </a:lnTo>
                        <a:lnTo>
                          <a:pt x="419" y="2062"/>
                        </a:lnTo>
                        <a:lnTo>
                          <a:pt x="341" y="1942"/>
                        </a:lnTo>
                        <a:lnTo>
                          <a:pt x="275" y="1822"/>
                        </a:lnTo>
                        <a:lnTo>
                          <a:pt x="215" y="1703"/>
                        </a:lnTo>
                        <a:lnTo>
                          <a:pt x="161" y="1583"/>
                        </a:lnTo>
                        <a:lnTo>
                          <a:pt x="114" y="1463"/>
                        </a:lnTo>
                        <a:lnTo>
                          <a:pt x="78" y="1343"/>
                        </a:lnTo>
                        <a:lnTo>
                          <a:pt x="48" y="1229"/>
                        </a:lnTo>
                        <a:lnTo>
                          <a:pt x="24" y="1115"/>
                        </a:lnTo>
                        <a:lnTo>
                          <a:pt x="12" y="1001"/>
                        </a:lnTo>
                        <a:lnTo>
                          <a:pt x="6" y="893"/>
                        </a:lnTo>
                        <a:lnTo>
                          <a:pt x="12" y="797"/>
                        </a:lnTo>
                        <a:lnTo>
                          <a:pt x="18" y="701"/>
                        </a:lnTo>
                        <a:lnTo>
                          <a:pt x="42" y="612"/>
                        </a:lnTo>
                        <a:lnTo>
                          <a:pt x="66" y="528"/>
                        </a:lnTo>
                        <a:lnTo>
                          <a:pt x="96" y="450"/>
                        </a:lnTo>
                        <a:lnTo>
                          <a:pt x="138" y="378"/>
                        </a:lnTo>
                        <a:lnTo>
                          <a:pt x="185" y="306"/>
                        </a:lnTo>
                        <a:lnTo>
                          <a:pt x="239" y="246"/>
                        </a:lnTo>
                        <a:lnTo>
                          <a:pt x="341" y="162"/>
                        </a:lnTo>
                        <a:lnTo>
                          <a:pt x="454" y="96"/>
                        </a:lnTo>
                        <a:lnTo>
                          <a:pt x="580" y="48"/>
                        </a:lnTo>
                        <a:lnTo>
                          <a:pt x="723" y="18"/>
                        </a:lnTo>
                        <a:lnTo>
                          <a:pt x="867" y="6"/>
                        </a:lnTo>
                        <a:lnTo>
                          <a:pt x="1028" y="6"/>
                        </a:lnTo>
                        <a:lnTo>
                          <a:pt x="1196" y="30"/>
                        </a:lnTo>
                        <a:lnTo>
                          <a:pt x="1363" y="66"/>
                        </a:lnTo>
                        <a:lnTo>
                          <a:pt x="1543" y="120"/>
                        </a:lnTo>
                        <a:lnTo>
                          <a:pt x="1722" y="192"/>
                        </a:lnTo>
                        <a:lnTo>
                          <a:pt x="1901" y="282"/>
                        </a:lnTo>
                        <a:lnTo>
                          <a:pt x="2087" y="378"/>
                        </a:lnTo>
                        <a:lnTo>
                          <a:pt x="2272" y="498"/>
                        </a:lnTo>
                        <a:lnTo>
                          <a:pt x="2451" y="624"/>
                        </a:lnTo>
                        <a:lnTo>
                          <a:pt x="2631" y="773"/>
                        </a:lnTo>
                        <a:lnTo>
                          <a:pt x="2804" y="929"/>
                        </a:lnTo>
                        <a:lnTo>
                          <a:pt x="3019" y="1151"/>
                        </a:lnTo>
                        <a:lnTo>
                          <a:pt x="3115" y="1265"/>
                        </a:lnTo>
                        <a:lnTo>
                          <a:pt x="3211" y="1385"/>
                        </a:lnTo>
                        <a:lnTo>
                          <a:pt x="3295" y="1505"/>
                        </a:lnTo>
                        <a:lnTo>
                          <a:pt x="3378" y="1625"/>
                        </a:lnTo>
                        <a:lnTo>
                          <a:pt x="3450" y="1745"/>
                        </a:lnTo>
                        <a:lnTo>
                          <a:pt x="3522" y="1864"/>
                        </a:lnTo>
                        <a:lnTo>
                          <a:pt x="3582" y="1984"/>
                        </a:lnTo>
                        <a:lnTo>
                          <a:pt x="3635" y="2104"/>
                        </a:lnTo>
                        <a:lnTo>
                          <a:pt x="3677" y="2224"/>
                        </a:lnTo>
                        <a:lnTo>
                          <a:pt x="3719" y="2344"/>
                        </a:lnTo>
                        <a:lnTo>
                          <a:pt x="3749" y="2458"/>
                        </a:lnTo>
                        <a:lnTo>
                          <a:pt x="3773" y="2572"/>
                        </a:lnTo>
                        <a:lnTo>
                          <a:pt x="3785" y="2686"/>
                        </a:lnTo>
                        <a:lnTo>
                          <a:pt x="3791" y="2794"/>
                        </a:lnTo>
                        <a:lnTo>
                          <a:pt x="3779" y="2955"/>
                        </a:lnTo>
                        <a:lnTo>
                          <a:pt x="3749" y="3105"/>
                        </a:lnTo>
                        <a:lnTo>
                          <a:pt x="3695" y="3243"/>
                        </a:lnTo>
                        <a:lnTo>
                          <a:pt x="3623" y="3363"/>
                        </a:lnTo>
                        <a:lnTo>
                          <a:pt x="3629" y="3363"/>
                        </a:lnTo>
                        <a:lnTo>
                          <a:pt x="3701" y="3243"/>
                        </a:lnTo>
                        <a:lnTo>
                          <a:pt x="3749" y="3111"/>
                        </a:lnTo>
                        <a:lnTo>
                          <a:pt x="3779" y="2967"/>
                        </a:lnTo>
                        <a:lnTo>
                          <a:pt x="3791" y="2806"/>
                        </a:lnTo>
                        <a:lnTo>
                          <a:pt x="3791" y="2800"/>
                        </a:lnTo>
                        <a:lnTo>
                          <a:pt x="3791" y="2794"/>
                        </a:lnTo>
                        <a:lnTo>
                          <a:pt x="3785" y="2686"/>
                        </a:lnTo>
                        <a:lnTo>
                          <a:pt x="3773" y="2572"/>
                        </a:lnTo>
                        <a:lnTo>
                          <a:pt x="3749" y="2458"/>
                        </a:lnTo>
                        <a:lnTo>
                          <a:pt x="3719" y="2338"/>
                        </a:lnTo>
                        <a:lnTo>
                          <a:pt x="3683" y="2224"/>
                        </a:lnTo>
                        <a:lnTo>
                          <a:pt x="3635" y="2104"/>
                        </a:lnTo>
                        <a:lnTo>
                          <a:pt x="3582" y="1984"/>
                        </a:lnTo>
                        <a:lnTo>
                          <a:pt x="3522" y="1864"/>
                        </a:lnTo>
                        <a:lnTo>
                          <a:pt x="3456" y="1739"/>
                        </a:lnTo>
                        <a:lnTo>
                          <a:pt x="3378" y="1619"/>
                        </a:lnTo>
                        <a:lnTo>
                          <a:pt x="3300" y="1499"/>
                        </a:lnTo>
                        <a:lnTo>
                          <a:pt x="3211" y="1385"/>
                        </a:lnTo>
                        <a:lnTo>
                          <a:pt x="3121" y="1265"/>
                        </a:lnTo>
                        <a:lnTo>
                          <a:pt x="3019" y="1151"/>
                        </a:lnTo>
                        <a:lnTo>
                          <a:pt x="2804" y="929"/>
                        </a:lnTo>
                        <a:lnTo>
                          <a:pt x="2631" y="767"/>
                        </a:lnTo>
                        <a:lnTo>
                          <a:pt x="2451" y="624"/>
                        </a:lnTo>
                        <a:lnTo>
                          <a:pt x="2272" y="492"/>
                        </a:lnTo>
                        <a:lnTo>
                          <a:pt x="2087" y="378"/>
                        </a:lnTo>
                        <a:lnTo>
                          <a:pt x="1901" y="276"/>
                        </a:lnTo>
                        <a:lnTo>
                          <a:pt x="1722" y="192"/>
                        </a:lnTo>
                        <a:lnTo>
                          <a:pt x="1543" y="120"/>
                        </a:lnTo>
                        <a:lnTo>
                          <a:pt x="1363" y="66"/>
                        </a:lnTo>
                        <a:lnTo>
                          <a:pt x="1190" y="24"/>
                        </a:lnTo>
                        <a:lnTo>
                          <a:pt x="1028" y="6"/>
                        </a:lnTo>
                        <a:lnTo>
                          <a:pt x="867" y="0"/>
                        </a:lnTo>
                        <a:lnTo>
                          <a:pt x="717" y="12"/>
                        </a:lnTo>
                        <a:lnTo>
                          <a:pt x="580" y="42"/>
                        </a:lnTo>
                        <a:lnTo>
                          <a:pt x="448" y="90"/>
                        </a:lnTo>
                        <a:lnTo>
                          <a:pt x="335" y="162"/>
                        </a:lnTo>
                        <a:lnTo>
                          <a:pt x="233" y="246"/>
                        </a:lnTo>
                        <a:lnTo>
                          <a:pt x="179" y="306"/>
                        </a:lnTo>
                        <a:lnTo>
                          <a:pt x="132" y="378"/>
                        </a:lnTo>
                        <a:lnTo>
                          <a:pt x="90" y="450"/>
                        </a:lnTo>
                        <a:lnTo>
                          <a:pt x="60" y="528"/>
                        </a:lnTo>
                        <a:lnTo>
                          <a:pt x="36" y="612"/>
                        </a:lnTo>
                        <a:lnTo>
                          <a:pt x="12" y="701"/>
                        </a:lnTo>
                        <a:lnTo>
                          <a:pt x="6" y="797"/>
                        </a:lnTo>
                        <a:lnTo>
                          <a:pt x="0" y="893"/>
                        </a:lnTo>
                        <a:lnTo>
                          <a:pt x="6" y="1001"/>
                        </a:lnTo>
                        <a:lnTo>
                          <a:pt x="24" y="1115"/>
                        </a:lnTo>
                        <a:lnTo>
                          <a:pt x="42" y="1229"/>
                        </a:lnTo>
                        <a:lnTo>
                          <a:pt x="78" y="1343"/>
                        </a:lnTo>
                        <a:lnTo>
                          <a:pt x="114" y="1463"/>
                        </a:lnTo>
                        <a:lnTo>
                          <a:pt x="161" y="1583"/>
                        </a:lnTo>
                        <a:lnTo>
                          <a:pt x="215" y="1703"/>
                        </a:lnTo>
                        <a:lnTo>
                          <a:pt x="275" y="1822"/>
                        </a:lnTo>
                        <a:lnTo>
                          <a:pt x="341" y="1942"/>
                        </a:lnTo>
                        <a:lnTo>
                          <a:pt x="413" y="2062"/>
                        </a:lnTo>
                        <a:lnTo>
                          <a:pt x="496" y="2182"/>
                        </a:lnTo>
                        <a:lnTo>
                          <a:pt x="580" y="2302"/>
                        </a:lnTo>
                        <a:lnTo>
                          <a:pt x="676" y="2422"/>
                        </a:lnTo>
                        <a:lnTo>
                          <a:pt x="771" y="2536"/>
                        </a:lnTo>
                        <a:lnTo>
                          <a:pt x="987" y="2758"/>
                        </a:lnTo>
                        <a:lnTo>
                          <a:pt x="1184" y="2931"/>
                        </a:lnTo>
                        <a:lnTo>
                          <a:pt x="1387" y="3093"/>
                        </a:lnTo>
                        <a:lnTo>
                          <a:pt x="1596" y="3237"/>
                        </a:lnTo>
                        <a:lnTo>
                          <a:pt x="1800" y="3363"/>
                        </a:lnTo>
                        <a:lnTo>
                          <a:pt x="1806" y="3363"/>
                        </a:lnTo>
                        <a:lnTo>
                          <a:pt x="1596" y="3237"/>
                        </a:lnTo>
                        <a:lnTo>
                          <a:pt x="1393" y="3093"/>
                        </a:lnTo>
                        <a:lnTo>
                          <a:pt x="1190" y="2931"/>
                        </a:lnTo>
                        <a:lnTo>
                          <a:pt x="993" y="2758"/>
                        </a:lnTo>
                        <a:lnTo>
                          <a:pt x="993" y="2758"/>
                        </a:lnTo>
                        <a:close/>
                      </a:path>
                    </a:pathLst>
                  </a:custGeom>
                  <a:solidFill>
                    <a:srgbClr val="BFBFAB"/>
                  </a:solidFill>
                  <a:ln w="9525">
                    <a:noFill/>
                    <a:round/>
                    <a:headEnd/>
                    <a:tailEnd/>
                  </a:ln>
                  <a:effectLst/>
                </p:spPr>
                <p:txBody>
                  <a:bodyPr wrap="none" anchor="ctr"/>
                  <a:lstStyle/>
                  <a:p>
                    <a:pPr>
                      <a:defRPr/>
                    </a:pPr>
                    <a:endParaRPr lang="ru-RU"/>
                  </a:p>
                </p:txBody>
              </p:sp>
              <p:sp>
                <p:nvSpPr>
                  <p:cNvPr id="3" name="Freeform 8"/>
                  <p:cNvSpPr>
                    <a:spLocks noChangeArrowheads="1"/>
                  </p:cNvSpPr>
                  <p:nvPr/>
                </p:nvSpPr>
                <p:spPr bwMode="auto">
                  <a:xfrm>
                    <a:off x="115" y="1072"/>
                    <a:ext cx="3538" cy="3225"/>
                  </a:xfrm>
                  <a:custGeom>
                    <a:avLst/>
                    <a:gdLst/>
                    <a:ahLst/>
                    <a:cxnLst>
                      <a:cxn ang="0">
                        <a:pos x="538" y="2146"/>
                      </a:cxn>
                      <a:cxn ang="0">
                        <a:pos x="317" y="1816"/>
                      </a:cxn>
                      <a:cxn ang="0">
                        <a:pos x="149" y="1481"/>
                      </a:cxn>
                      <a:cxn ang="0">
                        <a:pos x="41" y="1151"/>
                      </a:cxn>
                      <a:cxn ang="0">
                        <a:pos x="0" y="839"/>
                      </a:cxn>
                      <a:cxn ang="0">
                        <a:pos x="30" y="575"/>
                      </a:cxn>
                      <a:cxn ang="0">
                        <a:pos x="125" y="354"/>
                      </a:cxn>
                      <a:cxn ang="0">
                        <a:pos x="317" y="150"/>
                      </a:cxn>
                      <a:cxn ang="0">
                        <a:pos x="669" y="12"/>
                      </a:cxn>
                      <a:cxn ang="0">
                        <a:pos x="1112" y="24"/>
                      </a:cxn>
                      <a:cxn ang="0">
                        <a:pos x="1608" y="174"/>
                      </a:cxn>
                      <a:cxn ang="0">
                        <a:pos x="2116" y="456"/>
                      </a:cxn>
                      <a:cxn ang="0">
                        <a:pos x="2613" y="857"/>
                      </a:cxn>
                      <a:cxn ang="0">
                        <a:pos x="3073" y="1391"/>
                      </a:cxn>
                      <a:cxn ang="0">
                        <a:pos x="3276" y="1726"/>
                      </a:cxn>
                      <a:cxn ang="0">
                        <a:pos x="3426" y="2062"/>
                      </a:cxn>
                      <a:cxn ang="0">
                        <a:pos x="3509" y="2386"/>
                      </a:cxn>
                      <a:cxn ang="0">
                        <a:pos x="3521" y="2680"/>
                      </a:cxn>
                      <a:cxn ang="0">
                        <a:pos x="3474" y="2931"/>
                      </a:cxn>
                      <a:cxn ang="0">
                        <a:pos x="3360" y="3141"/>
                      </a:cxn>
                      <a:cxn ang="0">
                        <a:pos x="3282" y="3225"/>
                      </a:cxn>
                      <a:cxn ang="0">
                        <a:pos x="3312" y="3201"/>
                      </a:cxn>
                      <a:cxn ang="0">
                        <a:pos x="3444" y="3009"/>
                      </a:cxn>
                      <a:cxn ang="0">
                        <a:pos x="3515" y="2769"/>
                      </a:cxn>
                      <a:cxn ang="0">
                        <a:pos x="3521" y="2488"/>
                      </a:cxn>
                      <a:cxn ang="0">
                        <a:pos x="3462" y="2170"/>
                      </a:cxn>
                      <a:cxn ang="0">
                        <a:pos x="3336" y="1834"/>
                      </a:cxn>
                      <a:cxn ang="0">
                        <a:pos x="3145" y="1499"/>
                      </a:cxn>
                      <a:cxn ang="0">
                        <a:pos x="2816" y="1061"/>
                      </a:cxn>
                      <a:cxn ang="0">
                        <a:pos x="2284" y="575"/>
                      </a:cxn>
                      <a:cxn ang="0">
                        <a:pos x="1775" y="252"/>
                      </a:cxn>
                      <a:cxn ang="0">
                        <a:pos x="1273" y="60"/>
                      </a:cxn>
                      <a:cxn ang="0">
                        <a:pos x="807" y="0"/>
                      </a:cxn>
                      <a:cxn ang="0">
                        <a:pos x="418" y="84"/>
                      </a:cxn>
                      <a:cxn ang="0">
                        <a:pos x="167" y="288"/>
                      </a:cxn>
                      <a:cxn ang="0">
                        <a:pos x="53" y="498"/>
                      </a:cxn>
                      <a:cxn ang="0">
                        <a:pos x="0" y="749"/>
                      </a:cxn>
                      <a:cxn ang="0">
                        <a:pos x="18" y="1043"/>
                      </a:cxn>
                      <a:cxn ang="0">
                        <a:pos x="101" y="1373"/>
                      </a:cxn>
                      <a:cxn ang="0">
                        <a:pos x="251" y="1708"/>
                      </a:cxn>
                      <a:cxn ang="0">
                        <a:pos x="454" y="2038"/>
                      </a:cxn>
                      <a:cxn ang="0">
                        <a:pos x="914" y="2572"/>
                      </a:cxn>
                      <a:cxn ang="0">
                        <a:pos x="1255" y="2865"/>
                      </a:cxn>
                      <a:cxn ang="0">
                        <a:pos x="1608" y="3099"/>
                      </a:cxn>
                      <a:cxn ang="0">
                        <a:pos x="1853" y="3225"/>
                      </a:cxn>
                      <a:cxn ang="0">
                        <a:pos x="1494" y="3027"/>
                      </a:cxn>
                      <a:cxn ang="0">
                        <a:pos x="1142" y="2769"/>
                      </a:cxn>
                    </a:cxnLst>
                    <a:rect l="0" t="0" r="r" b="b"/>
                    <a:pathLst>
                      <a:path w="3527" h="3225">
                        <a:moveTo>
                          <a:pt x="914" y="2572"/>
                        </a:moveTo>
                        <a:lnTo>
                          <a:pt x="717" y="2362"/>
                        </a:lnTo>
                        <a:lnTo>
                          <a:pt x="538" y="2146"/>
                        </a:lnTo>
                        <a:lnTo>
                          <a:pt x="460" y="2038"/>
                        </a:lnTo>
                        <a:lnTo>
                          <a:pt x="382" y="1930"/>
                        </a:lnTo>
                        <a:lnTo>
                          <a:pt x="317" y="1816"/>
                        </a:lnTo>
                        <a:lnTo>
                          <a:pt x="251" y="1702"/>
                        </a:lnTo>
                        <a:lnTo>
                          <a:pt x="197" y="1589"/>
                        </a:lnTo>
                        <a:lnTo>
                          <a:pt x="149" y="1481"/>
                        </a:lnTo>
                        <a:lnTo>
                          <a:pt x="107" y="1367"/>
                        </a:lnTo>
                        <a:lnTo>
                          <a:pt x="71" y="1259"/>
                        </a:lnTo>
                        <a:lnTo>
                          <a:pt x="41" y="1151"/>
                        </a:lnTo>
                        <a:lnTo>
                          <a:pt x="18" y="1043"/>
                        </a:lnTo>
                        <a:lnTo>
                          <a:pt x="6" y="941"/>
                        </a:lnTo>
                        <a:lnTo>
                          <a:pt x="0" y="839"/>
                        </a:lnTo>
                        <a:lnTo>
                          <a:pt x="6" y="749"/>
                        </a:lnTo>
                        <a:lnTo>
                          <a:pt x="12" y="659"/>
                        </a:lnTo>
                        <a:lnTo>
                          <a:pt x="30" y="575"/>
                        </a:lnTo>
                        <a:lnTo>
                          <a:pt x="59" y="498"/>
                        </a:lnTo>
                        <a:lnTo>
                          <a:pt x="89" y="420"/>
                        </a:lnTo>
                        <a:lnTo>
                          <a:pt x="125" y="354"/>
                        </a:lnTo>
                        <a:lnTo>
                          <a:pt x="173" y="288"/>
                        </a:lnTo>
                        <a:lnTo>
                          <a:pt x="221" y="228"/>
                        </a:lnTo>
                        <a:lnTo>
                          <a:pt x="317" y="150"/>
                        </a:lnTo>
                        <a:lnTo>
                          <a:pt x="424" y="90"/>
                        </a:lnTo>
                        <a:lnTo>
                          <a:pt x="544" y="42"/>
                        </a:lnTo>
                        <a:lnTo>
                          <a:pt x="669" y="12"/>
                        </a:lnTo>
                        <a:lnTo>
                          <a:pt x="813" y="0"/>
                        </a:lnTo>
                        <a:lnTo>
                          <a:pt x="956" y="6"/>
                        </a:lnTo>
                        <a:lnTo>
                          <a:pt x="1112" y="24"/>
                        </a:lnTo>
                        <a:lnTo>
                          <a:pt x="1273" y="60"/>
                        </a:lnTo>
                        <a:lnTo>
                          <a:pt x="1441" y="114"/>
                        </a:lnTo>
                        <a:lnTo>
                          <a:pt x="1608" y="174"/>
                        </a:lnTo>
                        <a:lnTo>
                          <a:pt x="1775" y="258"/>
                        </a:lnTo>
                        <a:lnTo>
                          <a:pt x="1949" y="348"/>
                        </a:lnTo>
                        <a:lnTo>
                          <a:pt x="2116" y="456"/>
                        </a:lnTo>
                        <a:lnTo>
                          <a:pt x="2284" y="575"/>
                        </a:lnTo>
                        <a:lnTo>
                          <a:pt x="2451" y="713"/>
                        </a:lnTo>
                        <a:lnTo>
                          <a:pt x="2613" y="857"/>
                        </a:lnTo>
                        <a:lnTo>
                          <a:pt x="2810" y="1067"/>
                        </a:lnTo>
                        <a:lnTo>
                          <a:pt x="2989" y="1283"/>
                        </a:lnTo>
                        <a:lnTo>
                          <a:pt x="3073" y="1391"/>
                        </a:lnTo>
                        <a:lnTo>
                          <a:pt x="3145" y="1505"/>
                        </a:lnTo>
                        <a:lnTo>
                          <a:pt x="3216" y="1612"/>
                        </a:lnTo>
                        <a:lnTo>
                          <a:pt x="3276" y="1726"/>
                        </a:lnTo>
                        <a:lnTo>
                          <a:pt x="3330" y="1840"/>
                        </a:lnTo>
                        <a:lnTo>
                          <a:pt x="3384" y="1948"/>
                        </a:lnTo>
                        <a:lnTo>
                          <a:pt x="3426" y="2062"/>
                        </a:lnTo>
                        <a:lnTo>
                          <a:pt x="3462" y="2170"/>
                        </a:lnTo>
                        <a:lnTo>
                          <a:pt x="3491" y="2278"/>
                        </a:lnTo>
                        <a:lnTo>
                          <a:pt x="3509" y="2386"/>
                        </a:lnTo>
                        <a:lnTo>
                          <a:pt x="3521" y="2488"/>
                        </a:lnTo>
                        <a:lnTo>
                          <a:pt x="3527" y="2590"/>
                        </a:lnTo>
                        <a:lnTo>
                          <a:pt x="3521" y="2680"/>
                        </a:lnTo>
                        <a:lnTo>
                          <a:pt x="3515" y="2769"/>
                        </a:lnTo>
                        <a:lnTo>
                          <a:pt x="3497" y="2853"/>
                        </a:lnTo>
                        <a:lnTo>
                          <a:pt x="3474" y="2931"/>
                        </a:lnTo>
                        <a:lnTo>
                          <a:pt x="3438" y="3009"/>
                        </a:lnTo>
                        <a:lnTo>
                          <a:pt x="3402" y="3075"/>
                        </a:lnTo>
                        <a:lnTo>
                          <a:pt x="3360" y="3141"/>
                        </a:lnTo>
                        <a:lnTo>
                          <a:pt x="3306" y="3201"/>
                        </a:lnTo>
                        <a:lnTo>
                          <a:pt x="3294" y="3213"/>
                        </a:lnTo>
                        <a:lnTo>
                          <a:pt x="3282" y="3225"/>
                        </a:lnTo>
                        <a:lnTo>
                          <a:pt x="3288" y="3225"/>
                        </a:lnTo>
                        <a:lnTo>
                          <a:pt x="3300" y="3213"/>
                        </a:lnTo>
                        <a:lnTo>
                          <a:pt x="3312" y="3201"/>
                        </a:lnTo>
                        <a:lnTo>
                          <a:pt x="3366" y="3141"/>
                        </a:lnTo>
                        <a:lnTo>
                          <a:pt x="3408" y="3075"/>
                        </a:lnTo>
                        <a:lnTo>
                          <a:pt x="3444" y="3009"/>
                        </a:lnTo>
                        <a:lnTo>
                          <a:pt x="3474" y="2931"/>
                        </a:lnTo>
                        <a:lnTo>
                          <a:pt x="3497" y="2853"/>
                        </a:lnTo>
                        <a:lnTo>
                          <a:pt x="3515" y="2769"/>
                        </a:lnTo>
                        <a:lnTo>
                          <a:pt x="3527" y="2680"/>
                        </a:lnTo>
                        <a:lnTo>
                          <a:pt x="3527" y="2590"/>
                        </a:lnTo>
                        <a:lnTo>
                          <a:pt x="3521" y="2488"/>
                        </a:lnTo>
                        <a:lnTo>
                          <a:pt x="3509" y="2386"/>
                        </a:lnTo>
                        <a:lnTo>
                          <a:pt x="3491" y="2278"/>
                        </a:lnTo>
                        <a:lnTo>
                          <a:pt x="3462" y="2170"/>
                        </a:lnTo>
                        <a:lnTo>
                          <a:pt x="3426" y="2056"/>
                        </a:lnTo>
                        <a:lnTo>
                          <a:pt x="3384" y="1948"/>
                        </a:lnTo>
                        <a:lnTo>
                          <a:pt x="3336" y="1834"/>
                        </a:lnTo>
                        <a:lnTo>
                          <a:pt x="3276" y="1726"/>
                        </a:lnTo>
                        <a:lnTo>
                          <a:pt x="3216" y="1612"/>
                        </a:lnTo>
                        <a:lnTo>
                          <a:pt x="3145" y="1499"/>
                        </a:lnTo>
                        <a:lnTo>
                          <a:pt x="3073" y="1391"/>
                        </a:lnTo>
                        <a:lnTo>
                          <a:pt x="2989" y="1277"/>
                        </a:lnTo>
                        <a:lnTo>
                          <a:pt x="2816" y="1061"/>
                        </a:lnTo>
                        <a:lnTo>
                          <a:pt x="2613" y="857"/>
                        </a:lnTo>
                        <a:lnTo>
                          <a:pt x="2451" y="707"/>
                        </a:lnTo>
                        <a:lnTo>
                          <a:pt x="2284" y="575"/>
                        </a:lnTo>
                        <a:lnTo>
                          <a:pt x="2116" y="456"/>
                        </a:lnTo>
                        <a:lnTo>
                          <a:pt x="1949" y="348"/>
                        </a:lnTo>
                        <a:lnTo>
                          <a:pt x="1775" y="252"/>
                        </a:lnTo>
                        <a:lnTo>
                          <a:pt x="1608" y="174"/>
                        </a:lnTo>
                        <a:lnTo>
                          <a:pt x="1435" y="108"/>
                        </a:lnTo>
                        <a:lnTo>
                          <a:pt x="1273" y="60"/>
                        </a:lnTo>
                        <a:lnTo>
                          <a:pt x="1112" y="24"/>
                        </a:lnTo>
                        <a:lnTo>
                          <a:pt x="956" y="0"/>
                        </a:lnTo>
                        <a:lnTo>
                          <a:pt x="807" y="0"/>
                        </a:lnTo>
                        <a:lnTo>
                          <a:pt x="669" y="12"/>
                        </a:lnTo>
                        <a:lnTo>
                          <a:pt x="538" y="42"/>
                        </a:lnTo>
                        <a:lnTo>
                          <a:pt x="418" y="84"/>
                        </a:lnTo>
                        <a:lnTo>
                          <a:pt x="311" y="150"/>
                        </a:lnTo>
                        <a:lnTo>
                          <a:pt x="215" y="228"/>
                        </a:lnTo>
                        <a:lnTo>
                          <a:pt x="167" y="288"/>
                        </a:lnTo>
                        <a:lnTo>
                          <a:pt x="119" y="354"/>
                        </a:lnTo>
                        <a:lnTo>
                          <a:pt x="83" y="420"/>
                        </a:lnTo>
                        <a:lnTo>
                          <a:pt x="53" y="498"/>
                        </a:lnTo>
                        <a:lnTo>
                          <a:pt x="30" y="575"/>
                        </a:lnTo>
                        <a:lnTo>
                          <a:pt x="12" y="659"/>
                        </a:lnTo>
                        <a:lnTo>
                          <a:pt x="0" y="749"/>
                        </a:lnTo>
                        <a:lnTo>
                          <a:pt x="0" y="839"/>
                        </a:lnTo>
                        <a:lnTo>
                          <a:pt x="6" y="941"/>
                        </a:lnTo>
                        <a:lnTo>
                          <a:pt x="18" y="1043"/>
                        </a:lnTo>
                        <a:lnTo>
                          <a:pt x="35" y="1151"/>
                        </a:lnTo>
                        <a:lnTo>
                          <a:pt x="65" y="1259"/>
                        </a:lnTo>
                        <a:lnTo>
                          <a:pt x="101" y="1373"/>
                        </a:lnTo>
                        <a:lnTo>
                          <a:pt x="143" y="1481"/>
                        </a:lnTo>
                        <a:lnTo>
                          <a:pt x="191" y="1595"/>
                        </a:lnTo>
                        <a:lnTo>
                          <a:pt x="251" y="1708"/>
                        </a:lnTo>
                        <a:lnTo>
                          <a:pt x="311" y="1816"/>
                        </a:lnTo>
                        <a:lnTo>
                          <a:pt x="382" y="1930"/>
                        </a:lnTo>
                        <a:lnTo>
                          <a:pt x="454" y="2038"/>
                        </a:lnTo>
                        <a:lnTo>
                          <a:pt x="538" y="2152"/>
                        </a:lnTo>
                        <a:lnTo>
                          <a:pt x="717" y="2368"/>
                        </a:lnTo>
                        <a:lnTo>
                          <a:pt x="914" y="2572"/>
                        </a:lnTo>
                        <a:lnTo>
                          <a:pt x="1028" y="2674"/>
                        </a:lnTo>
                        <a:lnTo>
                          <a:pt x="1142" y="2775"/>
                        </a:lnTo>
                        <a:lnTo>
                          <a:pt x="1255" y="2865"/>
                        </a:lnTo>
                        <a:lnTo>
                          <a:pt x="1369" y="2949"/>
                        </a:lnTo>
                        <a:lnTo>
                          <a:pt x="1488" y="3027"/>
                        </a:lnTo>
                        <a:lnTo>
                          <a:pt x="1608" y="3099"/>
                        </a:lnTo>
                        <a:lnTo>
                          <a:pt x="1722" y="3165"/>
                        </a:lnTo>
                        <a:lnTo>
                          <a:pt x="1841" y="3225"/>
                        </a:lnTo>
                        <a:lnTo>
                          <a:pt x="1853" y="3225"/>
                        </a:lnTo>
                        <a:lnTo>
                          <a:pt x="1734" y="3165"/>
                        </a:lnTo>
                        <a:lnTo>
                          <a:pt x="1614" y="3099"/>
                        </a:lnTo>
                        <a:lnTo>
                          <a:pt x="1494" y="3027"/>
                        </a:lnTo>
                        <a:lnTo>
                          <a:pt x="1375" y="2949"/>
                        </a:lnTo>
                        <a:lnTo>
                          <a:pt x="1261" y="2865"/>
                        </a:lnTo>
                        <a:lnTo>
                          <a:pt x="1142" y="2769"/>
                        </a:lnTo>
                        <a:lnTo>
                          <a:pt x="914" y="2572"/>
                        </a:lnTo>
                        <a:lnTo>
                          <a:pt x="914" y="2572"/>
                        </a:lnTo>
                        <a:close/>
                      </a:path>
                    </a:pathLst>
                  </a:custGeom>
                  <a:solidFill>
                    <a:srgbClr val="BFBFAB"/>
                  </a:solidFill>
                  <a:ln w="9525">
                    <a:noFill/>
                    <a:round/>
                    <a:headEnd/>
                    <a:tailEnd/>
                  </a:ln>
                  <a:effectLst/>
                </p:spPr>
                <p:txBody>
                  <a:bodyPr wrap="none" anchor="ctr"/>
                  <a:lstStyle/>
                  <a:p>
                    <a:pPr>
                      <a:defRPr/>
                    </a:pPr>
                    <a:endParaRPr lang="ru-RU"/>
                  </a:p>
                </p:txBody>
              </p:sp>
              <p:grpSp>
                <p:nvGrpSpPr>
                  <p:cNvPr id="26664" name="Group 9"/>
                  <p:cNvGrpSpPr>
                    <a:grpSpLocks/>
                  </p:cNvGrpSpPr>
                  <p:nvPr/>
                </p:nvGrpSpPr>
                <p:grpSpPr bwMode="auto">
                  <a:xfrm>
                    <a:off x="-205" y="503"/>
                    <a:ext cx="4469" cy="4318"/>
                    <a:chOff x="-205" y="503"/>
                    <a:chExt cx="4469" cy="4318"/>
                  </a:xfrm>
                </p:grpSpPr>
                <p:sp>
                  <p:nvSpPr>
                    <p:cNvPr id="26634" name="Freeform 10"/>
                    <p:cNvSpPr>
                      <a:spLocks noChangeArrowheads="1"/>
                    </p:cNvSpPr>
                    <p:nvPr/>
                  </p:nvSpPr>
                  <p:spPr bwMode="auto">
                    <a:xfrm>
                      <a:off x="1" y="503"/>
                      <a:ext cx="4264" cy="3794"/>
                    </a:xfrm>
                    <a:custGeom>
                      <a:avLst/>
                      <a:gdLst/>
                      <a:ahLst/>
                      <a:cxnLst>
                        <a:cxn ang="0">
                          <a:pos x="4245" y="3237"/>
                        </a:cxn>
                        <a:cxn ang="0">
                          <a:pos x="4203" y="2961"/>
                        </a:cxn>
                        <a:cxn ang="0">
                          <a:pos x="4120" y="2679"/>
                        </a:cxn>
                        <a:cxn ang="0">
                          <a:pos x="4000" y="2391"/>
                        </a:cxn>
                        <a:cxn ang="0">
                          <a:pos x="3845" y="2098"/>
                        </a:cxn>
                        <a:cxn ang="0">
                          <a:pos x="3659" y="1810"/>
                        </a:cxn>
                        <a:cxn ang="0">
                          <a:pos x="3438" y="1528"/>
                        </a:cxn>
                        <a:cxn ang="0">
                          <a:pos x="3193" y="1252"/>
                        </a:cxn>
                        <a:cxn ang="0">
                          <a:pos x="2858" y="935"/>
                        </a:cxn>
                        <a:cxn ang="0">
                          <a:pos x="2434" y="605"/>
                        </a:cxn>
                        <a:cxn ang="0">
                          <a:pos x="1991" y="341"/>
                        </a:cxn>
                        <a:cxn ang="0">
                          <a:pos x="1549" y="143"/>
                        </a:cxn>
                        <a:cxn ang="0">
                          <a:pos x="1124" y="35"/>
                        </a:cxn>
                        <a:cxn ang="0">
                          <a:pos x="741" y="0"/>
                        </a:cxn>
                        <a:cxn ang="0">
                          <a:pos x="401" y="47"/>
                        </a:cxn>
                        <a:cxn ang="0">
                          <a:pos x="120" y="173"/>
                        </a:cxn>
                        <a:cxn ang="0">
                          <a:pos x="0" y="269"/>
                        </a:cxn>
                        <a:cxn ang="0">
                          <a:pos x="263" y="101"/>
                        </a:cxn>
                        <a:cxn ang="0">
                          <a:pos x="586" y="18"/>
                        </a:cxn>
                        <a:cxn ang="0">
                          <a:pos x="957" y="18"/>
                        </a:cxn>
                        <a:cxn ang="0">
                          <a:pos x="1357" y="95"/>
                        </a:cxn>
                        <a:cxn ang="0">
                          <a:pos x="1782" y="245"/>
                        </a:cxn>
                        <a:cxn ang="0">
                          <a:pos x="2212" y="467"/>
                        </a:cxn>
                        <a:cxn ang="0">
                          <a:pos x="2643" y="761"/>
                        </a:cxn>
                        <a:cxn ang="0">
                          <a:pos x="3061" y="1120"/>
                        </a:cxn>
                        <a:cxn ang="0">
                          <a:pos x="3318" y="1390"/>
                        </a:cxn>
                        <a:cxn ang="0">
                          <a:pos x="3552" y="1666"/>
                        </a:cxn>
                        <a:cxn ang="0">
                          <a:pos x="3755" y="1954"/>
                        </a:cxn>
                        <a:cxn ang="0">
                          <a:pos x="3922" y="2247"/>
                        </a:cxn>
                        <a:cxn ang="0">
                          <a:pos x="4060" y="2535"/>
                        </a:cxn>
                        <a:cxn ang="0">
                          <a:pos x="4162" y="2823"/>
                        </a:cxn>
                        <a:cxn ang="0">
                          <a:pos x="4221" y="3105"/>
                        </a:cxn>
                        <a:cxn ang="0">
                          <a:pos x="4245" y="3368"/>
                        </a:cxn>
                        <a:cxn ang="0">
                          <a:pos x="4233" y="3590"/>
                        </a:cxn>
                        <a:cxn ang="0">
                          <a:pos x="4185" y="3794"/>
                        </a:cxn>
                        <a:cxn ang="0">
                          <a:pos x="4215" y="3692"/>
                        </a:cxn>
                        <a:cxn ang="0">
                          <a:pos x="4245" y="3482"/>
                        </a:cxn>
                        <a:cxn ang="0">
                          <a:pos x="4251" y="3368"/>
                        </a:cxn>
                      </a:cxnLst>
                      <a:rect l="0" t="0" r="r" b="b"/>
                      <a:pathLst>
                        <a:path w="4251" h="3794">
                          <a:moveTo>
                            <a:pt x="4251" y="3368"/>
                          </a:moveTo>
                          <a:lnTo>
                            <a:pt x="4245" y="3237"/>
                          </a:lnTo>
                          <a:lnTo>
                            <a:pt x="4227" y="3099"/>
                          </a:lnTo>
                          <a:lnTo>
                            <a:pt x="4203" y="2961"/>
                          </a:lnTo>
                          <a:lnTo>
                            <a:pt x="4167" y="2823"/>
                          </a:lnTo>
                          <a:lnTo>
                            <a:pt x="4120" y="2679"/>
                          </a:lnTo>
                          <a:lnTo>
                            <a:pt x="4066" y="2535"/>
                          </a:lnTo>
                          <a:lnTo>
                            <a:pt x="4000" y="2391"/>
                          </a:lnTo>
                          <a:lnTo>
                            <a:pt x="3928" y="2247"/>
                          </a:lnTo>
                          <a:lnTo>
                            <a:pt x="3845" y="2098"/>
                          </a:lnTo>
                          <a:lnTo>
                            <a:pt x="3755" y="1954"/>
                          </a:lnTo>
                          <a:lnTo>
                            <a:pt x="3659" y="1810"/>
                          </a:lnTo>
                          <a:lnTo>
                            <a:pt x="3552" y="1666"/>
                          </a:lnTo>
                          <a:lnTo>
                            <a:pt x="3438" y="1528"/>
                          </a:lnTo>
                          <a:lnTo>
                            <a:pt x="3318" y="1390"/>
                          </a:lnTo>
                          <a:lnTo>
                            <a:pt x="3193" y="1252"/>
                          </a:lnTo>
                          <a:lnTo>
                            <a:pt x="3061" y="1120"/>
                          </a:lnTo>
                          <a:lnTo>
                            <a:pt x="2858" y="935"/>
                          </a:lnTo>
                          <a:lnTo>
                            <a:pt x="2649" y="761"/>
                          </a:lnTo>
                          <a:lnTo>
                            <a:pt x="2434" y="605"/>
                          </a:lnTo>
                          <a:lnTo>
                            <a:pt x="2212" y="467"/>
                          </a:lnTo>
                          <a:lnTo>
                            <a:pt x="1991" y="341"/>
                          </a:lnTo>
                          <a:lnTo>
                            <a:pt x="1770" y="233"/>
                          </a:lnTo>
                          <a:lnTo>
                            <a:pt x="1549" y="143"/>
                          </a:lnTo>
                          <a:lnTo>
                            <a:pt x="1327" y="77"/>
                          </a:lnTo>
                          <a:lnTo>
                            <a:pt x="1124" y="35"/>
                          </a:lnTo>
                          <a:lnTo>
                            <a:pt x="927" y="6"/>
                          </a:lnTo>
                          <a:lnTo>
                            <a:pt x="741" y="0"/>
                          </a:lnTo>
                          <a:lnTo>
                            <a:pt x="568" y="18"/>
                          </a:lnTo>
                          <a:lnTo>
                            <a:pt x="401" y="47"/>
                          </a:lnTo>
                          <a:lnTo>
                            <a:pt x="257" y="101"/>
                          </a:lnTo>
                          <a:lnTo>
                            <a:pt x="120" y="173"/>
                          </a:lnTo>
                          <a:lnTo>
                            <a:pt x="0" y="263"/>
                          </a:lnTo>
                          <a:lnTo>
                            <a:pt x="0" y="269"/>
                          </a:lnTo>
                          <a:lnTo>
                            <a:pt x="126" y="173"/>
                          </a:lnTo>
                          <a:lnTo>
                            <a:pt x="263" y="101"/>
                          </a:lnTo>
                          <a:lnTo>
                            <a:pt x="419" y="47"/>
                          </a:lnTo>
                          <a:lnTo>
                            <a:pt x="586" y="18"/>
                          </a:lnTo>
                          <a:lnTo>
                            <a:pt x="765" y="6"/>
                          </a:lnTo>
                          <a:lnTo>
                            <a:pt x="957" y="18"/>
                          </a:lnTo>
                          <a:lnTo>
                            <a:pt x="1154" y="47"/>
                          </a:lnTo>
                          <a:lnTo>
                            <a:pt x="1357" y="95"/>
                          </a:lnTo>
                          <a:lnTo>
                            <a:pt x="1567" y="161"/>
                          </a:lnTo>
                          <a:lnTo>
                            <a:pt x="1782" y="245"/>
                          </a:lnTo>
                          <a:lnTo>
                            <a:pt x="1997" y="347"/>
                          </a:lnTo>
                          <a:lnTo>
                            <a:pt x="2212" y="467"/>
                          </a:lnTo>
                          <a:lnTo>
                            <a:pt x="2428" y="605"/>
                          </a:lnTo>
                          <a:lnTo>
                            <a:pt x="2643" y="761"/>
                          </a:lnTo>
                          <a:lnTo>
                            <a:pt x="2858" y="935"/>
                          </a:lnTo>
                          <a:lnTo>
                            <a:pt x="3061" y="1120"/>
                          </a:lnTo>
                          <a:lnTo>
                            <a:pt x="3193" y="1252"/>
                          </a:lnTo>
                          <a:lnTo>
                            <a:pt x="3318" y="1390"/>
                          </a:lnTo>
                          <a:lnTo>
                            <a:pt x="3438" y="1528"/>
                          </a:lnTo>
                          <a:lnTo>
                            <a:pt x="3552" y="1666"/>
                          </a:lnTo>
                          <a:lnTo>
                            <a:pt x="3653" y="1810"/>
                          </a:lnTo>
                          <a:lnTo>
                            <a:pt x="3755" y="1954"/>
                          </a:lnTo>
                          <a:lnTo>
                            <a:pt x="3839" y="2104"/>
                          </a:lnTo>
                          <a:lnTo>
                            <a:pt x="3922" y="2247"/>
                          </a:lnTo>
                          <a:lnTo>
                            <a:pt x="3994" y="2391"/>
                          </a:lnTo>
                          <a:lnTo>
                            <a:pt x="4060" y="2535"/>
                          </a:lnTo>
                          <a:lnTo>
                            <a:pt x="4114" y="2679"/>
                          </a:lnTo>
                          <a:lnTo>
                            <a:pt x="4162" y="2823"/>
                          </a:lnTo>
                          <a:lnTo>
                            <a:pt x="4197" y="2967"/>
                          </a:lnTo>
                          <a:lnTo>
                            <a:pt x="4221" y="3105"/>
                          </a:lnTo>
                          <a:lnTo>
                            <a:pt x="4239" y="3237"/>
                          </a:lnTo>
                          <a:lnTo>
                            <a:pt x="4245" y="3368"/>
                          </a:lnTo>
                          <a:lnTo>
                            <a:pt x="4245" y="3482"/>
                          </a:lnTo>
                          <a:lnTo>
                            <a:pt x="4233" y="3590"/>
                          </a:lnTo>
                          <a:lnTo>
                            <a:pt x="4215" y="3692"/>
                          </a:lnTo>
                          <a:lnTo>
                            <a:pt x="4185" y="3794"/>
                          </a:lnTo>
                          <a:lnTo>
                            <a:pt x="4185" y="3794"/>
                          </a:lnTo>
                          <a:lnTo>
                            <a:pt x="4215" y="3692"/>
                          </a:lnTo>
                          <a:lnTo>
                            <a:pt x="4239" y="3590"/>
                          </a:lnTo>
                          <a:lnTo>
                            <a:pt x="4245" y="3482"/>
                          </a:lnTo>
                          <a:lnTo>
                            <a:pt x="4251" y="3368"/>
                          </a:lnTo>
                          <a:lnTo>
                            <a:pt x="4251" y="3368"/>
                          </a:lnTo>
                          <a:close/>
                        </a:path>
                      </a:pathLst>
                    </a:custGeom>
                    <a:solidFill>
                      <a:srgbClr val="BFBFAB"/>
                    </a:solidFill>
                    <a:ln w="9525">
                      <a:noFill/>
                      <a:round/>
                      <a:headEnd/>
                      <a:tailEnd/>
                    </a:ln>
                    <a:effectLst/>
                  </p:spPr>
                  <p:txBody>
                    <a:bodyPr wrap="none" anchor="ctr"/>
                    <a:lstStyle/>
                    <a:p>
                      <a:pPr>
                        <a:defRPr/>
                      </a:pPr>
                      <a:endParaRPr lang="ru-RU"/>
                    </a:p>
                  </p:txBody>
                </p:sp>
                <p:grpSp>
                  <p:nvGrpSpPr>
                    <p:cNvPr id="26666" name="Group 11"/>
                    <p:cNvGrpSpPr>
                      <a:grpSpLocks/>
                    </p:cNvGrpSpPr>
                    <p:nvPr/>
                  </p:nvGrpSpPr>
                  <p:grpSpPr bwMode="auto">
                    <a:xfrm>
                      <a:off x="-205" y="506"/>
                      <a:ext cx="4463" cy="4315"/>
                      <a:chOff x="-205" y="506"/>
                      <a:chExt cx="4463" cy="4315"/>
                    </a:xfrm>
                  </p:grpSpPr>
                  <p:sp>
                    <p:nvSpPr>
                      <p:cNvPr id="26636" name="Freeform 12"/>
                      <p:cNvSpPr>
                        <a:spLocks noChangeArrowheads="1"/>
                      </p:cNvSpPr>
                      <p:nvPr/>
                    </p:nvSpPr>
                    <p:spPr bwMode="auto">
                      <a:xfrm>
                        <a:off x="1" y="640"/>
                        <a:ext cx="4121" cy="3657"/>
                      </a:xfrm>
                      <a:custGeom>
                        <a:avLst/>
                        <a:gdLst/>
                        <a:ahLst/>
                        <a:cxnLst>
                          <a:cxn ang="0">
                            <a:pos x="161" y="186"/>
                          </a:cxn>
                          <a:cxn ang="0">
                            <a:pos x="442" y="54"/>
                          </a:cxn>
                          <a:cxn ang="0">
                            <a:pos x="771" y="6"/>
                          </a:cxn>
                          <a:cxn ang="0">
                            <a:pos x="1136" y="36"/>
                          </a:cxn>
                          <a:cxn ang="0">
                            <a:pos x="1537" y="144"/>
                          </a:cxn>
                          <a:cxn ang="0">
                            <a:pos x="1949" y="324"/>
                          </a:cxn>
                          <a:cxn ang="0">
                            <a:pos x="2368" y="570"/>
                          </a:cxn>
                          <a:cxn ang="0">
                            <a:pos x="2780" y="888"/>
                          </a:cxn>
                          <a:cxn ang="0">
                            <a:pos x="3103" y="1193"/>
                          </a:cxn>
                          <a:cxn ang="0">
                            <a:pos x="3336" y="1451"/>
                          </a:cxn>
                          <a:cxn ang="0">
                            <a:pos x="3540" y="1721"/>
                          </a:cxn>
                          <a:cxn ang="0">
                            <a:pos x="3719" y="1997"/>
                          </a:cxn>
                          <a:cxn ang="0">
                            <a:pos x="3863" y="2272"/>
                          </a:cxn>
                          <a:cxn ang="0">
                            <a:pos x="3976" y="2548"/>
                          </a:cxn>
                          <a:cxn ang="0">
                            <a:pos x="4060" y="2818"/>
                          </a:cxn>
                          <a:cxn ang="0">
                            <a:pos x="4102" y="3070"/>
                          </a:cxn>
                          <a:cxn ang="0">
                            <a:pos x="4102" y="3321"/>
                          </a:cxn>
                          <a:cxn ang="0">
                            <a:pos x="4060" y="3549"/>
                          </a:cxn>
                          <a:cxn ang="0">
                            <a:pos x="4030" y="3657"/>
                          </a:cxn>
                          <a:cxn ang="0">
                            <a:pos x="4090" y="3447"/>
                          </a:cxn>
                          <a:cxn ang="0">
                            <a:pos x="4108" y="3213"/>
                          </a:cxn>
                          <a:cxn ang="0">
                            <a:pos x="4102" y="3070"/>
                          </a:cxn>
                          <a:cxn ang="0">
                            <a:pos x="4060" y="2812"/>
                          </a:cxn>
                          <a:cxn ang="0">
                            <a:pos x="3982" y="2548"/>
                          </a:cxn>
                          <a:cxn ang="0">
                            <a:pos x="3869" y="2272"/>
                          </a:cxn>
                          <a:cxn ang="0">
                            <a:pos x="3725" y="1997"/>
                          </a:cxn>
                          <a:cxn ang="0">
                            <a:pos x="3546" y="1721"/>
                          </a:cxn>
                          <a:cxn ang="0">
                            <a:pos x="3342" y="1451"/>
                          </a:cxn>
                          <a:cxn ang="0">
                            <a:pos x="3109" y="1187"/>
                          </a:cxn>
                          <a:cxn ang="0">
                            <a:pos x="2792" y="888"/>
                          </a:cxn>
                          <a:cxn ang="0">
                            <a:pos x="2386" y="576"/>
                          </a:cxn>
                          <a:cxn ang="0">
                            <a:pos x="1967" y="330"/>
                          </a:cxn>
                          <a:cxn ang="0">
                            <a:pos x="1543" y="144"/>
                          </a:cxn>
                          <a:cxn ang="0">
                            <a:pos x="1130" y="30"/>
                          </a:cxn>
                          <a:cxn ang="0">
                            <a:pos x="753" y="0"/>
                          </a:cxn>
                          <a:cxn ang="0">
                            <a:pos x="431" y="54"/>
                          </a:cxn>
                          <a:cxn ang="0">
                            <a:pos x="161" y="186"/>
                          </a:cxn>
                          <a:cxn ang="0">
                            <a:pos x="24" y="306"/>
                          </a:cxn>
                          <a:cxn ang="0">
                            <a:pos x="0" y="336"/>
                          </a:cxn>
                          <a:cxn ang="0">
                            <a:pos x="48" y="282"/>
                          </a:cxn>
                        </a:cxnLst>
                        <a:rect l="0" t="0" r="r" b="b"/>
                        <a:pathLst>
                          <a:path w="4108" h="3657">
                            <a:moveTo>
                              <a:pt x="48" y="282"/>
                            </a:moveTo>
                            <a:lnTo>
                              <a:pt x="161" y="186"/>
                            </a:lnTo>
                            <a:lnTo>
                              <a:pt x="293" y="108"/>
                            </a:lnTo>
                            <a:lnTo>
                              <a:pt x="442" y="54"/>
                            </a:lnTo>
                            <a:lnTo>
                              <a:pt x="598" y="18"/>
                            </a:lnTo>
                            <a:lnTo>
                              <a:pt x="771" y="6"/>
                            </a:lnTo>
                            <a:lnTo>
                              <a:pt x="951" y="12"/>
                            </a:lnTo>
                            <a:lnTo>
                              <a:pt x="1136" y="36"/>
                            </a:lnTo>
                            <a:lnTo>
                              <a:pt x="1333" y="84"/>
                            </a:lnTo>
                            <a:lnTo>
                              <a:pt x="1537" y="144"/>
                            </a:lnTo>
                            <a:lnTo>
                              <a:pt x="1740" y="222"/>
                            </a:lnTo>
                            <a:lnTo>
                              <a:pt x="1949" y="324"/>
                            </a:lnTo>
                            <a:lnTo>
                              <a:pt x="2158" y="438"/>
                            </a:lnTo>
                            <a:lnTo>
                              <a:pt x="2368" y="570"/>
                            </a:lnTo>
                            <a:lnTo>
                              <a:pt x="2577" y="720"/>
                            </a:lnTo>
                            <a:lnTo>
                              <a:pt x="2780" y="888"/>
                            </a:lnTo>
                            <a:lnTo>
                              <a:pt x="2978" y="1067"/>
                            </a:lnTo>
                            <a:lnTo>
                              <a:pt x="3103" y="1193"/>
                            </a:lnTo>
                            <a:lnTo>
                              <a:pt x="3223" y="1319"/>
                            </a:lnTo>
                            <a:lnTo>
                              <a:pt x="3336" y="1451"/>
                            </a:lnTo>
                            <a:lnTo>
                              <a:pt x="3444" y="1589"/>
                            </a:lnTo>
                            <a:lnTo>
                              <a:pt x="3540" y="1721"/>
                            </a:lnTo>
                            <a:lnTo>
                              <a:pt x="3635" y="1859"/>
                            </a:lnTo>
                            <a:lnTo>
                              <a:pt x="3719" y="1997"/>
                            </a:lnTo>
                            <a:lnTo>
                              <a:pt x="3797" y="2134"/>
                            </a:lnTo>
                            <a:lnTo>
                              <a:pt x="3863" y="2272"/>
                            </a:lnTo>
                            <a:lnTo>
                              <a:pt x="3928" y="2410"/>
                            </a:lnTo>
                            <a:lnTo>
                              <a:pt x="3976" y="2548"/>
                            </a:lnTo>
                            <a:lnTo>
                              <a:pt x="4024" y="2680"/>
                            </a:lnTo>
                            <a:lnTo>
                              <a:pt x="4060" y="2818"/>
                            </a:lnTo>
                            <a:lnTo>
                              <a:pt x="4084" y="2944"/>
                            </a:lnTo>
                            <a:lnTo>
                              <a:pt x="4102" y="3070"/>
                            </a:lnTo>
                            <a:lnTo>
                              <a:pt x="4108" y="3195"/>
                            </a:lnTo>
                            <a:lnTo>
                              <a:pt x="4102" y="3321"/>
                            </a:lnTo>
                            <a:lnTo>
                              <a:pt x="4090" y="3441"/>
                            </a:lnTo>
                            <a:lnTo>
                              <a:pt x="4060" y="3549"/>
                            </a:lnTo>
                            <a:lnTo>
                              <a:pt x="4024" y="3657"/>
                            </a:lnTo>
                            <a:lnTo>
                              <a:pt x="4030" y="3657"/>
                            </a:lnTo>
                            <a:lnTo>
                              <a:pt x="4066" y="3555"/>
                            </a:lnTo>
                            <a:lnTo>
                              <a:pt x="4090" y="3447"/>
                            </a:lnTo>
                            <a:lnTo>
                              <a:pt x="4102" y="3333"/>
                            </a:lnTo>
                            <a:lnTo>
                              <a:pt x="4108" y="3213"/>
                            </a:lnTo>
                            <a:lnTo>
                              <a:pt x="4108" y="3195"/>
                            </a:lnTo>
                            <a:lnTo>
                              <a:pt x="4102" y="3070"/>
                            </a:lnTo>
                            <a:lnTo>
                              <a:pt x="4084" y="2944"/>
                            </a:lnTo>
                            <a:lnTo>
                              <a:pt x="4060" y="2812"/>
                            </a:lnTo>
                            <a:lnTo>
                              <a:pt x="4024" y="2680"/>
                            </a:lnTo>
                            <a:lnTo>
                              <a:pt x="3982" y="2548"/>
                            </a:lnTo>
                            <a:lnTo>
                              <a:pt x="3928" y="2410"/>
                            </a:lnTo>
                            <a:lnTo>
                              <a:pt x="3869" y="2272"/>
                            </a:lnTo>
                            <a:lnTo>
                              <a:pt x="3803" y="2134"/>
                            </a:lnTo>
                            <a:lnTo>
                              <a:pt x="3725" y="1997"/>
                            </a:lnTo>
                            <a:lnTo>
                              <a:pt x="3641" y="1859"/>
                            </a:lnTo>
                            <a:lnTo>
                              <a:pt x="3546" y="1721"/>
                            </a:lnTo>
                            <a:lnTo>
                              <a:pt x="3450" y="1583"/>
                            </a:lnTo>
                            <a:lnTo>
                              <a:pt x="3342" y="1451"/>
                            </a:lnTo>
                            <a:lnTo>
                              <a:pt x="3229" y="1319"/>
                            </a:lnTo>
                            <a:lnTo>
                              <a:pt x="3109" y="1187"/>
                            </a:lnTo>
                            <a:lnTo>
                              <a:pt x="2984" y="1061"/>
                            </a:lnTo>
                            <a:lnTo>
                              <a:pt x="2792" y="888"/>
                            </a:lnTo>
                            <a:lnTo>
                              <a:pt x="2589" y="726"/>
                            </a:lnTo>
                            <a:lnTo>
                              <a:pt x="2386" y="576"/>
                            </a:lnTo>
                            <a:lnTo>
                              <a:pt x="2176" y="444"/>
                            </a:lnTo>
                            <a:lnTo>
                              <a:pt x="1967" y="330"/>
                            </a:lnTo>
                            <a:lnTo>
                              <a:pt x="1752" y="228"/>
                            </a:lnTo>
                            <a:lnTo>
                              <a:pt x="1543" y="144"/>
                            </a:lnTo>
                            <a:lnTo>
                              <a:pt x="1333" y="78"/>
                            </a:lnTo>
                            <a:lnTo>
                              <a:pt x="1130" y="30"/>
                            </a:lnTo>
                            <a:lnTo>
                              <a:pt x="939" y="6"/>
                            </a:lnTo>
                            <a:lnTo>
                              <a:pt x="753" y="0"/>
                            </a:lnTo>
                            <a:lnTo>
                              <a:pt x="586" y="18"/>
                            </a:lnTo>
                            <a:lnTo>
                              <a:pt x="431" y="54"/>
                            </a:lnTo>
                            <a:lnTo>
                              <a:pt x="287" y="108"/>
                            </a:lnTo>
                            <a:lnTo>
                              <a:pt x="161" y="186"/>
                            </a:lnTo>
                            <a:lnTo>
                              <a:pt x="48" y="282"/>
                            </a:lnTo>
                            <a:lnTo>
                              <a:pt x="24" y="306"/>
                            </a:lnTo>
                            <a:lnTo>
                              <a:pt x="0" y="330"/>
                            </a:lnTo>
                            <a:lnTo>
                              <a:pt x="0" y="336"/>
                            </a:lnTo>
                            <a:lnTo>
                              <a:pt x="24" y="312"/>
                            </a:lnTo>
                            <a:lnTo>
                              <a:pt x="48" y="282"/>
                            </a:lnTo>
                            <a:lnTo>
                              <a:pt x="48" y="282"/>
                            </a:lnTo>
                            <a:close/>
                          </a:path>
                        </a:pathLst>
                      </a:custGeom>
                      <a:solidFill>
                        <a:srgbClr val="BFBFAB"/>
                      </a:solidFill>
                      <a:ln w="9525">
                        <a:noFill/>
                        <a:round/>
                        <a:headEnd/>
                        <a:tailEnd/>
                      </a:ln>
                      <a:effectLst/>
                    </p:spPr>
                    <p:txBody>
                      <a:bodyPr wrap="none" anchor="ctr"/>
                      <a:lstStyle/>
                      <a:p>
                        <a:pPr>
                          <a:defRPr/>
                        </a:pPr>
                        <a:endParaRPr lang="ru-RU"/>
                      </a:p>
                    </p:txBody>
                  </p:sp>
                  <p:grpSp>
                    <p:nvGrpSpPr>
                      <p:cNvPr id="26668" name="Group 13"/>
                      <p:cNvGrpSpPr>
                        <a:grpSpLocks/>
                      </p:cNvGrpSpPr>
                      <p:nvPr/>
                    </p:nvGrpSpPr>
                    <p:grpSpPr bwMode="auto">
                      <a:xfrm>
                        <a:off x="-205" y="506"/>
                        <a:ext cx="4463" cy="4315"/>
                        <a:chOff x="-205" y="506"/>
                        <a:chExt cx="4463" cy="4315"/>
                      </a:xfrm>
                    </p:grpSpPr>
                    <p:sp>
                      <p:nvSpPr>
                        <p:cNvPr id="26638" name="Line 14"/>
                        <p:cNvSpPr>
                          <a:spLocks noChangeShapeType="1"/>
                        </p:cNvSpPr>
                        <p:nvPr/>
                      </p:nvSpPr>
                      <p:spPr bwMode="auto">
                        <a:xfrm flipH="1" flipV="1">
                          <a:off x="1394" y="607"/>
                          <a:ext cx="207" cy="2275"/>
                        </a:xfrm>
                        <a:prstGeom prst="line">
                          <a:avLst/>
                        </a:prstGeom>
                        <a:noFill/>
                        <a:ln w="9360">
                          <a:solidFill>
                            <a:srgbClr val="BFBFAB"/>
                          </a:solidFill>
                          <a:miter lim="800000"/>
                          <a:headEnd/>
                          <a:tailEnd/>
                        </a:ln>
                        <a:effectLst/>
                      </p:spPr>
                      <p:txBody>
                        <a:bodyPr/>
                        <a:lstStyle/>
                        <a:p>
                          <a:pPr>
                            <a:defRPr/>
                          </a:pPr>
                          <a:endParaRPr lang="ru-RU"/>
                        </a:p>
                      </p:txBody>
                    </p:sp>
                    <p:sp>
                      <p:nvSpPr>
                        <p:cNvPr id="4" name="Line 15"/>
                        <p:cNvSpPr>
                          <a:spLocks noChangeShapeType="1"/>
                        </p:cNvSpPr>
                        <p:nvPr/>
                      </p:nvSpPr>
                      <p:spPr bwMode="auto">
                        <a:xfrm flipH="1" flipV="1">
                          <a:off x="-10" y="1666"/>
                          <a:ext cx="1524" cy="1242"/>
                        </a:xfrm>
                        <a:prstGeom prst="line">
                          <a:avLst/>
                        </a:prstGeom>
                        <a:noFill/>
                        <a:ln w="9360">
                          <a:solidFill>
                            <a:srgbClr val="BFBFAB"/>
                          </a:solidFill>
                          <a:miter lim="800000"/>
                          <a:headEnd/>
                          <a:tailEnd/>
                        </a:ln>
                        <a:effectLst/>
                      </p:spPr>
                      <p:txBody>
                        <a:bodyPr/>
                        <a:lstStyle/>
                        <a:p>
                          <a:pPr>
                            <a:defRPr/>
                          </a:pPr>
                          <a:endParaRPr lang="ru-RU"/>
                        </a:p>
                      </p:txBody>
                    </p:sp>
                    <p:sp>
                      <p:nvSpPr>
                        <p:cNvPr id="26640" name="Line 16"/>
                        <p:cNvSpPr>
                          <a:spLocks noChangeShapeType="1"/>
                        </p:cNvSpPr>
                        <p:nvPr/>
                      </p:nvSpPr>
                      <p:spPr bwMode="auto">
                        <a:xfrm flipH="1" flipV="1">
                          <a:off x="-1" y="1422"/>
                          <a:ext cx="1520" cy="1480"/>
                        </a:xfrm>
                        <a:prstGeom prst="line">
                          <a:avLst/>
                        </a:prstGeom>
                        <a:noFill/>
                        <a:ln w="9360">
                          <a:solidFill>
                            <a:srgbClr val="BFBFAB"/>
                          </a:solidFill>
                          <a:miter lim="800000"/>
                          <a:headEnd/>
                          <a:tailEnd/>
                        </a:ln>
                        <a:effectLst/>
                      </p:spPr>
                      <p:txBody>
                        <a:bodyPr/>
                        <a:lstStyle/>
                        <a:p>
                          <a:pPr>
                            <a:defRPr/>
                          </a:pPr>
                          <a:endParaRPr lang="ru-RU"/>
                        </a:p>
                      </p:txBody>
                    </p:sp>
                    <p:sp>
                      <p:nvSpPr>
                        <p:cNvPr id="26641" name="Line 17"/>
                        <p:cNvSpPr>
                          <a:spLocks noChangeShapeType="1"/>
                        </p:cNvSpPr>
                        <p:nvPr/>
                      </p:nvSpPr>
                      <p:spPr bwMode="auto">
                        <a:xfrm flipH="1" flipV="1">
                          <a:off x="-2" y="1117"/>
                          <a:ext cx="1527" cy="1778"/>
                        </a:xfrm>
                        <a:prstGeom prst="line">
                          <a:avLst/>
                        </a:prstGeom>
                        <a:noFill/>
                        <a:ln w="9360">
                          <a:solidFill>
                            <a:srgbClr val="BFBFAB"/>
                          </a:solidFill>
                          <a:miter lim="800000"/>
                          <a:headEnd/>
                          <a:tailEnd/>
                        </a:ln>
                        <a:effectLst/>
                      </p:spPr>
                      <p:txBody>
                        <a:bodyPr/>
                        <a:lstStyle/>
                        <a:p>
                          <a:pPr>
                            <a:defRPr/>
                          </a:pPr>
                          <a:endParaRPr lang="ru-RU"/>
                        </a:p>
                      </p:txBody>
                    </p:sp>
                    <p:sp>
                      <p:nvSpPr>
                        <p:cNvPr id="26642" name="Line 18"/>
                        <p:cNvSpPr>
                          <a:spLocks noChangeShapeType="1"/>
                        </p:cNvSpPr>
                        <p:nvPr/>
                      </p:nvSpPr>
                      <p:spPr bwMode="auto">
                        <a:xfrm flipH="1" flipV="1">
                          <a:off x="7" y="758"/>
                          <a:ext cx="1521" cy="2129"/>
                        </a:xfrm>
                        <a:prstGeom prst="line">
                          <a:avLst/>
                        </a:prstGeom>
                        <a:noFill/>
                        <a:ln w="9360">
                          <a:solidFill>
                            <a:srgbClr val="BFBFAB"/>
                          </a:solidFill>
                          <a:miter lim="800000"/>
                          <a:headEnd/>
                          <a:tailEnd/>
                        </a:ln>
                        <a:effectLst/>
                      </p:spPr>
                      <p:txBody>
                        <a:bodyPr/>
                        <a:lstStyle/>
                        <a:p>
                          <a:pPr>
                            <a:defRPr/>
                          </a:pPr>
                          <a:endParaRPr lang="ru-RU"/>
                        </a:p>
                      </p:txBody>
                    </p:sp>
                    <p:sp>
                      <p:nvSpPr>
                        <p:cNvPr id="26643" name="Line 19"/>
                        <p:cNvSpPr>
                          <a:spLocks noChangeShapeType="1"/>
                        </p:cNvSpPr>
                        <p:nvPr/>
                      </p:nvSpPr>
                      <p:spPr bwMode="auto">
                        <a:xfrm flipH="1" flipV="1">
                          <a:off x="682" y="505"/>
                          <a:ext cx="887" cy="2377"/>
                        </a:xfrm>
                        <a:prstGeom prst="line">
                          <a:avLst/>
                        </a:prstGeom>
                        <a:noFill/>
                        <a:ln w="9360">
                          <a:solidFill>
                            <a:srgbClr val="BFBFAB"/>
                          </a:solidFill>
                          <a:miter lim="800000"/>
                          <a:headEnd/>
                          <a:tailEnd/>
                        </a:ln>
                        <a:effectLst/>
                      </p:spPr>
                      <p:txBody>
                        <a:bodyPr/>
                        <a:lstStyle/>
                        <a:p>
                          <a:pPr>
                            <a:defRPr/>
                          </a:pPr>
                          <a:endParaRPr lang="ru-RU"/>
                        </a:p>
                      </p:txBody>
                    </p:sp>
                    <p:sp>
                      <p:nvSpPr>
                        <p:cNvPr id="26644" name="Line 20"/>
                        <p:cNvSpPr>
                          <a:spLocks noChangeShapeType="1"/>
                        </p:cNvSpPr>
                        <p:nvPr/>
                      </p:nvSpPr>
                      <p:spPr bwMode="auto">
                        <a:xfrm flipH="1" flipV="1">
                          <a:off x="-1" y="1895"/>
                          <a:ext cx="1510" cy="1024"/>
                        </a:xfrm>
                        <a:prstGeom prst="line">
                          <a:avLst/>
                        </a:prstGeom>
                        <a:noFill/>
                        <a:ln w="9360">
                          <a:solidFill>
                            <a:srgbClr val="BFBFAB"/>
                          </a:solidFill>
                          <a:miter lim="800000"/>
                          <a:headEnd/>
                          <a:tailEnd/>
                        </a:ln>
                        <a:effectLst/>
                      </p:spPr>
                      <p:txBody>
                        <a:bodyPr/>
                        <a:lstStyle/>
                        <a:p>
                          <a:pPr>
                            <a:defRPr/>
                          </a:pPr>
                          <a:endParaRPr lang="ru-RU"/>
                        </a:p>
                      </p:txBody>
                    </p:sp>
                    <p:sp>
                      <p:nvSpPr>
                        <p:cNvPr id="5" name="Line 21"/>
                        <p:cNvSpPr>
                          <a:spLocks noChangeShapeType="1"/>
                        </p:cNvSpPr>
                        <p:nvPr/>
                      </p:nvSpPr>
                      <p:spPr bwMode="auto">
                        <a:xfrm flipH="1" flipV="1">
                          <a:off x="-4" y="2090"/>
                          <a:ext cx="1511" cy="839"/>
                        </a:xfrm>
                        <a:prstGeom prst="line">
                          <a:avLst/>
                        </a:prstGeom>
                        <a:noFill/>
                        <a:ln w="9360">
                          <a:solidFill>
                            <a:srgbClr val="BFBFAB"/>
                          </a:solidFill>
                          <a:miter lim="800000"/>
                          <a:headEnd/>
                          <a:tailEnd/>
                        </a:ln>
                        <a:effectLst/>
                      </p:spPr>
                      <p:txBody>
                        <a:bodyPr/>
                        <a:lstStyle/>
                        <a:p>
                          <a:pPr>
                            <a:defRPr/>
                          </a:pPr>
                          <a:endParaRPr lang="ru-RU"/>
                        </a:p>
                      </p:txBody>
                    </p:sp>
                    <p:sp>
                      <p:nvSpPr>
                        <p:cNvPr id="6" name="Line 22"/>
                        <p:cNvSpPr>
                          <a:spLocks noChangeShapeType="1"/>
                        </p:cNvSpPr>
                        <p:nvPr/>
                      </p:nvSpPr>
                      <p:spPr bwMode="auto">
                        <a:xfrm flipH="1">
                          <a:off x="404" y="3012"/>
                          <a:ext cx="1132" cy="310"/>
                        </a:xfrm>
                        <a:prstGeom prst="line">
                          <a:avLst/>
                        </a:prstGeom>
                        <a:noFill/>
                        <a:ln w="9360">
                          <a:solidFill>
                            <a:srgbClr val="BFBFAB"/>
                          </a:solidFill>
                          <a:miter lim="800000"/>
                          <a:headEnd/>
                          <a:tailEnd/>
                        </a:ln>
                        <a:effectLst/>
                      </p:spPr>
                      <p:txBody>
                        <a:bodyPr/>
                        <a:lstStyle/>
                        <a:p>
                          <a:pPr>
                            <a:defRPr/>
                          </a:pPr>
                          <a:endParaRPr lang="ru-RU"/>
                        </a:p>
                      </p:txBody>
                    </p:sp>
                    <p:sp>
                      <p:nvSpPr>
                        <p:cNvPr id="26647" name="Line 23"/>
                        <p:cNvSpPr>
                          <a:spLocks noChangeShapeType="1"/>
                        </p:cNvSpPr>
                        <p:nvPr/>
                      </p:nvSpPr>
                      <p:spPr bwMode="auto">
                        <a:xfrm flipH="1" flipV="1">
                          <a:off x="110" y="2870"/>
                          <a:ext cx="1412" cy="119"/>
                        </a:xfrm>
                        <a:prstGeom prst="line">
                          <a:avLst/>
                        </a:prstGeom>
                        <a:noFill/>
                        <a:ln w="9360">
                          <a:solidFill>
                            <a:srgbClr val="BFBFAB"/>
                          </a:solidFill>
                          <a:miter lim="800000"/>
                          <a:headEnd/>
                          <a:tailEnd/>
                        </a:ln>
                        <a:effectLst/>
                      </p:spPr>
                      <p:txBody>
                        <a:bodyPr/>
                        <a:lstStyle/>
                        <a:p>
                          <a:pPr>
                            <a:defRPr/>
                          </a:pPr>
                          <a:endParaRPr lang="ru-RU"/>
                        </a:p>
                      </p:txBody>
                    </p:sp>
                    <p:sp>
                      <p:nvSpPr>
                        <p:cNvPr id="26648" name="Line 24"/>
                        <p:cNvSpPr>
                          <a:spLocks noChangeShapeType="1"/>
                        </p:cNvSpPr>
                        <p:nvPr/>
                      </p:nvSpPr>
                      <p:spPr bwMode="auto">
                        <a:xfrm flipH="1" flipV="1">
                          <a:off x="-2" y="2427"/>
                          <a:ext cx="1513" cy="529"/>
                        </a:xfrm>
                        <a:prstGeom prst="line">
                          <a:avLst/>
                        </a:prstGeom>
                        <a:noFill/>
                        <a:ln w="9360">
                          <a:solidFill>
                            <a:srgbClr val="BFBFAB"/>
                          </a:solidFill>
                          <a:miter lim="800000"/>
                          <a:headEnd/>
                          <a:tailEnd/>
                        </a:ln>
                        <a:effectLst/>
                      </p:spPr>
                      <p:txBody>
                        <a:bodyPr/>
                        <a:lstStyle/>
                        <a:p>
                          <a:pPr>
                            <a:defRPr/>
                          </a:pPr>
                          <a:endParaRPr lang="ru-RU"/>
                        </a:p>
                      </p:txBody>
                    </p:sp>
                    <p:sp>
                      <p:nvSpPr>
                        <p:cNvPr id="7" name="Line 25"/>
                        <p:cNvSpPr>
                          <a:spLocks noChangeShapeType="1"/>
                        </p:cNvSpPr>
                        <p:nvPr/>
                      </p:nvSpPr>
                      <p:spPr bwMode="auto">
                        <a:xfrm flipH="1">
                          <a:off x="963" y="3060"/>
                          <a:ext cx="619" cy="853"/>
                        </a:xfrm>
                        <a:prstGeom prst="line">
                          <a:avLst/>
                        </a:prstGeom>
                        <a:noFill/>
                        <a:ln w="9360">
                          <a:solidFill>
                            <a:srgbClr val="BFBFAB"/>
                          </a:solidFill>
                          <a:miter lim="800000"/>
                          <a:headEnd/>
                          <a:tailEnd/>
                        </a:ln>
                        <a:effectLst/>
                      </p:spPr>
                      <p:txBody>
                        <a:bodyPr/>
                        <a:lstStyle/>
                        <a:p>
                          <a:pPr>
                            <a:defRPr/>
                          </a:pPr>
                          <a:endParaRPr lang="ru-RU"/>
                        </a:p>
                      </p:txBody>
                    </p:sp>
                    <p:sp>
                      <p:nvSpPr>
                        <p:cNvPr id="26650" name="Line 26"/>
                        <p:cNvSpPr>
                          <a:spLocks noChangeShapeType="1"/>
                        </p:cNvSpPr>
                        <p:nvPr/>
                      </p:nvSpPr>
                      <p:spPr bwMode="auto">
                        <a:xfrm flipH="1">
                          <a:off x="1044" y="3067"/>
                          <a:ext cx="544" cy="913"/>
                        </a:xfrm>
                        <a:prstGeom prst="line">
                          <a:avLst/>
                        </a:prstGeom>
                        <a:noFill/>
                        <a:ln w="9360">
                          <a:solidFill>
                            <a:srgbClr val="BFBFAB"/>
                          </a:solidFill>
                          <a:miter lim="800000"/>
                          <a:headEnd/>
                          <a:tailEnd/>
                        </a:ln>
                        <a:effectLst/>
                      </p:spPr>
                      <p:txBody>
                        <a:bodyPr/>
                        <a:lstStyle/>
                        <a:p>
                          <a:pPr>
                            <a:defRPr/>
                          </a:pPr>
                          <a:endParaRPr lang="ru-RU"/>
                        </a:p>
                      </p:txBody>
                    </p:sp>
                    <p:sp>
                      <p:nvSpPr>
                        <p:cNvPr id="26651" name="Line 27"/>
                        <p:cNvSpPr>
                          <a:spLocks noChangeShapeType="1"/>
                        </p:cNvSpPr>
                        <p:nvPr/>
                      </p:nvSpPr>
                      <p:spPr bwMode="auto">
                        <a:xfrm flipH="1">
                          <a:off x="1119" y="3067"/>
                          <a:ext cx="472" cy="977"/>
                        </a:xfrm>
                        <a:prstGeom prst="line">
                          <a:avLst/>
                        </a:prstGeom>
                        <a:noFill/>
                        <a:ln w="9360">
                          <a:solidFill>
                            <a:srgbClr val="BFBFAB"/>
                          </a:solidFill>
                          <a:miter lim="800000"/>
                          <a:headEnd/>
                          <a:tailEnd/>
                        </a:ln>
                        <a:effectLst/>
                      </p:spPr>
                      <p:txBody>
                        <a:bodyPr/>
                        <a:lstStyle/>
                        <a:p>
                          <a:pPr>
                            <a:defRPr/>
                          </a:pPr>
                          <a:endParaRPr lang="ru-RU"/>
                        </a:p>
                      </p:txBody>
                    </p:sp>
                    <p:sp>
                      <p:nvSpPr>
                        <p:cNvPr id="26652" name="Line 28"/>
                        <p:cNvSpPr>
                          <a:spLocks noChangeShapeType="1"/>
                        </p:cNvSpPr>
                        <p:nvPr/>
                      </p:nvSpPr>
                      <p:spPr bwMode="auto">
                        <a:xfrm flipH="1">
                          <a:off x="1201" y="3070"/>
                          <a:ext cx="395" cy="1040"/>
                        </a:xfrm>
                        <a:prstGeom prst="line">
                          <a:avLst/>
                        </a:prstGeom>
                        <a:noFill/>
                        <a:ln w="9360">
                          <a:solidFill>
                            <a:srgbClr val="BFBFAB"/>
                          </a:solidFill>
                          <a:miter lim="800000"/>
                          <a:headEnd/>
                          <a:tailEnd/>
                        </a:ln>
                        <a:effectLst/>
                      </p:spPr>
                      <p:txBody>
                        <a:bodyPr/>
                        <a:lstStyle/>
                        <a:p>
                          <a:pPr>
                            <a:defRPr/>
                          </a:pPr>
                          <a:endParaRPr lang="ru-RU"/>
                        </a:p>
                      </p:txBody>
                    </p:sp>
                    <p:sp>
                      <p:nvSpPr>
                        <p:cNvPr id="26653" name="Line 29"/>
                        <p:cNvSpPr>
                          <a:spLocks noChangeShapeType="1"/>
                        </p:cNvSpPr>
                        <p:nvPr/>
                      </p:nvSpPr>
                      <p:spPr bwMode="auto">
                        <a:xfrm flipH="1">
                          <a:off x="1294" y="3077"/>
                          <a:ext cx="308" cy="1112"/>
                        </a:xfrm>
                        <a:prstGeom prst="line">
                          <a:avLst/>
                        </a:prstGeom>
                        <a:noFill/>
                        <a:ln w="9360">
                          <a:solidFill>
                            <a:srgbClr val="BFBFAB"/>
                          </a:solidFill>
                          <a:miter lim="800000"/>
                          <a:headEnd/>
                          <a:tailEnd/>
                        </a:ln>
                        <a:effectLst/>
                      </p:spPr>
                      <p:txBody>
                        <a:bodyPr/>
                        <a:lstStyle/>
                        <a:p>
                          <a:pPr>
                            <a:defRPr/>
                          </a:pPr>
                          <a:endParaRPr lang="ru-RU"/>
                        </a:p>
                      </p:txBody>
                    </p:sp>
                    <p:sp>
                      <p:nvSpPr>
                        <p:cNvPr id="26654" name="Line 30"/>
                        <p:cNvSpPr>
                          <a:spLocks noChangeShapeType="1"/>
                        </p:cNvSpPr>
                        <p:nvPr/>
                      </p:nvSpPr>
                      <p:spPr bwMode="auto">
                        <a:xfrm flipH="1">
                          <a:off x="1387" y="3079"/>
                          <a:ext cx="220" cy="1181"/>
                        </a:xfrm>
                        <a:prstGeom prst="line">
                          <a:avLst/>
                        </a:prstGeom>
                        <a:noFill/>
                        <a:ln w="9360">
                          <a:solidFill>
                            <a:srgbClr val="BFBFAB"/>
                          </a:solidFill>
                          <a:miter lim="800000"/>
                          <a:headEnd/>
                          <a:tailEnd/>
                        </a:ln>
                        <a:effectLst/>
                      </p:spPr>
                      <p:txBody>
                        <a:bodyPr/>
                        <a:lstStyle/>
                        <a:p>
                          <a:pPr>
                            <a:defRPr/>
                          </a:pPr>
                          <a:endParaRPr lang="ru-RU"/>
                        </a:p>
                      </p:txBody>
                    </p:sp>
                    <p:sp>
                      <p:nvSpPr>
                        <p:cNvPr id="26655" name="Line 31"/>
                        <p:cNvSpPr>
                          <a:spLocks noChangeShapeType="1"/>
                        </p:cNvSpPr>
                        <p:nvPr/>
                      </p:nvSpPr>
                      <p:spPr bwMode="auto">
                        <a:xfrm flipH="1">
                          <a:off x="1617" y="3092"/>
                          <a:ext cx="9" cy="1213"/>
                        </a:xfrm>
                        <a:prstGeom prst="line">
                          <a:avLst/>
                        </a:prstGeom>
                        <a:noFill/>
                        <a:ln w="9360">
                          <a:solidFill>
                            <a:srgbClr val="BFBFAB"/>
                          </a:solidFill>
                          <a:miter lim="800000"/>
                          <a:headEnd/>
                          <a:tailEnd/>
                        </a:ln>
                        <a:effectLst/>
                      </p:spPr>
                      <p:txBody>
                        <a:bodyPr/>
                        <a:lstStyle/>
                        <a:p>
                          <a:pPr>
                            <a:defRPr/>
                          </a:pPr>
                          <a:endParaRPr lang="ru-RU"/>
                        </a:p>
                      </p:txBody>
                    </p:sp>
                    <p:sp>
                      <p:nvSpPr>
                        <p:cNvPr id="26656" name="Line 32"/>
                        <p:cNvSpPr>
                          <a:spLocks noChangeShapeType="1"/>
                        </p:cNvSpPr>
                        <p:nvPr/>
                      </p:nvSpPr>
                      <p:spPr bwMode="auto">
                        <a:xfrm>
                          <a:off x="1633" y="3094"/>
                          <a:ext cx="107" cy="1211"/>
                        </a:xfrm>
                        <a:prstGeom prst="line">
                          <a:avLst/>
                        </a:prstGeom>
                        <a:noFill/>
                        <a:ln w="9360">
                          <a:solidFill>
                            <a:srgbClr val="BFBFAB"/>
                          </a:solidFill>
                          <a:miter lim="800000"/>
                          <a:headEnd/>
                          <a:tailEnd/>
                        </a:ln>
                        <a:effectLst/>
                      </p:spPr>
                      <p:txBody>
                        <a:bodyPr/>
                        <a:lstStyle/>
                        <a:p>
                          <a:pPr>
                            <a:defRPr/>
                          </a:pPr>
                          <a:endParaRPr lang="ru-RU"/>
                        </a:p>
                      </p:txBody>
                    </p:sp>
                    <p:sp>
                      <p:nvSpPr>
                        <p:cNvPr id="26657" name="Line 33"/>
                        <p:cNvSpPr>
                          <a:spLocks noChangeShapeType="1"/>
                        </p:cNvSpPr>
                        <p:nvPr/>
                      </p:nvSpPr>
                      <p:spPr bwMode="auto">
                        <a:xfrm>
                          <a:off x="1644" y="3100"/>
                          <a:ext cx="209" cy="1195"/>
                        </a:xfrm>
                        <a:prstGeom prst="line">
                          <a:avLst/>
                        </a:prstGeom>
                        <a:noFill/>
                        <a:ln w="9360">
                          <a:solidFill>
                            <a:srgbClr val="BFBFAB"/>
                          </a:solidFill>
                          <a:miter lim="800000"/>
                          <a:headEnd/>
                          <a:tailEnd/>
                        </a:ln>
                        <a:effectLst/>
                      </p:spPr>
                      <p:txBody>
                        <a:bodyPr/>
                        <a:lstStyle/>
                        <a:p>
                          <a:pPr>
                            <a:defRPr/>
                          </a:pPr>
                          <a:endParaRPr lang="ru-RU"/>
                        </a:p>
                      </p:txBody>
                    </p:sp>
                    <p:sp>
                      <p:nvSpPr>
                        <p:cNvPr id="26658" name="Line 34"/>
                        <p:cNvSpPr>
                          <a:spLocks noChangeShapeType="1"/>
                        </p:cNvSpPr>
                        <p:nvPr/>
                      </p:nvSpPr>
                      <p:spPr bwMode="auto">
                        <a:xfrm>
                          <a:off x="1657" y="3101"/>
                          <a:ext cx="323" cy="1201"/>
                        </a:xfrm>
                        <a:prstGeom prst="line">
                          <a:avLst/>
                        </a:prstGeom>
                        <a:noFill/>
                        <a:ln w="9360">
                          <a:solidFill>
                            <a:srgbClr val="BFBFAB"/>
                          </a:solidFill>
                          <a:miter lim="800000"/>
                          <a:headEnd/>
                          <a:tailEnd/>
                        </a:ln>
                        <a:effectLst/>
                      </p:spPr>
                      <p:txBody>
                        <a:bodyPr/>
                        <a:lstStyle/>
                        <a:p>
                          <a:pPr>
                            <a:defRPr/>
                          </a:pPr>
                          <a:endParaRPr lang="ru-RU"/>
                        </a:p>
                      </p:txBody>
                    </p:sp>
                    <p:sp>
                      <p:nvSpPr>
                        <p:cNvPr id="26659" name="Line 35"/>
                        <p:cNvSpPr>
                          <a:spLocks noChangeShapeType="1"/>
                        </p:cNvSpPr>
                        <p:nvPr/>
                      </p:nvSpPr>
                      <p:spPr bwMode="auto">
                        <a:xfrm>
                          <a:off x="1669" y="3101"/>
                          <a:ext cx="437" cy="1202"/>
                        </a:xfrm>
                        <a:prstGeom prst="line">
                          <a:avLst/>
                        </a:prstGeom>
                        <a:noFill/>
                        <a:ln w="9360">
                          <a:solidFill>
                            <a:srgbClr val="BFBFAB"/>
                          </a:solidFill>
                          <a:miter lim="800000"/>
                          <a:headEnd/>
                          <a:tailEnd/>
                        </a:ln>
                        <a:effectLst/>
                      </p:spPr>
                      <p:txBody>
                        <a:bodyPr/>
                        <a:lstStyle/>
                        <a:p>
                          <a:pPr>
                            <a:defRPr/>
                          </a:pPr>
                          <a:endParaRPr lang="ru-RU"/>
                        </a:p>
                      </p:txBody>
                    </p:sp>
                    <p:sp>
                      <p:nvSpPr>
                        <p:cNvPr id="8" name="Line 36"/>
                        <p:cNvSpPr>
                          <a:spLocks noChangeShapeType="1"/>
                        </p:cNvSpPr>
                        <p:nvPr/>
                      </p:nvSpPr>
                      <p:spPr bwMode="auto">
                        <a:xfrm>
                          <a:off x="1676" y="3100"/>
                          <a:ext cx="563" cy="1191"/>
                        </a:xfrm>
                        <a:prstGeom prst="line">
                          <a:avLst/>
                        </a:prstGeom>
                        <a:noFill/>
                        <a:ln w="9360">
                          <a:solidFill>
                            <a:srgbClr val="BFBFAB"/>
                          </a:solidFill>
                          <a:miter lim="800000"/>
                          <a:headEnd/>
                          <a:tailEnd/>
                        </a:ln>
                        <a:effectLst/>
                      </p:spPr>
                      <p:txBody>
                        <a:bodyPr/>
                        <a:lstStyle/>
                        <a:p>
                          <a:pPr>
                            <a:defRPr/>
                          </a:pPr>
                          <a:endParaRPr lang="ru-RU"/>
                        </a:p>
                      </p:txBody>
                    </p:sp>
                    <p:sp>
                      <p:nvSpPr>
                        <p:cNvPr id="26661" name="Line 37"/>
                        <p:cNvSpPr>
                          <a:spLocks noChangeShapeType="1"/>
                        </p:cNvSpPr>
                        <p:nvPr/>
                      </p:nvSpPr>
                      <p:spPr bwMode="auto">
                        <a:xfrm>
                          <a:off x="1692" y="3104"/>
                          <a:ext cx="695" cy="1192"/>
                        </a:xfrm>
                        <a:prstGeom prst="line">
                          <a:avLst/>
                        </a:prstGeom>
                        <a:noFill/>
                        <a:ln w="9360">
                          <a:solidFill>
                            <a:srgbClr val="BFBFAB"/>
                          </a:solidFill>
                          <a:miter lim="800000"/>
                          <a:headEnd/>
                          <a:tailEnd/>
                        </a:ln>
                        <a:effectLst/>
                      </p:spPr>
                      <p:txBody>
                        <a:bodyPr/>
                        <a:lstStyle/>
                        <a:p>
                          <a:pPr>
                            <a:defRPr/>
                          </a:pPr>
                          <a:endParaRPr lang="ru-RU"/>
                        </a:p>
                      </p:txBody>
                    </p:sp>
                    <p:sp>
                      <p:nvSpPr>
                        <p:cNvPr id="26662" name="Line 38"/>
                        <p:cNvSpPr>
                          <a:spLocks noChangeShapeType="1"/>
                        </p:cNvSpPr>
                        <p:nvPr/>
                      </p:nvSpPr>
                      <p:spPr bwMode="auto">
                        <a:xfrm>
                          <a:off x="1703" y="3100"/>
                          <a:ext cx="849" cy="1204"/>
                        </a:xfrm>
                        <a:prstGeom prst="line">
                          <a:avLst/>
                        </a:prstGeom>
                        <a:noFill/>
                        <a:ln w="9360">
                          <a:solidFill>
                            <a:srgbClr val="BFBFAB"/>
                          </a:solidFill>
                          <a:miter lim="800000"/>
                          <a:headEnd/>
                          <a:tailEnd/>
                        </a:ln>
                        <a:effectLst/>
                      </p:spPr>
                      <p:txBody>
                        <a:bodyPr/>
                        <a:lstStyle/>
                        <a:p>
                          <a:pPr>
                            <a:defRPr/>
                          </a:pPr>
                          <a:endParaRPr lang="ru-RU"/>
                        </a:p>
                      </p:txBody>
                    </p:sp>
                    <p:sp>
                      <p:nvSpPr>
                        <p:cNvPr id="26663" name="Line 39"/>
                        <p:cNvSpPr>
                          <a:spLocks noChangeShapeType="1"/>
                        </p:cNvSpPr>
                        <p:nvPr/>
                      </p:nvSpPr>
                      <p:spPr bwMode="auto">
                        <a:xfrm>
                          <a:off x="1717" y="3097"/>
                          <a:ext cx="1023" cy="1205"/>
                        </a:xfrm>
                        <a:prstGeom prst="line">
                          <a:avLst/>
                        </a:prstGeom>
                        <a:noFill/>
                        <a:ln w="9360">
                          <a:solidFill>
                            <a:srgbClr val="BFBFAB"/>
                          </a:solidFill>
                          <a:miter lim="800000"/>
                          <a:headEnd/>
                          <a:tailEnd/>
                        </a:ln>
                        <a:effectLst/>
                      </p:spPr>
                      <p:txBody>
                        <a:bodyPr/>
                        <a:lstStyle/>
                        <a:p>
                          <a:pPr>
                            <a:defRPr/>
                          </a:pPr>
                          <a:endParaRPr lang="ru-RU"/>
                        </a:p>
                      </p:txBody>
                    </p:sp>
                    <p:sp>
                      <p:nvSpPr>
                        <p:cNvPr id="9" name="Line 40"/>
                        <p:cNvSpPr>
                          <a:spLocks noChangeShapeType="1"/>
                        </p:cNvSpPr>
                        <p:nvPr/>
                      </p:nvSpPr>
                      <p:spPr bwMode="auto">
                        <a:xfrm>
                          <a:off x="1724" y="3087"/>
                          <a:ext cx="1224" cy="1211"/>
                        </a:xfrm>
                        <a:prstGeom prst="line">
                          <a:avLst/>
                        </a:prstGeom>
                        <a:noFill/>
                        <a:ln w="9360">
                          <a:solidFill>
                            <a:srgbClr val="BFBFAB"/>
                          </a:solidFill>
                          <a:miter lim="800000"/>
                          <a:headEnd/>
                          <a:tailEnd/>
                        </a:ln>
                        <a:effectLst/>
                      </p:spPr>
                      <p:txBody>
                        <a:bodyPr/>
                        <a:lstStyle/>
                        <a:p>
                          <a:pPr>
                            <a:defRPr/>
                          </a:pPr>
                          <a:endParaRPr lang="ru-RU"/>
                        </a:p>
                      </p:txBody>
                    </p:sp>
                    <p:sp>
                      <p:nvSpPr>
                        <p:cNvPr id="26665" name="Line 41"/>
                        <p:cNvSpPr>
                          <a:spLocks noChangeShapeType="1"/>
                        </p:cNvSpPr>
                        <p:nvPr/>
                      </p:nvSpPr>
                      <p:spPr bwMode="auto">
                        <a:xfrm>
                          <a:off x="1728" y="3079"/>
                          <a:ext cx="1486" cy="1220"/>
                        </a:xfrm>
                        <a:prstGeom prst="line">
                          <a:avLst/>
                        </a:prstGeom>
                        <a:noFill/>
                        <a:ln w="9360">
                          <a:solidFill>
                            <a:srgbClr val="BFBFAB"/>
                          </a:solidFill>
                          <a:miter lim="800000"/>
                          <a:headEnd/>
                          <a:tailEnd/>
                        </a:ln>
                        <a:effectLst/>
                      </p:spPr>
                      <p:txBody>
                        <a:bodyPr/>
                        <a:lstStyle/>
                        <a:p>
                          <a:pPr>
                            <a:defRPr/>
                          </a:pPr>
                          <a:endParaRPr lang="ru-RU"/>
                        </a:p>
                      </p:txBody>
                    </p:sp>
                    <p:sp>
                      <p:nvSpPr>
                        <p:cNvPr id="10" name="Line 42"/>
                        <p:cNvSpPr>
                          <a:spLocks noChangeShapeType="1"/>
                        </p:cNvSpPr>
                        <p:nvPr/>
                      </p:nvSpPr>
                      <p:spPr bwMode="auto">
                        <a:xfrm>
                          <a:off x="1736" y="3073"/>
                          <a:ext cx="1802" cy="1229"/>
                        </a:xfrm>
                        <a:prstGeom prst="line">
                          <a:avLst/>
                        </a:prstGeom>
                        <a:noFill/>
                        <a:ln w="9360">
                          <a:solidFill>
                            <a:srgbClr val="BFBFAB"/>
                          </a:solidFill>
                          <a:miter lim="800000"/>
                          <a:headEnd/>
                          <a:tailEnd/>
                        </a:ln>
                        <a:effectLst/>
                      </p:spPr>
                      <p:txBody>
                        <a:bodyPr/>
                        <a:lstStyle/>
                        <a:p>
                          <a:pPr>
                            <a:defRPr/>
                          </a:pPr>
                          <a:endParaRPr lang="ru-RU"/>
                        </a:p>
                      </p:txBody>
                    </p:sp>
                    <p:sp>
                      <p:nvSpPr>
                        <p:cNvPr id="26667" name="Line 43"/>
                        <p:cNvSpPr>
                          <a:spLocks noChangeShapeType="1"/>
                        </p:cNvSpPr>
                        <p:nvPr/>
                      </p:nvSpPr>
                      <p:spPr bwMode="auto">
                        <a:xfrm>
                          <a:off x="1740" y="3062"/>
                          <a:ext cx="2204" cy="1238"/>
                        </a:xfrm>
                        <a:prstGeom prst="line">
                          <a:avLst/>
                        </a:prstGeom>
                        <a:noFill/>
                        <a:ln w="9360">
                          <a:solidFill>
                            <a:srgbClr val="BFBFAB"/>
                          </a:solidFill>
                          <a:miter lim="800000"/>
                          <a:headEnd/>
                          <a:tailEnd/>
                        </a:ln>
                        <a:effectLst/>
                      </p:spPr>
                      <p:txBody>
                        <a:bodyPr/>
                        <a:lstStyle/>
                        <a:p>
                          <a:pPr>
                            <a:defRPr/>
                          </a:pPr>
                          <a:endParaRPr lang="ru-RU"/>
                        </a:p>
                      </p:txBody>
                    </p:sp>
                    <p:sp>
                      <p:nvSpPr>
                        <p:cNvPr id="11" name="Line 44"/>
                        <p:cNvSpPr>
                          <a:spLocks noChangeShapeType="1"/>
                        </p:cNvSpPr>
                        <p:nvPr/>
                      </p:nvSpPr>
                      <p:spPr bwMode="auto">
                        <a:xfrm>
                          <a:off x="1740" y="3051"/>
                          <a:ext cx="2493" cy="1125"/>
                        </a:xfrm>
                        <a:prstGeom prst="line">
                          <a:avLst/>
                        </a:prstGeom>
                        <a:noFill/>
                        <a:ln w="9360">
                          <a:solidFill>
                            <a:srgbClr val="BFBFAB"/>
                          </a:solidFill>
                          <a:miter lim="800000"/>
                          <a:headEnd/>
                          <a:tailEnd/>
                        </a:ln>
                        <a:effectLst/>
                      </p:spPr>
                      <p:txBody>
                        <a:bodyPr/>
                        <a:lstStyle/>
                        <a:p>
                          <a:pPr>
                            <a:defRPr/>
                          </a:pPr>
                          <a:endParaRPr lang="ru-RU"/>
                        </a:p>
                      </p:txBody>
                    </p:sp>
                    <p:sp>
                      <p:nvSpPr>
                        <p:cNvPr id="26669" name="Line 45"/>
                        <p:cNvSpPr>
                          <a:spLocks noChangeShapeType="1"/>
                        </p:cNvSpPr>
                        <p:nvPr/>
                      </p:nvSpPr>
                      <p:spPr bwMode="auto">
                        <a:xfrm>
                          <a:off x="1742" y="3040"/>
                          <a:ext cx="2516" cy="879"/>
                        </a:xfrm>
                        <a:prstGeom prst="line">
                          <a:avLst/>
                        </a:prstGeom>
                        <a:noFill/>
                        <a:ln w="9360">
                          <a:solidFill>
                            <a:srgbClr val="BFBFAB"/>
                          </a:solidFill>
                          <a:miter lim="800000"/>
                          <a:headEnd/>
                          <a:tailEnd/>
                        </a:ln>
                        <a:effectLst/>
                      </p:spPr>
                      <p:txBody>
                        <a:bodyPr/>
                        <a:lstStyle/>
                        <a:p>
                          <a:pPr>
                            <a:defRPr/>
                          </a:pPr>
                          <a:endParaRPr lang="ru-RU"/>
                        </a:p>
                      </p:txBody>
                    </p:sp>
                    <p:sp>
                      <p:nvSpPr>
                        <p:cNvPr id="26670" name="Line 46"/>
                        <p:cNvSpPr>
                          <a:spLocks noChangeShapeType="1"/>
                        </p:cNvSpPr>
                        <p:nvPr/>
                      </p:nvSpPr>
                      <p:spPr bwMode="auto">
                        <a:xfrm>
                          <a:off x="1736" y="3013"/>
                          <a:ext cx="2463" cy="415"/>
                        </a:xfrm>
                        <a:prstGeom prst="line">
                          <a:avLst/>
                        </a:prstGeom>
                        <a:noFill/>
                        <a:ln w="9360">
                          <a:solidFill>
                            <a:srgbClr val="BFBFAB"/>
                          </a:solidFill>
                          <a:miter lim="800000"/>
                          <a:headEnd/>
                          <a:tailEnd/>
                        </a:ln>
                        <a:effectLst/>
                      </p:spPr>
                      <p:txBody>
                        <a:bodyPr/>
                        <a:lstStyle/>
                        <a:p>
                          <a:pPr>
                            <a:defRPr/>
                          </a:pPr>
                          <a:endParaRPr lang="ru-RU"/>
                        </a:p>
                      </p:txBody>
                    </p:sp>
                    <p:sp>
                      <p:nvSpPr>
                        <p:cNvPr id="26671" name="Line 47"/>
                        <p:cNvSpPr>
                          <a:spLocks noChangeShapeType="1"/>
                        </p:cNvSpPr>
                        <p:nvPr/>
                      </p:nvSpPr>
                      <p:spPr bwMode="auto">
                        <a:xfrm flipV="1">
                          <a:off x="1712" y="2413"/>
                          <a:ext cx="2028" cy="563"/>
                        </a:xfrm>
                        <a:prstGeom prst="line">
                          <a:avLst/>
                        </a:prstGeom>
                        <a:noFill/>
                        <a:ln w="9360">
                          <a:solidFill>
                            <a:srgbClr val="BFBFAB"/>
                          </a:solidFill>
                          <a:miter lim="800000"/>
                          <a:headEnd/>
                          <a:tailEnd/>
                        </a:ln>
                        <a:effectLst/>
                      </p:spPr>
                      <p:txBody>
                        <a:bodyPr/>
                        <a:lstStyle/>
                        <a:p>
                          <a:pPr>
                            <a:defRPr/>
                          </a:pPr>
                          <a:endParaRPr lang="ru-RU"/>
                        </a:p>
                      </p:txBody>
                    </p:sp>
                    <p:sp>
                      <p:nvSpPr>
                        <p:cNvPr id="26672" name="Line 48"/>
                        <p:cNvSpPr>
                          <a:spLocks noChangeShapeType="1"/>
                        </p:cNvSpPr>
                        <p:nvPr/>
                      </p:nvSpPr>
                      <p:spPr bwMode="auto">
                        <a:xfrm flipV="1">
                          <a:off x="1704" y="2086"/>
                          <a:ext cx="1841" cy="873"/>
                        </a:xfrm>
                        <a:prstGeom prst="line">
                          <a:avLst/>
                        </a:prstGeom>
                        <a:noFill/>
                        <a:ln w="9360">
                          <a:solidFill>
                            <a:srgbClr val="BFBFAB"/>
                          </a:solidFill>
                          <a:miter lim="800000"/>
                          <a:headEnd/>
                          <a:tailEnd/>
                        </a:ln>
                        <a:effectLst/>
                      </p:spPr>
                      <p:txBody>
                        <a:bodyPr/>
                        <a:lstStyle/>
                        <a:p>
                          <a:pPr>
                            <a:defRPr/>
                          </a:pPr>
                          <a:endParaRPr lang="ru-RU"/>
                        </a:p>
                      </p:txBody>
                    </p:sp>
                    <p:sp>
                      <p:nvSpPr>
                        <p:cNvPr id="26673" name="Freeform 49"/>
                        <p:cNvSpPr>
                          <a:spLocks noChangeArrowheads="1"/>
                        </p:cNvSpPr>
                        <p:nvPr/>
                      </p:nvSpPr>
                      <p:spPr bwMode="auto">
                        <a:xfrm>
                          <a:off x="1" y="2529"/>
                          <a:ext cx="1542" cy="1768"/>
                        </a:xfrm>
                        <a:custGeom>
                          <a:avLst/>
                          <a:gdLst/>
                          <a:ahLst/>
                          <a:cxnLst>
                            <a:cxn ang="0">
                              <a:pos x="909" y="1264"/>
                            </a:cxn>
                            <a:cxn ang="0">
                              <a:pos x="1058" y="1402"/>
                            </a:cxn>
                            <a:cxn ang="0">
                              <a:pos x="1214" y="1528"/>
                            </a:cxn>
                            <a:cxn ang="0">
                              <a:pos x="1369" y="1654"/>
                            </a:cxn>
                            <a:cxn ang="0">
                              <a:pos x="1531" y="1768"/>
                            </a:cxn>
                            <a:cxn ang="0">
                              <a:pos x="1537" y="1768"/>
                            </a:cxn>
                            <a:cxn ang="0">
                              <a:pos x="1375" y="1654"/>
                            </a:cxn>
                            <a:cxn ang="0">
                              <a:pos x="1220" y="1534"/>
                            </a:cxn>
                            <a:cxn ang="0">
                              <a:pos x="1064" y="1402"/>
                            </a:cxn>
                            <a:cxn ang="0">
                              <a:pos x="915" y="1258"/>
                            </a:cxn>
                            <a:cxn ang="0">
                              <a:pos x="765" y="1115"/>
                            </a:cxn>
                            <a:cxn ang="0">
                              <a:pos x="628" y="959"/>
                            </a:cxn>
                            <a:cxn ang="0">
                              <a:pos x="496" y="803"/>
                            </a:cxn>
                            <a:cxn ang="0">
                              <a:pos x="377" y="647"/>
                            </a:cxn>
                            <a:cxn ang="0">
                              <a:pos x="269" y="485"/>
                            </a:cxn>
                            <a:cxn ang="0">
                              <a:pos x="167" y="323"/>
                            </a:cxn>
                            <a:cxn ang="0">
                              <a:pos x="78" y="161"/>
                            </a:cxn>
                            <a:cxn ang="0">
                              <a:pos x="0" y="0"/>
                            </a:cxn>
                            <a:cxn ang="0">
                              <a:pos x="0" y="12"/>
                            </a:cxn>
                            <a:cxn ang="0">
                              <a:pos x="78" y="173"/>
                            </a:cxn>
                            <a:cxn ang="0">
                              <a:pos x="167" y="335"/>
                            </a:cxn>
                            <a:cxn ang="0">
                              <a:pos x="269" y="491"/>
                            </a:cxn>
                            <a:cxn ang="0">
                              <a:pos x="377" y="653"/>
                            </a:cxn>
                            <a:cxn ang="0">
                              <a:pos x="496" y="809"/>
                            </a:cxn>
                            <a:cxn ang="0">
                              <a:pos x="628" y="965"/>
                            </a:cxn>
                            <a:cxn ang="0">
                              <a:pos x="765" y="1121"/>
                            </a:cxn>
                            <a:cxn ang="0">
                              <a:pos x="909" y="1264"/>
                            </a:cxn>
                            <a:cxn ang="0">
                              <a:pos x="909" y="1264"/>
                            </a:cxn>
                          </a:cxnLst>
                          <a:rect l="0" t="0" r="r" b="b"/>
                          <a:pathLst>
                            <a:path w="1537" h="1768">
                              <a:moveTo>
                                <a:pt x="909" y="1264"/>
                              </a:moveTo>
                              <a:lnTo>
                                <a:pt x="1058" y="1402"/>
                              </a:lnTo>
                              <a:lnTo>
                                <a:pt x="1214" y="1528"/>
                              </a:lnTo>
                              <a:lnTo>
                                <a:pt x="1369" y="1654"/>
                              </a:lnTo>
                              <a:lnTo>
                                <a:pt x="1531" y="1768"/>
                              </a:lnTo>
                              <a:lnTo>
                                <a:pt x="1537" y="1768"/>
                              </a:lnTo>
                              <a:lnTo>
                                <a:pt x="1375" y="1654"/>
                              </a:lnTo>
                              <a:lnTo>
                                <a:pt x="1220" y="1534"/>
                              </a:lnTo>
                              <a:lnTo>
                                <a:pt x="1064" y="1402"/>
                              </a:lnTo>
                              <a:lnTo>
                                <a:pt x="915" y="1258"/>
                              </a:lnTo>
                              <a:lnTo>
                                <a:pt x="765" y="1115"/>
                              </a:lnTo>
                              <a:lnTo>
                                <a:pt x="628" y="959"/>
                              </a:lnTo>
                              <a:lnTo>
                                <a:pt x="496" y="803"/>
                              </a:lnTo>
                              <a:lnTo>
                                <a:pt x="377" y="647"/>
                              </a:lnTo>
                              <a:lnTo>
                                <a:pt x="269" y="485"/>
                              </a:lnTo>
                              <a:lnTo>
                                <a:pt x="167" y="323"/>
                              </a:lnTo>
                              <a:lnTo>
                                <a:pt x="78" y="161"/>
                              </a:lnTo>
                              <a:lnTo>
                                <a:pt x="0" y="0"/>
                              </a:lnTo>
                              <a:lnTo>
                                <a:pt x="0" y="12"/>
                              </a:lnTo>
                              <a:lnTo>
                                <a:pt x="78" y="173"/>
                              </a:lnTo>
                              <a:lnTo>
                                <a:pt x="167" y="335"/>
                              </a:lnTo>
                              <a:lnTo>
                                <a:pt x="269" y="491"/>
                              </a:lnTo>
                              <a:lnTo>
                                <a:pt x="377" y="653"/>
                              </a:lnTo>
                              <a:lnTo>
                                <a:pt x="496" y="809"/>
                              </a:lnTo>
                              <a:lnTo>
                                <a:pt x="628" y="965"/>
                              </a:lnTo>
                              <a:lnTo>
                                <a:pt x="765" y="1121"/>
                              </a:lnTo>
                              <a:lnTo>
                                <a:pt x="909" y="1264"/>
                              </a:lnTo>
                              <a:lnTo>
                                <a:pt x="909" y="1264"/>
                              </a:lnTo>
                              <a:close/>
                            </a:path>
                          </a:pathLst>
                        </a:custGeom>
                        <a:solidFill>
                          <a:srgbClr val="BFBFAB"/>
                        </a:solidFill>
                        <a:ln w="9360">
                          <a:solidFill>
                            <a:srgbClr val="BFBFAB"/>
                          </a:solidFill>
                          <a:round/>
                          <a:headEnd/>
                          <a:tailEnd/>
                        </a:ln>
                        <a:effectLst/>
                      </p:spPr>
                      <p:txBody>
                        <a:bodyPr wrap="none" anchor="ctr"/>
                        <a:lstStyle/>
                        <a:p>
                          <a:pPr>
                            <a:defRPr/>
                          </a:pPr>
                          <a:endParaRPr lang="ru-RU"/>
                        </a:p>
                      </p:txBody>
                    </p:sp>
                    <p:grpSp>
                      <p:nvGrpSpPr>
                        <p:cNvPr id="26705" name="Group 50"/>
                        <p:cNvGrpSpPr>
                          <a:grpSpLocks/>
                        </p:cNvGrpSpPr>
                        <p:nvPr/>
                      </p:nvGrpSpPr>
                      <p:grpSpPr bwMode="auto">
                        <a:xfrm>
                          <a:off x="-205" y="819"/>
                          <a:ext cx="4082" cy="4002"/>
                          <a:chOff x="-205" y="819"/>
                          <a:chExt cx="4082" cy="4002"/>
                        </a:xfrm>
                      </p:grpSpPr>
                      <p:sp>
                        <p:nvSpPr>
                          <p:cNvPr id="26675" name="Oval 51"/>
                          <p:cNvSpPr>
                            <a:spLocks noChangeArrowheads="1"/>
                          </p:cNvSpPr>
                          <p:nvPr/>
                        </p:nvSpPr>
                        <p:spPr bwMode="auto">
                          <a:xfrm rot="18780000">
                            <a:off x="1537" y="2851"/>
                            <a:ext cx="161" cy="280"/>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6676" name="Oval 52"/>
                          <p:cNvSpPr>
                            <a:spLocks noChangeArrowheads="1"/>
                          </p:cNvSpPr>
                          <p:nvPr/>
                        </p:nvSpPr>
                        <p:spPr bwMode="auto">
                          <a:xfrm rot="18780000">
                            <a:off x="1486" y="2727"/>
                            <a:ext cx="281" cy="503"/>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6677" name="Oval 53"/>
                          <p:cNvSpPr>
                            <a:spLocks noChangeArrowheads="1"/>
                          </p:cNvSpPr>
                          <p:nvPr/>
                        </p:nvSpPr>
                        <p:spPr bwMode="auto">
                          <a:xfrm rot="18780000">
                            <a:off x="1410" y="2543"/>
                            <a:ext cx="471" cy="813"/>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6678" name="Oval 54"/>
                          <p:cNvSpPr>
                            <a:spLocks noChangeArrowheads="1"/>
                          </p:cNvSpPr>
                          <p:nvPr/>
                        </p:nvSpPr>
                        <p:spPr bwMode="auto">
                          <a:xfrm rot="18780000">
                            <a:off x="1350" y="2380"/>
                            <a:ext cx="623" cy="1129"/>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6679" name="Oval 55"/>
                          <p:cNvSpPr>
                            <a:spLocks noChangeArrowheads="1"/>
                          </p:cNvSpPr>
                          <p:nvPr/>
                        </p:nvSpPr>
                        <p:spPr bwMode="auto">
                          <a:xfrm rot="18780000">
                            <a:off x="1291" y="2177"/>
                            <a:ext cx="786" cy="1467"/>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6680" name="Oval 56"/>
                          <p:cNvSpPr>
                            <a:spLocks noChangeArrowheads="1"/>
                          </p:cNvSpPr>
                          <p:nvPr/>
                        </p:nvSpPr>
                        <p:spPr bwMode="auto">
                          <a:xfrm rot="18780000">
                            <a:off x="1233" y="2016"/>
                            <a:ext cx="972" cy="1779"/>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6681" name="Oval 57"/>
                          <p:cNvSpPr>
                            <a:spLocks noChangeArrowheads="1"/>
                          </p:cNvSpPr>
                          <p:nvPr/>
                        </p:nvSpPr>
                        <p:spPr bwMode="auto">
                          <a:xfrm rot="18780000">
                            <a:off x="1149" y="1847"/>
                            <a:ext cx="1167" cy="2094"/>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6682" name="Oval 58"/>
                          <p:cNvSpPr>
                            <a:spLocks noChangeArrowheads="1"/>
                          </p:cNvSpPr>
                          <p:nvPr/>
                        </p:nvSpPr>
                        <p:spPr bwMode="auto">
                          <a:xfrm rot="18780000">
                            <a:off x="1078" y="1675"/>
                            <a:ext cx="1346" cy="2398"/>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6683" name="Oval 59"/>
                          <p:cNvSpPr>
                            <a:spLocks noChangeArrowheads="1"/>
                          </p:cNvSpPr>
                          <p:nvPr/>
                        </p:nvSpPr>
                        <p:spPr bwMode="auto">
                          <a:xfrm rot="18780000">
                            <a:off x="992" y="1519"/>
                            <a:ext cx="1563" cy="2696"/>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6684" name="Oval 60"/>
                          <p:cNvSpPr>
                            <a:spLocks noChangeArrowheads="1"/>
                          </p:cNvSpPr>
                          <p:nvPr/>
                        </p:nvSpPr>
                        <p:spPr bwMode="auto">
                          <a:xfrm rot="18780000">
                            <a:off x="926" y="1340"/>
                            <a:ext cx="1711" cy="3016"/>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6685" name="Oval 61"/>
                          <p:cNvSpPr>
                            <a:spLocks noChangeArrowheads="1"/>
                          </p:cNvSpPr>
                          <p:nvPr/>
                        </p:nvSpPr>
                        <p:spPr bwMode="auto">
                          <a:xfrm rot="18720000">
                            <a:off x="872" y="1165"/>
                            <a:ext cx="1880" cy="3345"/>
                          </a:xfrm>
                          <a:prstGeom prst="ellipse">
                            <a:avLst/>
                          </a:prstGeom>
                          <a:noFill/>
                          <a:ln w="9360">
                            <a:solidFill>
                              <a:srgbClr val="BFBFAB"/>
                            </a:solidFill>
                            <a:miter lim="800000"/>
                            <a:headEnd/>
                            <a:tailEnd/>
                          </a:ln>
                          <a:effectLst/>
                        </p:spPr>
                        <p:txBody>
                          <a:bodyPr wrap="none" anchor="ctr"/>
                          <a:lstStyle/>
                          <a:p>
                            <a:pPr>
                              <a:defRPr/>
                            </a:pPr>
                            <a:endParaRPr lang="ru-RU"/>
                          </a:p>
                        </p:txBody>
                      </p:sp>
                      <p:sp>
                        <p:nvSpPr>
                          <p:cNvPr id="26686" name="Oval 62"/>
                          <p:cNvSpPr>
                            <a:spLocks noChangeArrowheads="1"/>
                          </p:cNvSpPr>
                          <p:nvPr/>
                        </p:nvSpPr>
                        <p:spPr bwMode="auto">
                          <a:xfrm rot="18780000">
                            <a:off x="812" y="985"/>
                            <a:ext cx="2049" cy="3672"/>
                          </a:xfrm>
                          <a:prstGeom prst="ellipse">
                            <a:avLst/>
                          </a:prstGeom>
                          <a:noFill/>
                          <a:ln w="9360">
                            <a:solidFill>
                              <a:srgbClr val="BFBFAB"/>
                            </a:solidFill>
                            <a:miter lim="800000"/>
                            <a:headEnd/>
                            <a:tailEnd/>
                          </a:ln>
                          <a:effectLst/>
                        </p:spPr>
                        <p:txBody>
                          <a:bodyPr wrap="none" anchor="ctr"/>
                          <a:lstStyle/>
                          <a:p>
                            <a:pPr>
                              <a:defRPr/>
                            </a:pPr>
                            <a:endParaRPr lang="ru-RU"/>
                          </a:p>
                        </p:txBody>
                      </p:sp>
                    </p:grpSp>
                    <p:sp>
                      <p:nvSpPr>
                        <p:cNvPr id="26687" name="Line 63"/>
                        <p:cNvSpPr>
                          <a:spLocks noChangeShapeType="1"/>
                        </p:cNvSpPr>
                        <p:nvPr/>
                      </p:nvSpPr>
                      <p:spPr bwMode="auto">
                        <a:xfrm flipV="1">
                          <a:off x="1657" y="1142"/>
                          <a:ext cx="831" cy="1776"/>
                        </a:xfrm>
                        <a:prstGeom prst="line">
                          <a:avLst/>
                        </a:prstGeom>
                        <a:noFill/>
                        <a:ln w="9360">
                          <a:solidFill>
                            <a:srgbClr val="BFBFAB"/>
                          </a:solidFill>
                          <a:miter lim="800000"/>
                          <a:headEnd/>
                          <a:tailEnd/>
                        </a:ln>
                        <a:effectLst/>
                      </p:spPr>
                      <p:txBody>
                        <a:bodyPr/>
                        <a:lstStyle/>
                        <a:p>
                          <a:pPr>
                            <a:defRPr/>
                          </a:pPr>
                          <a:endParaRPr lang="ru-RU"/>
                        </a:p>
                      </p:txBody>
                    </p:sp>
                    <p:sp>
                      <p:nvSpPr>
                        <p:cNvPr id="26688" name="Line 64"/>
                        <p:cNvSpPr>
                          <a:spLocks noChangeShapeType="1"/>
                        </p:cNvSpPr>
                        <p:nvPr/>
                      </p:nvSpPr>
                      <p:spPr bwMode="auto">
                        <a:xfrm flipV="1">
                          <a:off x="1665" y="1364"/>
                          <a:ext cx="1113" cy="1558"/>
                        </a:xfrm>
                        <a:prstGeom prst="line">
                          <a:avLst/>
                        </a:prstGeom>
                        <a:noFill/>
                        <a:ln w="9360">
                          <a:solidFill>
                            <a:srgbClr val="BFBFAB"/>
                          </a:solidFill>
                          <a:miter lim="800000"/>
                          <a:headEnd/>
                          <a:tailEnd/>
                        </a:ln>
                        <a:effectLst/>
                      </p:spPr>
                      <p:txBody>
                        <a:bodyPr/>
                        <a:lstStyle/>
                        <a:p>
                          <a:pPr>
                            <a:defRPr/>
                          </a:pPr>
                          <a:endParaRPr lang="ru-RU"/>
                        </a:p>
                      </p:txBody>
                    </p:sp>
                    <p:sp>
                      <p:nvSpPr>
                        <p:cNvPr id="26689" name="Line 65"/>
                        <p:cNvSpPr>
                          <a:spLocks noChangeShapeType="1"/>
                        </p:cNvSpPr>
                        <p:nvPr/>
                      </p:nvSpPr>
                      <p:spPr bwMode="auto">
                        <a:xfrm flipV="1">
                          <a:off x="1666" y="1240"/>
                          <a:ext cx="979" cy="1673"/>
                        </a:xfrm>
                        <a:prstGeom prst="line">
                          <a:avLst/>
                        </a:prstGeom>
                        <a:noFill/>
                        <a:ln w="9360">
                          <a:solidFill>
                            <a:srgbClr val="BFBFAB"/>
                          </a:solidFill>
                          <a:miter lim="800000"/>
                          <a:headEnd/>
                          <a:tailEnd/>
                        </a:ln>
                        <a:effectLst/>
                      </p:spPr>
                      <p:txBody>
                        <a:bodyPr/>
                        <a:lstStyle/>
                        <a:p>
                          <a:pPr>
                            <a:defRPr/>
                          </a:pPr>
                          <a:endParaRPr lang="ru-RU"/>
                        </a:p>
                      </p:txBody>
                    </p:sp>
                    <p:sp>
                      <p:nvSpPr>
                        <p:cNvPr id="26690" name="Line 66"/>
                        <p:cNvSpPr>
                          <a:spLocks noChangeShapeType="1"/>
                        </p:cNvSpPr>
                        <p:nvPr/>
                      </p:nvSpPr>
                      <p:spPr bwMode="auto">
                        <a:xfrm flipV="1">
                          <a:off x="1671" y="1464"/>
                          <a:ext cx="1245" cy="1463"/>
                        </a:xfrm>
                        <a:prstGeom prst="line">
                          <a:avLst/>
                        </a:prstGeom>
                        <a:noFill/>
                        <a:ln w="9360">
                          <a:solidFill>
                            <a:srgbClr val="BFBFAB"/>
                          </a:solidFill>
                          <a:miter lim="800000"/>
                          <a:headEnd/>
                          <a:tailEnd/>
                        </a:ln>
                        <a:effectLst/>
                      </p:spPr>
                      <p:txBody>
                        <a:bodyPr/>
                        <a:lstStyle/>
                        <a:p>
                          <a:pPr>
                            <a:defRPr/>
                          </a:pPr>
                          <a:endParaRPr lang="ru-RU"/>
                        </a:p>
                      </p:txBody>
                    </p:sp>
                    <p:sp>
                      <p:nvSpPr>
                        <p:cNvPr id="26691" name="Line 67"/>
                        <p:cNvSpPr>
                          <a:spLocks noChangeShapeType="1"/>
                        </p:cNvSpPr>
                        <p:nvPr/>
                      </p:nvSpPr>
                      <p:spPr bwMode="auto">
                        <a:xfrm flipV="1">
                          <a:off x="1676" y="1575"/>
                          <a:ext cx="1395" cy="1357"/>
                        </a:xfrm>
                        <a:prstGeom prst="line">
                          <a:avLst/>
                        </a:prstGeom>
                        <a:noFill/>
                        <a:ln w="9360">
                          <a:solidFill>
                            <a:srgbClr val="BFBFAB"/>
                          </a:solidFill>
                          <a:miter lim="800000"/>
                          <a:headEnd/>
                          <a:tailEnd/>
                        </a:ln>
                        <a:effectLst/>
                      </p:spPr>
                      <p:txBody>
                        <a:bodyPr/>
                        <a:lstStyle/>
                        <a:p>
                          <a:pPr>
                            <a:defRPr/>
                          </a:pPr>
                          <a:endParaRPr lang="ru-RU"/>
                        </a:p>
                      </p:txBody>
                    </p:sp>
                    <p:sp>
                      <p:nvSpPr>
                        <p:cNvPr id="26692" name="Line 68"/>
                        <p:cNvSpPr>
                          <a:spLocks noChangeShapeType="1"/>
                        </p:cNvSpPr>
                        <p:nvPr/>
                      </p:nvSpPr>
                      <p:spPr bwMode="auto">
                        <a:xfrm flipV="1">
                          <a:off x="1688" y="1837"/>
                          <a:ext cx="1598" cy="1107"/>
                        </a:xfrm>
                        <a:prstGeom prst="line">
                          <a:avLst/>
                        </a:prstGeom>
                        <a:noFill/>
                        <a:ln w="9360">
                          <a:solidFill>
                            <a:srgbClr val="BFBFAB"/>
                          </a:solidFill>
                          <a:miter lim="800000"/>
                          <a:headEnd/>
                          <a:tailEnd/>
                        </a:ln>
                        <a:effectLst/>
                      </p:spPr>
                      <p:txBody>
                        <a:bodyPr/>
                        <a:lstStyle/>
                        <a:p>
                          <a:pPr>
                            <a:defRPr/>
                          </a:pPr>
                          <a:endParaRPr lang="ru-RU"/>
                        </a:p>
                      </p:txBody>
                    </p:sp>
                    <p:sp>
                      <p:nvSpPr>
                        <p:cNvPr id="26693" name="Line 69"/>
                        <p:cNvSpPr>
                          <a:spLocks noChangeShapeType="1"/>
                        </p:cNvSpPr>
                        <p:nvPr/>
                      </p:nvSpPr>
                      <p:spPr bwMode="auto">
                        <a:xfrm flipV="1">
                          <a:off x="1696" y="1970"/>
                          <a:ext cx="1706" cy="981"/>
                        </a:xfrm>
                        <a:prstGeom prst="line">
                          <a:avLst/>
                        </a:prstGeom>
                        <a:noFill/>
                        <a:ln w="9360">
                          <a:solidFill>
                            <a:srgbClr val="BFBFAB"/>
                          </a:solidFill>
                          <a:miter lim="800000"/>
                          <a:headEnd/>
                          <a:tailEnd/>
                        </a:ln>
                        <a:effectLst/>
                      </p:spPr>
                      <p:txBody>
                        <a:bodyPr/>
                        <a:lstStyle/>
                        <a:p>
                          <a:pPr>
                            <a:defRPr/>
                          </a:pPr>
                          <a:endParaRPr lang="ru-RU"/>
                        </a:p>
                      </p:txBody>
                    </p:sp>
                    <p:sp>
                      <p:nvSpPr>
                        <p:cNvPr id="26694" name="Line 70"/>
                        <p:cNvSpPr>
                          <a:spLocks noChangeShapeType="1"/>
                        </p:cNvSpPr>
                        <p:nvPr/>
                      </p:nvSpPr>
                      <p:spPr bwMode="auto">
                        <a:xfrm flipV="1">
                          <a:off x="1710" y="2261"/>
                          <a:ext cx="1909" cy="708"/>
                        </a:xfrm>
                        <a:prstGeom prst="line">
                          <a:avLst/>
                        </a:prstGeom>
                        <a:noFill/>
                        <a:ln w="9360">
                          <a:solidFill>
                            <a:srgbClr val="BFBFAB"/>
                          </a:solidFill>
                          <a:miter lim="800000"/>
                          <a:headEnd/>
                          <a:tailEnd/>
                        </a:ln>
                        <a:effectLst/>
                      </p:spPr>
                      <p:txBody>
                        <a:bodyPr/>
                        <a:lstStyle/>
                        <a:p>
                          <a:pPr>
                            <a:defRPr/>
                          </a:pPr>
                          <a:endParaRPr lang="ru-RU"/>
                        </a:p>
                      </p:txBody>
                    </p:sp>
                    <p:sp>
                      <p:nvSpPr>
                        <p:cNvPr id="26695" name="Line 71"/>
                        <p:cNvSpPr>
                          <a:spLocks noChangeShapeType="1"/>
                        </p:cNvSpPr>
                        <p:nvPr/>
                      </p:nvSpPr>
                      <p:spPr bwMode="auto">
                        <a:xfrm flipV="1">
                          <a:off x="1717" y="2567"/>
                          <a:ext cx="2125" cy="413"/>
                        </a:xfrm>
                        <a:prstGeom prst="line">
                          <a:avLst/>
                        </a:prstGeom>
                        <a:noFill/>
                        <a:ln w="9360">
                          <a:solidFill>
                            <a:srgbClr val="BFBFAB"/>
                          </a:solidFill>
                          <a:miter lim="800000"/>
                          <a:headEnd/>
                          <a:tailEnd/>
                        </a:ln>
                        <a:effectLst/>
                      </p:spPr>
                      <p:txBody>
                        <a:bodyPr/>
                        <a:lstStyle/>
                        <a:p>
                          <a:pPr>
                            <a:defRPr/>
                          </a:pPr>
                          <a:endParaRPr lang="ru-RU"/>
                        </a:p>
                      </p:txBody>
                    </p:sp>
                    <p:sp>
                      <p:nvSpPr>
                        <p:cNvPr id="26696" name="Line 72"/>
                        <p:cNvSpPr>
                          <a:spLocks noChangeShapeType="1"/>
                        </p:cNvSpPr>
                        <p:nvPr/>
                      </p:nvSpPr>
                      <p:spPr bwMode="auto">
                        <a:xfrm flipV="1">
                          <a:off x="1720" y="2777"/>
                          <a:ext cx="2235" cy="206"/>
                        </a:xfrm>
                        <a:prstGeom prst="line">
                          <a:avLst/>
                        </a:prstGeom>
                        <a:noFill/>
                        <a:ln w="9360">
                          <a:solidFill>
                            <a:srgbClr val="BFBFAB"/>
                          </a:solidFill>
                          <a:miter lim="800000"/>
                          <a:headEnd/>
                          <a:tailEnd/>
                        </a:ln>
                        <a:effectLst/>
                      </p:spPr>
                      <p:txBody>
                        <a:bodyPr/>
                        <a:lstStyle/>
                        <a:p>
                          <a:pPr>
                            <a:defRPr/>
                          </a:pPr>
                          <a:endParaRPr lang="ru-RU"/>
                        </a:p>
                      </p:txBody>
                    </p:sp>
                    <p:sp>
                      <p:nvSpPr>
                        <p:cNvPr id="26697" name="Line 73"/>
                        <p:cNvSpPr>
                          <a:spLocks noChangeShapeType="1"/>
                        </p:cNvSpPr>
                        <p:nvPr/>
                      </p:nvSpPr>
                      <p:spPr bwMode="auto">
                        <a:xfrm flipV="1">
                          <a:off x="1719" y="2982"/>
                          <a:ext cx="2333" cy="8"/>
                        </a:xfrm>
                        <a:prstGeom prst="line">
                          <a:avLst/>
                        </a:prstGeom>
                        <a:noFill/>
                        <a:ln w="9360">
                          <a:solidFill>
                            <a:srgbClr val="BFBFAB"/>
                          </a:solidFill>
                          <a:miter lim="800000"/>
                          <a:headEnd/>
                          <a:tailEnd/>
                        </a:ln>
                        <a:effectLst/>
                      </p:spPr>
                      <p:txBody>
                        <a:bodyPr/>
                        <a:lstStyle/>
                        <a:p>
                          <a:pPr>
                            <a:defRPr/>
                          </a:pPr>
                          <a:endParaRPr lang="ru-RU"/>
                        </a:p>
                      </p:txBody>
                    </p:sp>
                    <p:sp>
                      <p:nvSpPr>
                        <p:cNvPr id="26698" name="Line 74"/>
                        <p:cNvSpPr>
                          <a:spLocks noChangeShapeType="1"/>
                        </p:cNvSpPr>
                        <p:nvPr/>
                      </p:nvSpPr>
                      <p:spPr bwMode="auto">
                        <a:xfrm>
                          <a:off x="1730" y="2999"/>
                          <a:ext cx="2412" cy="199"/>
                        </a:xfrm>
                        <a:prstGeom prst="line">
                          <a:avLst/>
                        </a:prstGeom>
                        <a:noFill/>
                        <a:ln w="9360">
                          <a:solidFill>
                            <a:srgbClr val="BFBFAB"/>
                          </a:solidFill>
                          <a:miter lim="800000"/>
                          <a:headEnd/>
                          <a:tailEnd/>
                        </a:ln>
                        <a:effectLst/>
                      </p:spPr>
                      <p:txBody>
                        <a:bodyPr/>
                        <a:lstStyle/>
                        <a:p>
                          <a:pPr>
                            <a:defRPr/>
                          </a:pPr>
                          <a:endParaRPr lang="ru-RU"/>
                        </a:p>
                      </p:txBody>
                    </p:sp>
                    <p:sp>
                      <p:nvSpPr>
                        <p:cNvPr id="26699" name="Line 75"/>
                        <p:cNvSpPr>
                          <a:spLocks noChangeShapeType="1"/>
                        </p:cNvSpPr>
                        <p:nvPr/>
                      </p:nvSpPr>
                      <p:spPr bwMode="auto">
                        <a:xfrm>
                          <a:off x="1741" y="3027"/>
                          <a:ext cx="2513" cy="640"/>
                        </a:xfrm>
                        <a:prstGeom prst="line">
                          <a:avLst/>
                        </a:prstGeom>
                        <a:noFill/>
                        <a:ln w="9360">
                          <a:solidFill>
                            <a:srgbClr val="BFBFAB"/>
                          </a:solidFill>
                          <a:miter lim="800000"/>
                          <a:headEnd/>
                          <a:tailEnd/>
                        </a:ln>
                        <a:effectLst/>
                      </p:spPr>
                      <p:txBody>
                        <a:bodyPr/>
                        <a:lstStyle/>
                        <a:p>
                          <a:pPr>
                            <a:defRPr/>
                          </a:pPr>
                          <a:endParaRPr lang="ru-RU"/>
                        </a:p>
                      </p:txBody>
                    </p:sp>
                    <p:sp>
                      <p:nvSpPr>
                        <p:cNvPr id="26700" name="Line 76"/>
                        <p:cNvSpPr>
                          <a:spLocks noChangeShapeType="1"/>
                        </p:cNvSpPr>
                        <p:nvPr/>
                      </p:nvSpPr>
                      <p:spPr bwMode="auto">
                        <a:xfrm flipH="1">
                          <a:off x="1504" y="3086"/>
                          <a:ext cx="114" cy="1211"/>
                        </a:xfrm>
                        <a:prstGeom prst="line">
                          <a:avLst/>
                        </a:prstGeom>
                        <a:noFill/>
                        <a:ln w="9360">
                          <a:solidFill>
                            <a:srgbClr val="BFBFAB"/>
                          </a:solidFill>
                          <a:miter lim="800000"/>
                          <a:headEnd/>
                          <a:tailEnd/>
                        </a:ln>
                        <a:effectLst/>
                      </p:spPr>
                      <p:txBody>
                        <a:bodyPr/>
                        <a:lstStyle/>
                        <a:p>
                          <a:pPr>
                            <a:defRPr/>
                          </a:pPr>
                          <a:endParaRPr lang="ru-RU"/>
                        </a:p>
                      </p:txBody>
                    </p:sp>
                    <p:sp>
                      <p:nvSpPr>
                        <p:cNvPr id="26701" name="Line 77"/>
                        <p:cNvSpPr>
                          <a:spLocks noChangeShapeType="1"/>
                        </p:cNvSpPr>
                        <p:nvPr/>
                      </p:nvSpPr>
                      <p:spPr bwMode="auto">
                        <a:xfrm flipH="1">
                          <a:off x="894" y="3053"/>
                          <a:ext cx="675" cy="791"/>
                        </a:xfrm>
                        <a:prstGeom prst="line">
                          <a:avLst/>
                        </a:prstGeom>
                        <a:noFill/>
                        <a:ln w="9360">
                          <a:solidFill>
                            <a:srgbClr val="BFBFAB"/>
                          </a:solidFill>
                          <a:miter lim="800000"/>
                          <a:headEnd/>
                          <a:tailEnd/>
                        </a:ln>
                        <a:effectLst/>
                      </p:spPr>
                      <p:txBody>
                        <a:bodyPr/>
                        <a:lstStyle/>
                        <a:p>
                          <a:pPr>
                            <a:defRPr/>
                          </a:pPr>
                          <a:endParaRPr lang="ru-RU"/>
                        </a:p>
                      </p:txBody>
                    </p:sp>
                    <p:sp>
                      <p:nvSpPr>
                        <p:cNvPr id="26702" name="Line 78"/>
                        <p:cNvSpPr>
                          <a:spLocks noChangeShapeType="1"/>
                        </p:cNvSpPr>
                        <p:nvPr/>
                      </p:nvSpPr>
                      <p:spPr bwMode="auto">
                        <a:xfrm flipH="1">
                          <a:off x="824" y="3045"/>
                          <a:ext cx="739" cy="732"/>
                        </a:xfrm>
                        <a:prstGeom prst="line">
                          <a:avLst/>
                        </a:prstGeom>
                        <a:noFill/>
                        <a:ln w="9360">
                          <a:solidFill>
                            <a:srgbClr val="BFBFAB"/>
                          </a:solidFill>
                          <a:miter lim="800000"/>
                          <a:headEnd/>
                          <a:tailEnd/>
                        </a:ln>
                        <a:effectLst/>
                      </p:spPr>
                      <p:txBody>
                        <a:bodyPr/>
                        <a:lstStyle/>
                        <a:p>
                          <a:pPr>
                            <a:defRPr/>
                          </a:pPr>
                          <a:endParaRPr lang="ru-RU"/>
                        </a:p>
                      </p:txBody>
                    </p:sp>
                    <p:sp>
                      <p:nvSpPr>
                        <p:cNvPr id="26703" name="Line 79"/>
                        <p:cNvSpPr>
                          <a:spLocks noChangeShapeType="1"/>
                        </p:cNvSpPr>
                        <p:nvPr/>
                      </p:nvSpPr>
                      <p:spPr bwMode="auto">
                        <a:xfrm flipH="1">
                          <a:off x="750" y="3040"/>
                          <a:ext cx="809" cy="673"/>
                        </a:xfrm>
                        <a:prstGeom prst="line">
                          <a:avLst/>
                        </a:prstGeom>
                        <a:noFill/>
                        <a:ln w="9360">
                          <a:solidFill>
                            <a:srgbClr val="BFBFAB"/>
                          </a:solidFill>
                          <a:miter lim="800000"/>
                          <a:headEnd/>
                          <a:tailEnd/>
                        </a:ln>
                        <a:effectLst/>
                      </p:spPr>
                      <p:txBody>
                        <a:bodyPr/>
                        <a:lstStyle/>
                        <a:p>
                          <a:pPr>
                            <a:defRPr/>
                          </a:pPr>
                          <a:endParaRPr lang="ru-RU"/>
                        </a:p>
                      </p:txBody>
                    </p:sp>
                    <p:sp>
                      <p:nvSpPr>
                        <p:cNvPr id="26704" name="Line 80"/>
                        <p:cNvSpPr>
                          <a:spLocks noChangeShapeType="1"/>
                        </p:cNvSpPr>
                        <p:nvPr/>
                      </p:nvSpPr>
                      <p:spPr bwMode="auto">
                        <a:xfrm flipH="1">
                          <a:off x="685" y="3033"/>
                          <a:ext cx="870" cy="609"/>
                        </a:xfrm>
                        <a:prstGeom prst="line">
                          <a:avLst/>
                        </a:prstGeom>
                        <a:noFill/>
                        <a:ln w="9360">
                          <a:solidFill>
                            <a:srgbClr val="BFBFAB"/>
                          </a:solidFill>
                          <a:miter lim="800000"/>
                          <a:headEnd/>
                          <a:tailEnd/>
                        </a:ln>
                        <a:effectLst/>
                      </p:spPr>
                      <p:txBody>
                        <a:bodyPr/>
                        <a:lstStyle/>
                        <a:p>
                          <a:pPr>
                            <a:defRPr/>
                          </a:pPr>
                          <a:endParaRPr lang="ru-RU"/>
                        </a:p>
                      </p:txBody>
                    </p:sp>
                    <p:sp>
                      <p:nvSpPr>
                        <p:cNvPr id="12" name="Line 81"/>
                        <p:cNvSpPr>
                          <a:spLocks noChangeShapeType="1"/>
                        </p:cNvSpPr>
                        <p:nvPr/>
                      </p:nvSpPr>
                      <p:spPr bwMode="auto">
                        <a:xfrm flipH="1">
                          <a:off x="618" y="3029"/>
                          <a:ext cx="928" cy="541"/>
                        </a:xfrm>
                        <a:prstGeom prst="line">
                          <a:avLst/>
                        </a:prstGeom>
                        <a:noFill/>
                        <a:ln w="9360">
                          <a:solidFill>
                            <a:srgbClr val="BFBFAB"/>
                          </a:solidFill>
                          <a:miter lim="800000"/>
                          <a:headEnd/>
                          <a:tailEnd/>
                        </a:ln>
                        <a:effectLst/>
                      </p:spPr>
                      <p:txBody>
                        <a:bodyPr/>
                        <a:lstStyle/>
                        <a:p>
                          <a:pPr>
                            <a:defRPr/>
                          </a:pPr>
                          <a:endParaRPr lang="ru-RU"/>
                        </a:p>
                      </p:txBody>
                    </p:sp>
                    <p:sp>
                      <p:nvSpPr>
                        <p:cNvPr id="26706" name="Line 82"/>
                        <p:cNvSpPr>
                          <a:spLocks noChangeShapeType="1"/>
                        </p:cNvSpPr>
                        <p:nvPr/>
                      </p:nvSpPr>
                      <p:spPr bwMode="auto">
                        <a:xfrm flipH="1">
                          <a:off x="547" y="3022"/>
                          <a:ext cx="997" cy="468"/>
                        </a:xfrm>
                        <a:prstGeom prst="line">
                          <a:avLst/>
                        </a:prstGeom>
                        <a:noFill/>
                        <a:ln w="9360">
                          <a:solidFill>
                            <a:srgbClr val="BFBFAB"/>
                          </a:solidFill>
                          <a:miter lim="800000"/>
                          <a:headEnd/>
                          <a:tailEnd/>
                        </a:ln>
                        <a:effectLst/>
                      </p:spPr>
                      <p:txBody>
                        <a:bodyPr/>
                        <a:lstStyle/>
                        <a:p>
                          <a:pPr>
                            <a:defRPr/>
                          </a:pPr>
                          <a:endParaRPr lang="ru-RU"/>
                        </a:p>
                      </p:txBody>
                    </p:sp>
                    <p:sp>
                      <p:nvSpPr>
                        <p:cNvPr id="26707" name="Line 83"/>
                        <p:cNvSpPr>
                          <a:spLocks noChangeShapeType="1"/>
                        </p:cNvSpPr>
                        <p:nvPr/>
                      </p:nvSpPr>
                      <p:spPr bwMode="auto">
                        <a:xfrm flipH="1">
                          <a:off x="475" y="3016"/>
                          <a:ext cx="1065" cy="391"/>
                        </a:xfrm>
                        <a:prstGeom prst="line">
                          <a:avLst/>
                        </a:prstGeom>
                        <a:noFill/>
                        <a:ln w="9360">
                          <a:solidFill>
                            <a:srgbClr val="BFBFAB"/>
                          </a:solidFill>
                          <a:miter lim="800000"/>
                          <a:headEnd/>
                          <a:tailEnd/>
                        </a:ln>
                        <a:effectLst/>
                      </p:spPr>
                      <p:txBody>
                        <a:bodyPr/>
                        <a:lstStyle/>
                        <a:p>
                          <a:pPr>
                            <a:defRPr/>
                          </a:pPr>
                          <a:endParaRPr lang="ru-RU"/>
                        </a:p>
                      </p:txBody>
                    </p:sp>
                    <p:sp>
                      <p:nvSpPr>
                        <p:cNvPr id="26708" name="Line 84"/>
                        <p:cNvSpPr>
                          <a:spLocks noChangeShapeType="1"/>
                        </p:cNvSpPr>
                        <p:nvPr/>
                      </p:nvSpPr>
                      <p:spPr bwMode="auto">
                        <a:xfrm flipH="1">
                          <a:off x="338" y="3005"/>
                          <a:ext cx="1194" cy="220"/>
                        </a:xfrm>
                        <a:prstGeom prst="line">
                          <a:avLst/>
                        </a:prstGeom>
                        <a:noFill/>
                        <a:ln w="9360">
                          <a:solidFill>
                            <a:srgbClr val="BFBFAB"/>
                          </a:solidFill>
                          <a:miter lim="800000"/>
                          <a:headEnd/>
                          <a:tailEnd/>
                        </a:ln>
                        <a:effectLst/>
                      </p:spPr>
                      <p:txBody>
                        <a:bodyPr/>
                        <a:lstStyle/>
                        <a:p>
                          <a:pPr>
                            <a:defRPr/>
                          </a:pPr>
                          <a:endParaRPr lang="ru-RU"/>
                        </a:p>
                      </p:txBody>
                    </p:sp>
                    <p:sp>
                      <p:nvSpPr>
                        <p:cNvPr id="26709" name="Line 85"/>
                        <p:cNvSpPr>
                          <a:spLocks noChangeShapeType="1"/>
                        </p:cNvSpPr>
                        <p:nvPr/>
                      </p:nvSpPr>
                      <p:spPr bwMode="auto">
                        <a:xfrm flipH="1">
                          <a:off x="261" y="2999"/>
                          <a:ext cx="1267" cy="118"/>
                        </a:xfrm>
                        <a:prstGeom prst="line">
                          <a:avLst/>
                        </a:prstGeom>
                        <a:noFill/>
                        <a:ln w="9360">
                          <a:solidFill>
                            <a:srgbClr val="BFBFAB"/>
                          </a:solidFill>
                          <a:miter lim="800000"/>
                          <a:headEnd/>
                          <a:tailEnd/>
                        </a:ln>
                        <a:effectLst/>
                      </p:spPr>
                      <p:txBody>
                        <a:bodyPr/>
                        <a:lstStyle/>
                        <a:p>
                          <a:pPr>
                            <a:defRPr/>
                          </a:pPr>
                          <a:endParaRPr lang="ru-RU"/>
                        </a:p>
                      </p:txBody>
                    </p:sp>
                    <p:sp>
                      <p:nvSpPr>
                        <p:cNvPr id="26710" name="Line 86"/>
                        <p:cNvSpPr>
                          <a:spLocks noChangeShapeType="1"/>
                        </p:cNvSpPr>
                        <p:nvPr/>
                      </p:nvSpPr>
                      <p:spPr bwMode="auto">
                        <a:xfrm flipH="1">
                          <a:off x="182" y="2990"/>
                          <a:ext cx="1341" cy="11"/>
                        </a:xfrm>
                        <a:prstGeom prst="line">
                          <a:avLst/>
                        </a:prstGeom>
                        <a:noFill/>
                        <a:ln w="9360">
                          <a:solidFill>
                            <a:srgbClr val="BFBFAB"/>
                          </a:solidFill>
                          <a:miter lim="800000"/>
                          <a:headEnd/>
                          <a:tailEnd/>
                        </a:ln>
                        <a:effectLst/>
                      </p:spPr>
                      <p:txBody>
                        <a:bodyPr/>
                        <a:lstStyle/>
                        <a:p>
                          <a:pPr>
                            <a:defRPr/>
                          </a:pPr>
                          <a:endParaRPr lang="ru-RU"/>
                        </a:p>
                      </p:txBody>
                    </p:sp>
                    <p:sp>
                      <p:nvSpPr>
                        <p:cNvPr id="26711" name="Line 87"/>
                        <p:cNvSpPr>
                          <a:spLocks noChangeShapeType="1"/>
                        </p:cNvSpPr>
                        <p:nvPr/>
                      </p:nvSpPr>
                      <p:spPr bwMode="auto">
                        <a:xfrm flipH="1" flipV="1">
                          <a:off x="24" y="2727"/>
                          <a:ext cx="1495" cy="253"/>
                        </a:xfrm>
                        <a:prstGeom prst="line">
                          <a:avLst/>
                        </a:prstGeom>
                        <a:noFill/>
                        <a:ln w="9360">
                          <a:solidFill>
                            <a:srgbClr val="BFBFAB"/>
                          </a:solidFill>
                          <a:miter lim="800000"/>
                          <a:headEnd/>
                          <a:tailEnd/>
                        </a:ln>
                        <a:effectLst/>
                      </p:spPr>
                      <p:txBody>
                        <a:bodyPr/>
                        <a:lstStyle/>
                        <a:p>
                          <a:pPr>
                            <a:defRPr/>
                          </a:pPr>
                          <a:endParaRPr lang="ru-RU"/>
                        </a:p>
                      </p:txBody>
                    </p:sp>
                    <p:sp>
                      <p:nvSpPr>
                        <p:cNvPr id="26712" name="Line 88"/>
                        <p:cNvSpPr>
                          <a:spLocks noChangeShapeType="1"/>
                        </p:cNvSpPr>
                        <p:nvPr/>
                      </p:nvSpPr>
                      <p:spPr bwMode="auto">
                        <a:xfrm flipH="1" flipV="1">
                          <a:off x="-2" y="2579"/>
                          <a:ext cx="1516" cy="388"/>
                        </a:xfrm>
                        <a:prstGeom prst="line">
                          <a:avLst/>
                        </a:prstGeom>
                        <a:noFill/>
                        <a:ln w="9360">
                          <a:solidFill>
                            <a:srgbClr val="BFBFAB"/>
                          </a:solidFill>
                          <a:miter lim="800000"/>
                          <a:headEnd/>
                          <a:tailEnd/>
                        </a:ln>
                        <a:effectLst/>
                      </p:spPr>
                      <p:txBody>
                        <a:bodyPr/>
                        <a:lstStyle/>
                        <a:p>
                          <a:pPr>
                            <a:defRPr/>
                          </a:pPr>
                          <a:endParaRPr lang="ru-RU"/>
                        </a:p>
                      </p:txBody>
                    </p:sp>
                    <p:sp>
                      <p:nvSpPr>
                        <p:cNvPr id="26713" name="Line 89"/>
                        <p:cNvSpPr>
                          <a:spLocks noChangeShapeType="1"/>
                        </p:cNvSpPr>
                        <p:nvPr/>
                      </p:nvSpPr>
                      <p:spPr bwMode="auto">
                        <a:xfrm flipH="1" flipV="1">
                          <a:off x="-3" y="2262"/>
                          <a:ext cx="1512" cy="685"/>
                        </a:xfrm>
                        <a:prstGeom prst="line">
                          <a:avLst/>
                        </a:prstGeom>
                        <a:noFill/>
                        <a:ln w="9360">
                          <a:solidFill>
                            <a:srgbClr val="BFBFAB"/>
                          </a:solidFill>
                          <a:miter lim="800000"/>
                          <a:headEnd/>
                          <a:tailEnd/>
                        </a:ln>
                        <a:effectLst/>
                      </p:spPr>
                      <p:txBody>
                        <a:bodyPr/>
                        <a:lstStyle/>
                        <a:p>
                          <a:pPr>
                            <a:defRPr/>
                          </a:pPr>
                          <a:endParaRPr lang="ru-RU"/>
                        </a:p>
                      </p:txBody>
                    </p:sp>
                    <p:sp>
                      <p:nvSpPr>
                        <p:cNvPr id="26714" name="Line 90"/>
                        <p:cNvSpPr>
                          <a:spLocks noChangeShapeType="1"/>
                        </p:cNvSpPr>
                        <p:nvPr/>
                      </p:nvSpPr>
                      <p:spPr bwMode="auto">
                        <a:xfrm flipH="1" flipV="1">
                          <a:off x="210" y="632"/>
                          <a:ext cx="1326" cy="2251"/>
                        </a:xfrm>
                        <a:prstGeom prst="line">
                          <a:avLst/>
                        </a:prstGeom>
                        <a:noFill/>
                        <a:ln w="9360">
                          <a:solidFill>
                            <a:srgbClr val="BFBFAB"/>
                          </a:solidFill>
                          <a:miter lim="800000"/>
                          <a:headEnd/>
                          <a:tailEnd/>
                        </a:ln>
                        <a:effectLst/>
                      </p:spPr>
                      <p:txBody>
                        <a:bodyPr/>
                        <a:lstStyle/>
                        <a:p>
                          <a:pPr>
                            <a:defRPr/>
                          </a:pPr>
                          <a:endParaRPr lang="ru-RU"/>
                        </a:p>
                      </p:txBody>
                    </p:sp>
                    <p:sp>
                      <p:nvSpPr>
                        <p:cNvPr id="26715" name="Line 91"/>
                        <p:cNvSpPr>
                          <a:spLocks noChangeShapeType="1"/>
                        </p:cNvSpPr>
                        <p:nvPr/>
                      </p:nvSpPr>
                      <p:spPr bwMode="auto">
                        <a:xfrm flipH="1" flipV="1">
                          <a:off x="438" y="544"/>
                          <a:ext cx="1112" cy="2339"/>
                        </a:xfrm>
                        <a:prstGeom prst="line">
                          <a:avLst/>
                        </a:prstGeom>
                        <a:noFill/>
                        <a:ln w="9360">
                          <a:solidFill>
                            <a:srgbClr val="BFBFAB"/>
                          </a:solidFill>
                          <a:miter lim="800000"/>
                          <a:headEnd/>
                          <a:tailEnd/>
                        </a:ln>
                        <a:effectLst/>
                      </p:spPr>
                      <p:txBody>
                        <a:bodyPr/>
                        <a:lstStyle/>
                        <a:p>
                          <a:pPr>
                            <a:defRPr/>
                          </a:pPr>
                          <a:endParaRPr lang="ru-RU"/>
                        </a:p>
                      </p:txBody>
                    </p:sp>
                    <p:sp>
                      <p:nvSpPr>
                        <p:cNvPr id="26716" name="Line 92"/>
                        <p:cNvSpPr>
                          <a:spLocks noChangeShapeType="1"/>
                        </p:cNvSpPr>
                        <p:nvPr/>
                      </p:nvSpPr>
                      <p:spPr bwMode="auto">
                        <a:xfrm flipH="1" flipV="1">
                          <a:off x="931" y="516"/>
                          <a:ext cx="648" cy="2362"/>
                        </a:xfrm>
                        <a:prstGeom prst="line">
                          <a:avLst/>
                        </a:prstGeom>
                        <a:noFill/>
                        <a:ln w="9360">
                          <a:solidFill>
                            <a:srgbClr val="BFBFAB"/>
                          </a:solidFill>
                          <a:miter lim="800000"/>
                          <a:headEnd/>
                          <a:tailEnd/>
                        </a:ln>
                        <a:effectLst/>
                      </p:spPr>
                      <p:txBody>
                        <a:bodyPr/>
                        <a:lstStyle/>
                        <a:p>
                          <a:pPr>
                            <a:defRPr/>
                          </a:pPr>
                          <a:endParaRPr lang="ru-RU"/>
                        </a:p>
                      </p:txBody>
                    </p:sp>
                    <p:sp>
                      <p:nvSpPr>
                        <p:cNvPr id="26717" name="Line 93"/>
                        <p:cNvSpPr>
                          <a:spLocks noChangeShapeType="1"/>
                        </p:cNvSpPr>
                        <p:nvPr/>
                      </p:nvSpPr>
                      <p:spPr bwMode="auto">
                        <a:xfrm flipH="1" flipV="1">
                          <a:off x="1152" y="549"/>
                          <a:ext cx="438" cy="2332"/>
                        </a:xfrm>
                        <a:prstGeom prst="line">
                          <a:avLst/>
                        </a:prstGeom>
                        <a:noFill/>
                        <a:ln w="9360">
                          <a:solidFill>
                            <a:srgbClr val="BFBFAB"/>
                          </a:solidFill>
                          <a:miter lim="800000"/>
                          <a:headEnd/>
                          <a:tailEnd/>
                        </a:ln>
                        <a:effectLst/>
                      </p:spPr>
                      <p:txBody>
                        <a:bodyPr/>
                        <a:lstStyle/>
                        <a:p>
                          <a:pPr>
                            <a:defRPr/>
                          </a:pPr>
                          <a:endParaRPr lang="ru-RU"/>
                        </a:p>
                      </p:txBody>
                    </p:sp>
                    <p:sp>
                      <p:nvSpPr>
                        <p:cNvPr id="26718" name="Line 94"/>
                        <p:cNvSpPr>
                          <a:spLocks noChangeShapeType="1"/>
                        </p:cNvSpPr>
                        <p:nvPr/>
                      </p:nvSpPr>
                      <p:spPr bwMode="auto">
                        <a:xfrm flipV="1">
                          <a:off x="1608" y="677"/>
                          <a:ext cx="3" cy="2207"/>
                        </a:xfrm>
                        <a:prstGeom prst="line">
                          <a:avLst/>
                        </a:prstGeom>
                        <a:noFill/>
                        <a:ln w="9360">
                          <a:solidFill>
                            <a:srgbClr val="BFBFAB"/>
                          </a:solidFill>
                          <a:miter lim="800000"/>
                          <a:headEnd/>
                          <a:tailEnd/>
                        </a:ln>
                        <a:effectLst/>
                      </p:spPr>
                      <p:txBody>
                        <a:bodyPr/>
                        <a:lstStyle/>
                        <a:p>
                          <a:pPr>
                            <a:defRPr/>
                          </a:pPr>
                          <a:endParaRPr lang="ru-RU"/>
                        </a:p>
                      </p:txBody>
                    </p:sp>
                    <p:sp>
                      <p:nvSpPr>
                        <p:cNvPr id="26719" name="Line 95"/>
                        <p:cNvSpPr>
                          <a:spLocks noChangeShapeType="1"/>
                        </p:cNvSpPr>
                        <p:nvPr/>
                      </p:nvSpPr>
                      <p:spPr bwMode="auto">
                        <a:xfrm flipV="1">
                          <a:off x="1621" y="755"/>
                          <a:ext cx="192" cy="2135"/>
                        </a:xfrm>
                        <a:prstGeom prst="line">
                          <a:avLst/>
                        </a:prstGeom>
                        <a:noFill/>
                        <a:ln w="9360">
                          <a:solidFill>
                            <a:srgbClr val="BFBFAB"/>
                          </a:solidFill>
                          <a:miter lim="800000"/>
                          <a:headEnd/>
                          <a:tailEnd/>
                        </a:ln>
                        <a:effectLst/>
                      </p:spPr>
                      <p:txBody>
                        <a:bodyPr/>
                        <a:lstStyle/>
                        <a:p>
                          <a:pPr>
                            <a:defRPr/>
                          </a:pPr>
                          <a:endParaRPr lang="ru-RU"/>
                        </a:p>
                      </p:txBody>
                    </p:sp>
                    <p:sp>
                      <p:nvSpPr>
                        <p:cNvPr id="26720" name="Line 96"/>
                        <p:cNvSpPr>
                          <a:spLocks noChangeShapeType="1"/>
                        </p:cNvSpPr>
                        <p:nvPr/>
                      </p:nvSpPr>
                      <p:spPr bwMode="auto">
                        <a:xfrm flipV="1">
                          <a:off x="1628" y="846"/>
                          <a:ext cx="369" cy="2050"/>
                        </a:xfrm>
                        <a:prstGeom prst="line">
                          <a:avLst/>
                        </a:prstGeom>
                        <a:noFill/>
                        <a:ln w="9360">
                          <a:solidFill>
                            <a:srgbClr val="BFBFAB"/>
                          </a:solidFill>
                          <a:miter lim="800000"/>
                          <a:headEnd/>
                          <a:tailEnd/>
                        </a:ln>
                        <a:effectLst/>
                      </p:spPr>
                      <p:txBody>
                        <a:bodyPr/>
                        <a:lstStyle/>
                        <a:p>
                          <a:pPr>
                            <a:defRPr/>
                          </a:pPr>
                          <a:endParaRPr lang="ru-RU"/>
                        </a:p>
                      </p:txBody>
                    </p:sp>
                    <p:sp>
                      <p:nvSpPr>
                        <p:cNvPr id="26721" name="Line 97"/>
                        <p:cNvSpPr>
                          <a:spLocks noChangeShapeType="1"/>
                        </p:cNvSpPr>
                        <p:nvPr/>
                      </p:nvSpPr>
                      <p:spPr bwMode="auto">
                        <a:xfrm flipV="1">
                          <a:off x="1637" y="940"/>
                          <a:ext cx="533" cy="1963"/>
                        </a:xfrm>
                        <a:prstGeom prst="line">
                          <a:avLst/>
                        </a:prstGeom>
                        <a:noFill/>
                        <a:ln w="9360">
                          <a:solidFill>
                            <a:srgbClr val="BFBFAB"/>
                          </a:solidFill>
                          <a:miter lim="800000"/>
                          <a:headEnd/>
                          <a:tailEnd/>
                        </a:ln>
                        <a:effectLst/>
                      </p:spPr>
                      <p:txBody>
                        <a:bodyPr/>
                        <a:lstStyle/>
                        <a:p>
                          <a:pPr>
                            <a:defRPr/>
                          </a:pPr>
                          <a:endParaRPr lang="ru-RU"/>
                        </a:p>
                      </p:txBody>
                    </p:sp>
                    <p:sp>
                      <p:nvSpPr>
                        <p:cNvPr id="26722" name="Line 98"/>
                        <p:cNvSpPr>
                          <a:spLocks noChangeShapeType="1"/>
                        </p:cNvSpPr>
                        <p:nvPr/>
                      </p:nvSpPr>
                      <p:spPr bwMode="auto">
                        <a:xfrm flipV="1">
                          <a:off x="1645" y="1044"/>
                          <a:ext cx="690" cy="1861"/>
                        </a:xfrm>
                        <a:prstGeom prst="line">
                          <a:avLst/>
                        </a:prstGeom>
                        <a:noFill/>
                        <a:ln w="9360">
                          <a:solidFill>
                            <a:srgbClr val="BFBFAB"/>
                          </a:solidFill>
                          <a:miter lim="800000"/>
                          <a:headEnd/>
                          <a:tailEnd/>
                        </a:ln>
                        <a:effectLst/>
                      </p:spPr>
                      <p:txBody>
                        <a:bodyPr/>
                        <a:lstStyle/>
                        <a:p>
                          <a:pPr>
                            <a:defRPr/>
                          </a:pPr>
                          <a:endParaRPr lang="ru-RU"/>
                        </a:p>
                      </p:txBody>
                    </p:sp>
                  </p:grpSp>
                </p:grpSp>
              </p:grpSp>
            </p:grpSp>
          </p:grpSp>
          <p:grpSp>
            <p:nvGrpSpPr>
              <p:cNvPr id="26646" name="Group 99"/>
              <p:cNvGrpSpPr>
                <a:grpSpLocks/>
              </p:cNvGrpSpPr>
              <p:nvPr/>
            </p:nvGrpSpPr>
            <p:grpSpPr bwMode="auto">
              <a:xfrm>
                <a:off x="0" y="1708"/>
                <a:ext cx="3162" cy="2592"/>
                <a:chOff x="0" y="1708"/>
                <a:chExt cx="3162" cy="2592"/>
              </a:xfrm>
            </p:grpSpPr>
            <p:sp>
              <p:nvSpPr>
                <p:cNvPr id="26724" name="Line 100"/>
                <p:cNvSpPr>
                  <a:spLocks noChangeShapeType="1"/>
                </p:cNvSpPr>
                <p:nvPr/>
              </p:nvSpPr>
              <p:spPr bwMode="auto">
                <a:xfrm flipV="1">
                  <a:off x="1683" y="1707"/>
                  <a:ext cx="1480" cy="1233"/>
                </a:xfrm>
                <a:prstGeom prst="line">
                  <a:avLst/>
                </a:prstGeom>
                <a:noFill/>
                <a:ln w="9360">
                  <a:solidFill>
                    <a:srgbClr val="BFBFAB"/>
                  </a:solidFill>
                  <a:miter lim="800000"/>
                  <a:headEnd/>
                  <a:tailEnd/>
                </a:ln>
                <a:effectLst/>
              </p:spPr>
              <p:txBody>
                <a:bodyPr/>
                <a:lstStyle/>
                <a:p>
                  <a:pPr>
                    <a:defRPr/>
                  </a:pPr>
                  <a:endParaRPr lang="ru-RU"/>
                </a:p>
              </p:txBody>
            </p:sp>
            <p:sp>
              <p:nvSpPr>
                <p:cNvPr id="26725" name="Line 101"/>
                <p:cNvSpPr>
                  <a:spLocks noChangeShapeType="1"/>
                </p:cNvSpPr>
                <p:nvPr/>
              </p:nvSpPr>
              <p:spPr bwMode="auto">
                <a:xfrm flipH="1" flipV="1">
                  <a:off x="867" y="3832"/>
                  <a:ext cx="229" cy="469"/>
                </a:xfrm>
                <a:prstGeom prst="line">
                  <a:avLst/>
                </a:prstGeom>
                <a:noFill/>
                <a:ln w="19080">
                  <a:solidFill>
                    <a:srgbClr val="BFBFAB"/>
                  </a:solidFill>
                  <a:miter lim="800000"/>
                  <a:headEnd/>
                  <a:tailEnd/>
                </a:ln>
                <a:effectLst/>
              </p:spPr>
              <p:txBody>
                <a:bodyPr/>
                <a:lstStyle/>
                <a:p>
                  <a:pPr>
                    <a:defRPr/>
                  </a:pPr>
                  <a:endParaRPr lang="ru-RU"/>
                </a:p>
              </p:txBody>
            </p:sp>
            <p:grpSp>
              <p:nvGrpSpPr>
                <p:cNvPr id="26649" name="Group 102"/>
                <p:cNvGrpSpPr>
                  <a:grpSpLocks/>
                </p:cNvGrpSpPr>
                <p:nvPr/>
              </p:nvGrpSpPr>
              <p:grpSpPr bwMode="auto">
                <a:xfrm>
                  <a:off x="0" y="2717"/>
                  <a:ext cx="1320" cy="1583"/>
                  <a:chOff x="0" y="2717"/>
                  <a:chExt cx="1320" cy="1583"/>
                </a:xfrm>
              </p:grpSpPr>
              <p:sp>
                <p:nvSpPr>
                  <p:cNvPr id="26727" name="Line 103"/>
                  <p:cNvSpPr>
                    <a:spLocks noChangeShapeType="1"/>
                  </p:cNvSpPr>
                  <p:nvPr/>
                </p:nvSpPr>
                <p:spPr bwMode="auto">
                  <a:xfrm flipH="1">
                    <a:off x="694" y="3836"/>
                    <a:ext cx="179" cy="187"/>
                  </a:xfrm>
                  <a:prstGeom prst="line">
                    <a:avLst/>
                  </a:prstGeom>
                  <a:noFill/>
                  <a:ln w="19080">
                    <a:solidFill>
                      <a:srgbClr val="BFBFAB"/>
                    </a:solidFill>
                    <a:miter lim="800000"/>
                    <a:headEnd/>
                    <a:tailEnd/>
                  </a:ln>
                  <a:effectLst/>
                </p:spPr>
                <p:txBody>
                  <a:bodyPr/>
                  <a:lstStyle/>
                  <a:p>
                    <a:pPr>
                      <a:defRPr/>
                    </a:pPr>
                    <a:endParaRPr lang="ru-RU"/>
                  </a:p>
                </p:txBody>
              </p:sp>
              <p:sp>
                <p:nvSpPr>
                  <p:cNvPr id="26728" name="Freeform 104"/>
                  <p:cNvSpPr>
                    <a:spLocks noChangeArrowheads="1"/>
                  </p:cNvSpPr>
                  <p:nvPr/>
                </p:nvSpPr>
                <p:spPr bwMode="auto">
                  <a:xfrm>
                    <a:off x="3" y="3199"/>
                    <a:ext cx="1006" cy="1102"/>
                  </a:xfrm>
                  <a:custGeom>
                    <a:avLst/>
                    <a:gdLst/>
                    <a:ahLst/>
                    <a:cxnLst>
                      <a:cxn ang="0">
                        <a:pos x="1006" y="1102"/>
                      </a:cxn>
                      <a:cxn ang="0">
                        <a:pos x="696" y="823"/>
                      </a:cxn>
                      <a:cxn ang="0">
                        <a:pos x="333" y="447"/>
                      </a:cxn>
                      <a:cxn ang="0">
                        <a:pos x="51" y="76"/>
                      </a:cxn>
                      <a:cxn ang="0">
                        <a:pos x="0" y="0"/>
                      </a:cxn>
                    </a:cxnLst>
                    <a:rect l="0" t="0" r="r" b="b"/>
                    <a:pathLst>
                      <a:path w="1006" h="1102">
                        <a:moveTo>
                          <a:pt x="1006" y="1102"/>
                        </a:moveTo>
                        <a:lnTo>
                          <a:pt x="696" y="823"/>
                        </a:lnTo>
                        <a:lnTo>
                          <a:pt x="333" y="447"/>
                        </a:lnTo>
                        <a:lnTo>
                          <a:pt x="51" y="76"/>
                        </a:lnTo>
                        <a:lnTo>
                          <a:pt x="0" y="0"/>
                        </a:lnTo>
                      </a:path>
                    </a:pathLst>
                  </a:custGeom>
                  <a:noFill/>
                  <a:ln w="19080">
                    <a:solidFill>
                      <a:srgbClr val="BFBFAB"/>
                    </a:solidFill>
                    <a:round/>
                    <a:headEnd/>
                    <a:tailEnd/>
                  </a:ln>
                  <a:effectLst/>
                </p:spPr>
                <p:txBody>
                  <a:bodyPr wrap="none" anchor="ctr"/>
                  <a:lstStyle/>
                  <a:p>
                    <a:pPr>
                      <a:defRPr/>
                    </a:pPr>
                    <a:endParaRPr lang="ru-RU"/>
                  </a:p>
                </p:txBody>
              </p:sp>
              <p:sp>
                <p:nvSpPr>
                  <p:cNvPr id="26729" name="Line 105"/>
                  <p:cNvSpPr>
                    <a:spLocks noChangeShapeType="1"/>
                  </p:cNvSpPr>
                  <p:nvPr/>
                </p:nvSpPr>
                <p:spPr bwMode="auto">
                  <a:xfrm flipH="1">
                    <a:off x="1239" y="4212"/>
                    <a:ext cx="83" cy="88"/>
                  </a:xfrm>
                  <a:prstGeom prst="line">
                    <a:avLst/>
                  </a:prstGeom>
                  <a:noFill/>
                  <a:ln w="19080">
                    <a:solidFill>
                      <a:srgbClr val="BFBFAB"/>
                    </a:solidFill>
                    <a:miter lim="800000"/>
                    <a:headEnd/>
                    <a:tailEnd/>
                  </a:ln>
                  <a:effectLst/>
                </p:spPr>
                <p:txBody>
                  <a:bodyPr/>
                  <a:lstStyle/>
                  <a:p>
                    <a:pPr>
                      <a:defRPr/>
                    </a:pPr>
                    <a:endParaRPr lang="ru-RU"/>
                  </a:p>
                </p:txBody>
              </p:sp>
              <p:sp>
                <p:nvSpPr>
                  <p:cNvPr id="26730" name="Line 106"/>
                  <p:cNvSpPr>
                    <a:spLocks noChangeShapeType="1"/>
                  </p:cNvSpPr>
                  <p:nvPr/>
                </p:nvSpPr>
                <p:spPr bwMode="auto">
                  <a:xfrm flipH="1" flipV="1">
                    <a:off x="337" y="3646"/>
                    <a:ext cx="538" cy="191"/>
                  </a:xfrm>
                  <a:prstGeom prst="line">
                    <a:avLst/>
                  </a:prstGeom>
                  <a:noFill/>
                  <a:ln w="19080">
                    <a:solidFill>
                      <a:srgbClr val="BFBFAB"/>
                    </a:solidFill>
                    <a:miter lim="800000"/>
                    <a:headEnd/>
                    <a:tailEnd/>
                  </a:ln>
                  <a:effectLst/>
                </p:spPr>
                <p:txBody>
                  <a:bodyPr/>
                  <a:lstStyle/>
                  <a:p>
                    <a:pPr>
                      <a:defRPr/>
                    </a:pPr>
                    <a:endParaRPr lang="ru-RU"/>
                  </a:p>
                </p:txBody>
              </p:sp>
              <p:sp>
                <p:nvSpPr>
                  <p:cNvPr id="26731" name="Line 107"/>
                  <p:cNvSpPr>
                    <a:spLocks noChangeShapeType="1"/>
                  </p:cNvSpPr>
                  <p:nvPr/>
                </p:nvSpPr>
                <p:spPr bwMode="auto">
                  <a:xfrm flipH="1" flipV="1">
                    <a:off x="234" y="3079"/>
                    <a:ext cx="107" cy="573"/>
                  </a:xfrm>
                  <a:prstGeom prst="line">
                    <a:avLst/>
                  </a:prstGeom>
                  <a:noFill/>
                  <a:ln w="19080">
                    <a:solidFill>
                      <a:srgbClr val="BFBFAB"/>
                    </a:solidFill>
                    <a:miter lim="800000"/>
                    <a:headEnd/>
                    <a:tailEnd/>
                  </a:ln>
                  <a:effectLst/>
                </p:spPr>
                <p:txBody>
                  <a:bodyPr/>
                  <a:lstStyle/>
                  <a:p>
                    <a:pPr>
                      <a:defRPr/>
                    </a:pPr>
                    <a:endParaRPr lang="ru-RU"/>
                  </a:p>
                </p:txBody>
              </p:sp>
              <p:sp>
                <p:nvSpPr>
                  <p:cNvPr id="26732" name="Line 108"/>
                  <p:cNvSpPr>
                    <a:spLocks noChangeShapeType="1"/>
                  </p:cNvSpPr>
                  <p:nvPr/>
                </p:nvSpPr>
                <p:spPr bwMode="auto">
                  <a:xfrm flipH="1" flipV="1">
                    <a:off x="-1" y="2987"/>
                    <a:ext cx="241" cy="98"/>
                  </a:xfrm>
                  <a:prstGeom prst="line">
                    <a:avLst/>
                  </a:prstGeom>
                  <a:noFill/>
                  <a:ln w="19080">
                    <a:solidFill>
                      <a:srgbClr val="BFBFAB"/>
                    </a:solidFill>
                    <a:miter lim="800000"/>
                    <a:headEnd/>
                    <a:tailEnd/>
                  </a:ln>
                  <a:effectLst/>
                </p:spPr>
                <p:txBody>
                  <a:bodyPr/>
                  <a:lstStyle/>
                  <a:p>
                    <a:pPr>
                      <a:defRPr/>
                    </a:pPr>
                    <a:endParaRPr lang="ru-RU"/>
                  </a:p>
                </p:txBody>
              </p:sp>
              <p:sp>
                <p:nvSpPr>
                  <p:cNvPr id="26733" name="Line 109"/>
                  <p:cNvSpPr>
                    <a:spLocks noChangeShapeType="1"/>
                  </p:cNvSpPr>
                  <p:nvPr/>
                </p:nvSpPr>
                <p:spPr bwMode="auto">
                  <a:xfrm flipV="1">
                    <a:off x="55" y="3079"/>
                    <a:ext cx="182" cy="200"/>
                  </a:xfrm>
                  <a:prstGeom prst="line">
                    <a:avLst/>
                  </a:prstGeom>
                  <a:noFill/>
                  <a:ln w="19080">
                    <a:solidFill>
                      <a:srgbClr val="BFBFAB"/>
                    </a:solidFill>
                    <a:miter lim="800000"/>
                    <a:headEnd/>
                    <a:tailEnd/>
                  </a:ln>
                  <a:effectLst/>
                </p:spPr>
                <p:txBody>
                  <a:bodyPr/>
                  <a:lstStyle/>
                  <a:p>
                    <a:pPr>
                      <a:defRPr/>
                    </a:pPr>
                    <a:endParaRPr lang="ru-RU"/>
                  </a:p>
                </p:txBody>
              </p:sp>
              <p:sp>
                <p:nvSpPr>
                  <p:cNvPr id="26734" name="Line 110"/>
                  <p:cNvSpPr>
                    <a:spLocks noChangeShapeType="1"/>
                  </p:cNvSpPr>
                  <p:nvPr/>
                </p:nvSpPr>
                <p:spPr bwMode="auto">
                  <a:xfrm flipH="1">
                    <a:off x="333" y="3457"/>
                    <a:ext cx="182" cy="192"/>
                  </a:xfrm>
                  <a:prstGeom prst="line">
                    <a:avLst/>
                  </a:prstGeom>
                  <a:noFill/>
                  <a:ln w="19080">
                    <a:solidFill>
                      <a:srgbClr val="BFBFAB"/>
                    </a:solidFill>
                    <a:miter lim="800000"/>
                    <a:headEnd/>
                    <a:tailEnd/>
                  </a:ln>
                  <a:effectLst/>
                </p:spPr>
                <p:txBody>
                  <a:bodyPr/>
                  <a:lstStyle/>
                  <a:p>
                    <a:pPr>
                      <a:defRPr/>
                    </a:pPr>
                    <a:endParaRPr lang="ru-RU"/>
                  </a:p>
                </p:txBody>
              </p:sp>
              <p:sp>
                <p:nvSpPr>
                  <p:cNvPr id="26735" name="Line 111"/>
                  <p:cNvSpPr>
                    <a:spLocks noChangeShapeType="1"/>
                  </p:cNvSpPr>
                  <p:nvPr/>
                </p:nvSpPr>
                <p:spPr bwMode="auto">
                  <a:xfrm flipV="1">
                    <a:off x="4" y="2716"/>
                    <a:ext cx="14" cy="29"/>
                  </a:xfrm>
                  <a:prstGeom prst="line">
                    <a:avLst/>
                  </a:prstGeom>
                  <a:noFill/>
                  <a:ln w="19080">
                    <a:solidFill>
                      <a:srgbClr val="BFBFAB"/>
                    </a:solidFill>
                    <a:miter lim="800000"/>
                    <a:headEnd/>
                    <a:tailEnd/>
                  </a:ln>
                  <a:effectLst/>
                </p:spPr>
                <p:txBody>
                  <a:bodyPr/>
                  <a:lstStyle/>
                  <a:p>
                    <a:pPr>
                      <a:defRPr/>
                    </a:pPr>
                    <a:endParaRPr lang="ru-RU"/>
                  </a:p>
                </p:txBody>
              </p:sp>
            </p:grpSp>
          </p:grpSp>
        </p:grpSp>
        <p:grpSp>
          <p:nvGrpSpPr>
            <p:cNvPr id="26632" name="Group 112"/>
            <p:cNvGrpSpPr>
              <a:grpSpLocks/>
            </p:cNvGrpSpPr>
            <p:nvPr/>
          </p:nvGrpSpPr>
          <p:grpSpPr bwMode="auto">
            <a:xfrm>
              <a:off x="1" y="1349"/>
              <a:ext cx="3288" cy="2947"/>
              <a:chOff x="1" y="1349"/>
              <a:chExt cx="3288" cy="2947"/>
            </a:xfrm>
          </p:grpSpPr>
          <p:sp>
            <p:nvSpPr>
              <p:cNvPr id="26737" name="Freeform 113"/>
              <p:cNvSpPr>
                <a:spLocks noChangeArrowheads="1"/>
              </p:cNvSpPr>
              <p:nvPr/>
            </p:nvSpPr>
            <p:spPr bwMode="auto">
              <a:xfrm>
                <a:off x="1" y="2679"/>
                <a:ext cx="1440" cy="1618"/>
              </a:xfrm>
              <a:custGeom>
                <a:avLst/>
                <a:gdLst/>
                <a:ahLst/>
                <a:cxnLst>
                  <a:cxn ang="0">
                    <a:pos x="873" y="1150"/>
                  </a:cxn>
                  <a:cxn ang="0">
                    <a:pos x="741" y="1019"/>
                  </a:cxn>
                  <a:cxn ang="0">
                    <a:pos x="610" y="875"/>
                  </a:cxn>
                  <a:cxn ang="0">
                    <a:pos x="490" y="737"/>
                  </a:cxn>
                  <a:cxn ang="0">
                    <a:pos x="377" y="593"/>
                  </a:cxn>
                  <a:cxn ang="0">
                    <a:pos x="275" y="443"/>
                  </a:cxn>
                  <a:cxn ang="0">
                    <a:pos x="173" y="299"/>
                  </a:cxn>
                  <a:cxn ang="0">
                    <a:pos x="84" y="149"/>
                  </a:cxn>
                  <a:cxn ang="0">
                    <a:pos x="0" y="0"/>
                  </a:cxn>
                  <a:cxn ang="0">
                    <a:pos x="0" y="11"/>
                  </a:cxn>
                  <a:cxn ang="0">
                    <a:pos x="84" y="155"/>
                  </a:cxn>
                  <a:cxn ang="0">
                    <a:pos x="173" y="305"/>
                  </a:cxn>
                  <a:cxn ang="0">
                    <a:pos x="269" y="449"/>
                  </a:cxn>
                  <a:cxn ang="0">
                    <a:pos x="377" y="593"/>
                  </a:cxn>
                  <a:cxn ang="0">
                    <a:pos x="490" y="737"/>
                  </a:cxn>
                  <a:cxn ang="0">
                    <a:pos x="610" y="881"/>
                  </a:cxn>
                  <a:cxn ang="0">
                    <a:pos x="735" y="1019"/>
                  </a:cxn>
                  <a:cxn ang="0">
                    <a:pos x="873" y="1150"/>
                  </a:cxn>
                  <a:cxn ang="0">
                    <a:pos x="1010" y="1276"/>
                  </a:cxn>
                  <a:cxn ang="0">
                    <a:pos x="1148" y="1396"/>
                  </a:cxn>
                  <a:cxn ang="0">
                    <a:pos x="1286" y="1510"/>
                  </a:cxn>
                  <a:cxn ang="0">
                    <a:pos x="1429" y="1618"/>
                  </a:cxn>
                  <a:cxn ang="0">
                    <a:pos x="1435" y="1618"/>
                  </a:cxn>
                  <a:cxn ang="0">
                    <a:pos x="1292" y="1510"/>
                  </a:cxn>
                  <a:cxn ang="0">
                    <a:pos x="1154" y="1396"/>
                  </a:cxn>
                  <a:cxn ang="0">
                    <a:pos x="1010" y="1276"/>
                  </a:cxn>
                  <a:cxn ang="0">
                    <a:pos x="873" y="1150"/>
                  </a:cxn>
                  <a:cxn ang="0">
                    <a:pos x="873" y="1150"/>
                  </a:cxn>
                </a:cxnLst>
                <a:rect l="0" t="0" r="r" b="b"/>
                <a:pathLst>
                  <a:path w="1435" h="1618">
                    <a:moveTo>
                      <a:pt x="873" y="1150"/>
                    </a:moveTo>
                    <a:lnTo>
                      <a:pt x="741" y="1019"/>
                    </a:lnTo>
                    <a:lnTo>
                      <a:pt x="610" y="875"/>
                    </a:lnTo>
                    <a:lnTo>
                      <a:pt x="490" y="737"/>
                    </a:lnTo>
                    <a:lnTo>
                      <a:pt x="377" y="593"/>
                    </a:lnTo>
                    <a:lnTo>
                      <a:pt x="275" y="443"/>
                    </a:lnTo>
                    <a:lnTo>
                      <a:pt x="173" y="299"/>
                    </a:lnTo>
                    <a:lnTo>
                      <a:pt x="84" y="149"/>
                    </a:lnTo>
                    <a:lnTo>
                      <a:pt x="0" y="0"/>
                    </a:lnTo>
                    <a:lnTo>
                      <a:pt x="0" y="11"/>
                    </a:lnTo>
                    <a:lnTo>
                      <a:pt x="84" y="155"/>
                    </a:lnTo>
                    <a:lnTo>
                      <a:pt x="173" y="305"/>
                    </a:lnTo>
                    <a:lnTo>
                      <a:pt x="269" y="449"/>
                    </a:lnTo>
                    <a:lnTo>
                      <a:pt x="377" y="593"/>
                    </a:lnTo>
                    <a:lnTo>
                      <a:pt x="490" y="737"/>
                    </a:lnTo>
                    <a:lnTo>
                      <a:pt x="610" y="881"/>
                    </a:lnTo>
                    <a:lnTo>
                      <a:pt x="735" y="1019"/>
                    </a:lnTo>
                    <a:lnTo>
                      <a:pt x="873" y="1150"/>
                    </a:lnTo>
                    <a:lnTo>
                      <a:pt x="1010" y="1276"/>
                    </a:lnTo>
                    <a:lnTo>
                      <a:pt x="1148" y="1396"/>
                    </a:lnTo>
                    <a:lnTo>
                      <a:pt x="1286" y="1510"/>
                    </a:lnTo>
                    <a:lnTo>
                      <a:pt x="1429" y="1618"/>
                    </a:lnTo>
                    <a:lnTo>
                      <a:pt x="1435" y="1618"/>
                    </a:lnTo>
                    <a:lnTo>
                      <a:pt x="1292" y="1510"/>
                    </a:lnTo>
                    <a:lnTo>
                      <a:pt x="1154" y="1396"/>
                    </a:lnTo>
                    <a:lnTo>
                      <a:pt x="1010" y="1276"/>
                    </a:lnTo>
                    <a:lnTo>
                      <a:pt x="873" y="1150"/>
                    </a:lnTo>
                    <a:lnTo>
                      <a:pt x="873" y="1150"/>
                    </a:lnTo>
                    <a:close/>
                  </a:path>
                </a:pathLst>
              </a:custGeom>
              <a:solidFill>
                <a:srgbClr val="BFBFAB"/>
              </a:solidFill>
              <a:ln w="9525">
                <a:noFill/>
                <a:round/>
                <a:headEnd/>
                <a:tailEnd/>
              </a:ln>
              <a:effectLst/>
            </p:spPr>
            <p:txBody>
              <a:bodyPr wrap="none" anchor="ctr"/>
              <a:lstStyle/>
              <a:p>
                <a:pPr>
                  <a:defRPr/>
                </a:pPr>
                <a:endParaRPr lang="ru-RU"/>
              </a:p>
            </p:txBody>
          </p:sp>
          <p:sp>
            <p:nvSpPr>
              <p:cNvPr id="26738" name="Freeform 114"/>
              <p:cNvSpPr>
                <a:spLocks noChangeArrowheads="1"/>
              </p:cNvSpPr>
              <p:nvPr/>
            </p:nvSpPr>
            <p:spPr bwMode="auto">
              <a:xfrm>
                <a:off x="1" y="2283"/>
                <a:ext cx="1673" cy="2014"/>
              </a:xfrm>
              <a:custGeom>
                <a:avLst/>
                <a:gdLst/>
                <a:ahLst/>
                <a:cxnLst>
                  <a:cxn ang="0">
                    <a:pos x="957" y="1463"/>
                  </a:cxn>
                  <a:cxn ang="0">
                    <a:pos x="789" y="1289"/>
                  </a:cxn>
                  <a:cxn ang="0">
                    <a:pos x="634" y="1115"/>
                  </a:cxn>
                  <a:cxn ang="0">
                    <a:pos x="490" y="929"/>
                  </a:cxn>
                  <a:cxn ang="0">
                    <a:pos x="365" y="743"/>
                  </a:cxn>
                  <a:cxn ang="0">
                    <a:pos x="251" y="557"/>
                  </a:cxn>
                  <a:cxn ang="0">
                    <a:pos x="149" y="372"/>
                  </a:cxn>
                  <a:cxn ang="0">
                    <a:pos x="66" y="186"/>
                  </a:cxn>
                  <a:cxn ang="0">
                    <a:pos x="0" y="0"/>
                  </a:cxn>
                  <a:cxn ang="0">
                    <a:pos x="0" y="12"/>
                  </a:cxn>
                  <a:cxn ang="0">
                    <a:pos x="66" y="198"/>
                  </a:cxn>
                  <a:cxn ang="0">
                    <a:pos x="149" y="384"/>
                  </a:cxn>
                  <a:cxn ang="0">
                    <a:pos x="251" y="569"/>
                  </a:cxn>
                  <a:cxn ang="0">
                    <a:pos x="365" y="755"/>
                  </a:cxn>
                  <a:cxn ang="0">
                    <a:pos x="490" y="935"/>
                  </a:cxn>
                  <a:cxn ang="0">
                    <a:pos x="634" y="1115"/>
                  </a:cxn>
                  <a:cxn ang="0">
                    <a:pos x="789" y="1295"/>
                  </a:cxn>
                  <a:cxn ang="0">
                    <a:pos x="957" y="1463"/>
                  </a:cxn>
                  <a:cxn ang="0">
                    <a:pos x="1130" y="1618"/>
                  </a:cxn>
                  <a:cxn ang="0">
                    <a:pos x="1303" y="1762"/>
                  </a:cxn>
                  <a:cxn ang="0">
                    <a:pos x="1483" y="1894"/>
                  </a:cxn>
                  <a:cxn ang="0">
                    <a:pos x="1662" y="2014"/>
                  </a:cxn>
                  <a:cxn ang="0">
                    <a:pos x="1668" y="2014"/>
                  </a:cxn>
                  <a:cxn ang="0">
                    <a:pos x="1483" y="1894"/>
                  </a:cxn>
                  <a:cxn ang="0">
                    <a:pos x="1303" y="1762"/>
                  </a:cxn>
                  <a:cxn ang="0">
                    <a:pos x="1130" y="1618"/>
                  </a:cxn>
                  <a:cxn ang="0">
                    <a:pos x="957" y="1463"/>
                  </a:cxn>
                  <a:cxn ang="0">
                    <a:pos x="957" y="1463"/>
                  </a:cxn>
                </a:cxnLst>
                <a:rect l="0" t="0" r="r" b="b"/>
                <a:pathLst>
                  <a:path w="1668" h="2014">
                    <a:moveTo>
                      <a:pt x="957" y="1463"/>
                    </a:moveTo>
                    <a:lnTo>
                      <a:pt x="789" y="1289"/>
                    </a:lnTo>
                    <a:lnTo>
                      <a:pt x="634" y="1115"/>
                    </a:lnTo>
                    <a:lnTo>
                      <a:pt x="490" y="929"/>
                    </a:lnTo>
                    <a:lnTo>
                      <a:pt x="365" y="743"/>
                    </a:lnTo>
                    <a:lnTo>
                      <a:pt x="251" y="557"/>
                    </a:lnTo>
                    <a:lnTo>
                      <a:pt x="149" y="372"/>
                    </a:lnTo>
                    <a:lnTo>
                      <a:pt x="66" y="186"/>
                    </a:lnTo>
                    <a:lnTo>
                      <a:pt x="0" y="0"/>
                    </a:lnTo>
                    <a:lnTo>
                      <a:pt x="0" y="12"/>
                    </a:lnTo>
                    <a:lnTo>
                      <a:pt x="66" y="198"/>
                    </a:lnTo>
                    <a:lnTo>
                      <a:pt x="149" y="384"/>
                    </a:lnTo>
                    <a:lnTo>
                      <a:pt x="251" y="569"/>
                    </a:lnTo>
                    <a:lnTo>
                      <a:pt x="365" y="755"/>
                    </a:lnTo>
                    <a:lnTo>
                      <a:pt x="490" y="935"/>
                    </a:lnTo>
                    <a:lnTo>
                      <a:pt x="634" y="1115"/>
                    </a:lnTo>
                    <a:lnTo>
                      <a:pt x="789" y="1295"/>
                    </a:lnTo>
                    <a:lnTo>
                      <a:pt x="957" y="1463"/>
                    </a:lnTo>
                    <a:lnTo>
                      <a:pt x="1130" y="1618"/>
                    </a:lnTo>
                    <a:lnTo>
                      <a:pt x="1303" y="1762"/>
                    </a:lnTo>
                    <a:lnTo>
                      <a:pt x="1483" y="1894"/>
                    </a:lnTo>
                    <a:lnTo>
                      <a:pt x="1662" y="2014"/>
                    </a:lnTo>
                    <a:lnTo>
                      <a:pt x="1668" y="2014"/>
                    </a:lnTo>
                    <a:lnTo>
                      <a:pt x="1483" y="1894"/>
                    </a:lnTo>
                    <a:lnTo>
                      <a:pt x="1303" y="1762"/>
                    </a:lnTo>
                    <a:lnTo>
                      <a:pt x="1130" y="1618"/>
                    </a:lnTo>
                    <a:lnTo>
                      <a:pt x="957" y="1463"/>
                    </a:lnTo>
                    <a:lnTo>
                      <a:pt x="957" y="1463"/>
                    </a:lnTo>
                    <a:close/>
                  </a:path>
                </a:pathLst>
              </a:custGeom>
              <a:solidFill>
                <a:srgbClr val="BFBFAB"/>
              </a:solidFill>
              <a:ln w="9525">
                <a:noFill/>
                <a:round/>
                <a:headEnd/>
                <a:tailEnd/>
              </a:ln>
              <a:effectLst/>
            </p:spPr>
            <p:txBody>
              <a:bodyPr wrap="none" anchor="ctr"/>
              <a:lstStyle/>
              <a:p>
                <a:pPr>
                  <a:defRPr/>
                </a:pPr>
                <a:endParaRPr lang="ru-RU"/>
              </a:p>
            </p:txBody>
          </p:sp>
          <p:sp>
            <p:nvSpPr>
              <p:cNvPr id="26739" name="Rectangle 115"/>
              <p:cNvSpPr>
                <a:spLocks noChangeArrowheads="1"/>
              </p:cNvSpPr>
              <p:nvPr/>
            </p:nvSpPr>
            <p:spPr bwMode="auto">
              <a:xfrm rot="19080000">
                <a:off x="1973" y="1945"/>
                <a:ext cx="1353" cy="17"/>
              </a:xfrm>
              <a:prstGeom prst="rect">
                <a:avLst/>
              </a:prstGeom>
              <a:solidFill>
                <a:srgbClr val="BFBFAB"/>
              </a:solidFill>
              <a:ln w="9525">
                <a:noFill/>
                <a:round/>
                <a:headEnd/>
                <a:tailEnd/>
              </a:ln>
              <a:effectLst/>
            </p:spPr>
            <p:txBody>
              <a:bodyPr wrap="none" anchor="ctr"/>
              <a:lstStyle/>
              <a:p>
                <a:pPr>
                  <a:defRPr/>
                </a:pPr>
                <a:endParaRPr lang="ru-RU"/>
              </a:p>
            </p:txBody>
          </p:sp>
          <p:sp>
            <p:nvSpPr>
              <p:cNvPr id="26740" name="Rectangle 116"/>
              <p:cNvSpPr>
                <a:spLocks noChangeArrowheads="1"/>
              </p:cNvSpPr>
              <p:nvPr/>
            </p:nvSpPr>
            <p:spPr bwMode="auto">
              <a:xfrm rot="16500000">
                <a:off x="1949" y="2640"/>
                <a:ext cx="2217" cy="17"/>
              </a:xfrm>
              <a:prstGeom prst="rect">
                <a:avLst/>
              </a:prstGeom>
              <a:solidFill>
                <a:srgbClr val="BFBFAB"/>
              </a:solidFill>
              <a:ln w="9525">
                <a:noFill/>
                <a:round/>
                <a:headEnd/>
                <a:tailEnd/>
              </a:ln>
              <a:effectLst/>
            </p:spPr>
            <p:txBody>
              <a:bodyPr wrap="none" anchor="ctr"/>
              <a:lstStyle/>
              <a:p>
                <a:pPr>
                  <a:defRPr/>
                </a:pPr>
                <a:endParaRPr lang="ru-RU"/>
              </a:p>
            </p:txBody>
          </p:sp>
          <p:sp>
            <p:nvSpPr>
              <p:cNvPr id="26741" name="Rectangle 117"/>
              <p:cNvSpPr>
                <a:spLocks noChangeArrowheads="1"/>
              </p:cNvSpPr>
              <p:nvPr/>
            </p:nvSpPr>
            <p:spPr bwMode="auto">
              <a:xfrm rot="18180000">
                <a:off x="1004" y="2718"/>
                <a:ext cx="2678" cy="17"/>
              </a:xfrm>
              <a:prstGeom prst="rect">
                <a:avLst/>
              </a:prstGeom>
              <a:solidFill>
                <a:srgbClr val="BFBFAB"/>
              </a:solidFill>
              <a:ln w="9525">
                <a:noFill/>
                <a:round/>
                <a:headEnd/>
                <a:tailEnd/>
              </a:ln>
              <a:effectLst/>
            </p:spPr>
            <p:txBody>
              <a:bodyPr wrap="none" anchor="ctr"/>
              <a:lstStyle/>
              <a:p>
                <a:pPr>
                  <a:defRPr/>
                </a:pPr>
                <a:endParaRPr lang="ru-RU"/>
              </a:p>
            </p:txBody>
          </p:sp>
          <p:sp>
            <p:nvSpPr>
              <p:cNvPr id="26742" name="Rectangle 118"/>
              <p:cNvSpPr>
                <a:spLocks noChangeArrowheads="1"/>
              </p:cNvSpPr>
              <p:nvPr/>
            </p:nvSpPr>
            <p:spPr bwMode="auto">
              <a:xfrm rot="20760000">
                <a:off x="675" y="1772"/>
                <a:ext cx="2390" cy="17"/>
              </a:xfrm>
              <a:prstGeom prst="rect">
                <a:avLst/>
              </a:prstGeom>
              <a:solidFill>
                <a:srgbClr val="BFBFAB"/>
              </a:solidFill>
              <a:ln w="9525">
                <a:noFill/>
                <a:round/>
                <a:headEnd/>
                <a:tailEnd/>
              </a:ln>
              <a:effectLst/>
            </p:spPr>
            <p:txBody>
              <a:bodyPr wrap="none" anchor="ctr"/>
              <a:lstStyle/>
              <a:p>
                <a:pPr>
                  <a:defRPr/>
                </a:pPr>
                <a:endParaRPr lang="ru-RU"/>
              </a:p>
            </p:txBody>
          </p:sp>
          <p:grpSp>
            <p:nvGrpSpPr>
              <p:cNvPr id="26639" name="Group 119"/>
              <p:cNvGrpSpPr>
                <a:grpSpLocks/>
              </p:cNvGrpSpPr>
              <p:nvPr/>
            </p:nvGrpSpPr>
            <p:grpSpPr bwMode="auto">
              <a:xfrm>
                <a:off x="2981" y="1349"/>
                <a:ext cx="308" cy="308"/>
                <a:chOff x="2981" y="1349"/>
                <a:chExt cx="308" cy="308"/>
              </a:xfrm>
            </p:grpSpPr>
            <p:sp>
              <p:nvSpPr>
                <p:cNvPr id="26744" name="Oval 120"/>
                <p:cNvSpPr>
                  <a:spLocks noChangeArrowheads="1"/>
                </p:cNvSpPr>
                <p:nvPr/>
              </p:nvSpPr>
              <p:spPr bwMode="auto">
                <a:xfrm rot="2820000">
                  <a:off x="2992" y="1489"/>
                  <a:ext cx="199" cy="113"/>
                </a:xfrm>
                <a:prstGeom prst="ellipse">
                  <a:avLst/>
                </a:prstGeom>
                <a:gradFill rotWithShape="0">
                  <a:gsLst>
                    <a:gs pos="0">
                      <a:srgbClr val="C8C8B7"/>
                    </a:gs>
                    <a:gs pos="100000">
                      <a:srgbClr val="BFBFAB"/>
                    </a:gs>
                  </a:gsLst>
                  <a:lin ang="5400000" scaled="1"/>
                </a:gradFill>
                <a:ln w="9525">
                  <a:noFill/>
                  <a:round/>
                  <a:headEnd/>
                  <a:tailEnd/>
                </a:ln>
                <a:effectLst/>
              </p:spPr>
              <p:txBody>
                <a:bodyPr wrap="none" anchor="ctr"/>
                <a:lstStyle/>
                <a:p>
                  <a:pPr>
                    <a:defRPr/>
                  </a:pPr>
                  <a:endParaRPr lang="ru-RU"/>
                </a:p>
              </p:txBody>
            </p:sp>
            <p:sp>
              <p:nvSpPr>
                <p:cNvPr id="26745" name="Freeform 121"/>
                <p:cNvSpPr>
                  <a:spLocks noChangeArrowheads="1"/>
                </p:cNvSpPr>
                <p:nvPr/>
              </p:nvSpPr>
              <p:spPr bwMode="auto">
                <a:xfrm>
                  <a:off x="3051" y="1426"/>
                  <a:ext cx="160" cy="156"/>
                </a:xfrm>
                <a:custGeom>
                  <a:avLst/>
                  <a:gdLst/>
                  <a:ahLst/>
                  <a:cxnLst>
                    <a:cxn ang="0">
                      <a:pos x="227" y="134"/>
                    </a:cxn>
                    <a:cxn ang="0">
                      <a:pos x="203" y="144"/>
                    </a:cxn>
                    <a:cxn ang="0">
                      <a:pos x="179" y="138"/>
                    </a:cxn>
                    <a:cxn ang="0">
                      <a:pos x="149" y="126"/>
                    </a:cxn>
                    <a:cxn ang="0">
                      <a:pos x="126" y="102"/>
                    </a:cxn>
                    <a:cxn ang="0">
                      <a:pos x="102" y="72"/>
                    </a:cxn>
                    <a:cxn ang="0">
                      <a:pos x="84" y="48"/>
                    </a:cxn>
                    <a:cxn ang="0">
                      <a:pos x="78" y="24"/>
                    </a:cxn>
                    <a:cxn ang="0">
                      <a:pos x="84" y="0"/>
                    </a:cxn>
                    <a:cxn ang="0">
                      <a:pos x="84" y="0"/>
                    </a:cxn>
                    <a:cxn ang="0">
                      <a:pos x="78" y="0"/>
                    </a:cxn>
                    <a:cxn ang="0">
                      <a:pos x="18" y="60"/>
                    </a:cxn>
                    <a:cxn ang="0">
                      <a:pos x="0" y="90"/>
                    </a:cxn>
                    <a:cxn ang="0">
                      <a:pos x="0" y="120"/>
                    </a:cxn>
                    <a:cxn ang="0">
                      <a:pos x="12" y="156"/>
                    </a:cxn>
                    <a:cxn ang="0">
                      <a:pos x="36" y="192"/>
                    </a:cxn>
                    <a:cxn ang="0">
                      <a:pos x="66" y="216"/>
                    </a:cxn>
                    <a:cxn ang="0">
                      <a:pos x="96" y="222"/>
                    </a:cxn>
                    <a:cxn ang="0">
                      <a:pos x="126" y="222"/>
                    </a:cxn>
                    <a:cxn ang="0">
                      <a:pos x="155" y="210"/>
                    </a:cxn>
                    <a:cxn ang="0">
                      <a:pos x="227" y="138"/>
                    </a:cxn>
                    <a:cxn ang="0">
                      <a:pos x="227" y="134"/>
                    </a:cxn>
                  </a:cxnLst>
                  <a:rect l="0" t="0" r="r" b="b"/>
                  <a:pathLst>
                    <a:path w="227" h="222">
                      <a:moveTo>
                        <a:pt x="227" y="134"/>
                      </a:moveTo>
                      <a:lnTo>
                        <a:pt x="203" y="144"/>
                      </a:lnTo>
                      <a:lnTo>
                        <a:pt x="179" y="138"/>
                      </a:lnTo>
                      <a:lnTo>
                        <a:pt x="149" y="126"/>
                      </a:lnTo>
                      <a:lnTo>
                        <a:pt x="126" y="102"/>
                      </a:lnTo>
                      <a:lnTo>
                        <a:pt x="102" y="72"/>
                      </a:lnTo>
                      <a:lnTo>
                        <a:pt x="84" y="48"/>
                      </a:lnTo>
                      <a:lnTo>
                        <a:pt x="78" y="24"/>
                      </a:lnTo>
                      <a:lnTo>
                        <a:pt x="84" y="0"/>
                      </a:lnTo>
                      <a:lnTo>
                        <a:pt x="84" y="0"/>
                      </a:lnTo>
                      <a:lnTo>
                        <a:pt x="78" y="0"/>
                      </a:lnTo>
                      <a:lnTo>
                        <a:pt x="18" y="60"/>
                      </a:lnTo>
                      <a:lnTo>
                        <a:pt x="0" y="90"/>
                      </a:lnTo>
                      <a:lnTo>
                        <a:pt x="0" y="120"/>
                      </a:lnTo>
                      <a:lnTo>
                        <a:pt x="12" y="156"/>
                      </a:lnTo>
                      <a:lnTo>
                        <a:pt x="36" y="192"/>
                      </a:lnTo>
                      <a:lnTo>
                        <a:pt x="66" y="216"/>
                      </a:lnTo>
                      <a:lnTo>
                        <a:pt x="96" y="222"/>
                      </a:lnTo>
                      <a:lnTo>
                        <a:pt x="126" y="222"/>
                      </a:lnTo>
                      <a:lnTo>
                        <a:pt x="155" y="210"/>
                      </a:lnTo>
                      <a:lnTo>
                        <a:pt x="227" y="138"/>
                      </a:lnTo>
                      <a:lnTo>
                        <a:pt x="227" y="134"/>
                      </a:lnTo>
                      <a:close/>
                    </a:path>
                  </a:pathLst>
                </a:custGeom>
                <a:gradFill rotWithShape="0">
                  <a:gsLst>
                    <a:gs pos="0">
                      <a:srgbClr val="C8C8B7"/>
                    </a:gs>
                    <a:gs pos="100000">
                      <a:srgbClr val="BFBFAB"/>
                    </a:gs>
                  </a:gsLst>
                  <a:lin ang="5400000" scaled="1"/>
                </a:gradFill>
                <a:ln w="9525">
                  <a:noFill/>
                  <a:round/>
                  <a:headEnd/>
                  <a:tailEnd/>
                </a:ln>
                <a:effectLst/>
              </p:spPr>
              <p:txBody>
                <a:bodyPr wrap="none" anchor="ctr"/>
                <a:lstStyle/>
                <a:p>
                  <a:pPr>
                    <a:defRPr/>
                  </a:pPr>
                  <a:endParaRPr lang="ru-RU"/>
                </a:p>
              </p:txBody>
            </p:sp>
            <p:sp>
              <p:nvSpPr>
                <p:cNvPr id="26746" name="Freeform 122"/>
                <p:cNvSpPr>
                  <a:spLocks noChangeArrowheads="1"/>
                </p:cNvSpPr>
                <p:nvPr/>
              </p:nvSpPr>
              <p:spPr bwMode="auto">
                <a:xfrm>
                  <a:off x="3103" y="1419"/>
                  <a:ext cx="115" cy="109"/>
                </a:xfrm>
                <a:custGeom>
                  <a:avLst/>
                  <a:gdLst/>
                  <a:ahLst/>
                  <a:cxnLst>
                    <a:cxn ang="0">
                      <a:pos x="221" y="216"/>
                    </a:cxn>
                    <a:cxn ang="0">
                      <a:pos x="192" y="234"/>
                    </a:cxn>
                    <a:cxn ang="0">
                      <a:pos x="150" y="234"/>
                    </a:cxn>
                    <a:cxn ang="0">
                      <a:pos x="102" y="210"/>
                    </a:cxn>
                    <a:cxn ang="0">
                      <a:pos x="54" y="174"/>
                    </a:cxn>
                    <a:cxn ang="0">
                      <a:pos x="24" y="132"/>
                    </a:cxn>
                    <a:cxn ang="0">
                      <a:pos x="6" y="84"/>
                    </a:cxn>
                    <a:cxn ang="0">
                      <a:pos x="0" y="42"/>
                    </a:cxn>
                    <a:cxn ang="0">
                      <a:pos x="12" y="12"/>
                    </a:cxn>
                    <a:cxn ang="0">
                      <a:pos x="48" y="0"/>
                    </a:cxn>
                    <a:cxn ang="0">
                      <a:pos x="84" y="0"/>
                    </a:cxn>
                    <a:cxn ang="0">
                      <a:pos x="132" y="18"/>
                    </a:cxn>
                    <a:cxn ang="0">
                      <a:pos x="174" y="54"/>
                    </a:cxn>
                    <a:cxn ang="0">
                      <a:pos x="210" y="102"/>
                    </a:cxn>
                    <a:cxn ang="0">
                      <a:pos x="233" y="144"/>
                    </a:cxn>
                    <a:cxn ang="0">
                      <a:pos x="233" y="186"/>
                    </a:cxn>
                    <a:cxn ang="0">
                      <a:pos x="221" y="216"/>
                    </a:cxn>
                    <a:cxn ang="0">
                      <a:pos x="221" y="216"/>
                    </a:cxn>
                  </a:cxnLst>
                  <a:rect l="0" t="0" r="r" b="b"/>
                  <a:pathLst>
                    <a:path w="233" h="234">
                      <a:moveTo>
                        <a:pt x="221" y="216"/>
                      </a:moveTo>
                      <a:lnTo>
                        <a:pt x="192" y="234"/>
                      </a:lnTo>
                      <a:lnTo>
                        <a:pt x="150" y="234"/>
                      </a:lnTo>
                      <a:lnTo>
                        <a:pt x="102" y="210"/>
                      </a:lnTo>
                      <a:lnTo>
                        <a:pt x="54" y="174"/>
                      </a:lnTo>
                      <a:lnTo>
                        <a:pt x="24" y="132"/>
                      </a:lnTo>
                      <a:lnTo>
                        <a:pt x="6" y="84"/>
                      </a:lnTo>
                      <a:lnTo>
                        <a:pt x="0" y="42"/>
                      </a:lnTo>
                      <a:lnTo>
                        <a:pt x="12" y="12"/>
                      </a:lnTo>
                      <a:lnTo>
                        <a:pt x="48" y="0"/>
                      </a:lnTo>
                      <a:lnTo>
                        <a:pt x="84" y="0"/>
                      </a:lnTo>
                      <a:lnTo>
                        <a:pt x="132" y="18"/>
                      </a:lnTo>
                      <a:lnTo>
                        <a:pt x="174" y="54"/>
                      </a:lnTo>
                      <a:lnTo>
                        <a:pt x="210" y="102"/>
                      </a:lnTo>
                      <a:lnTo>
                        <a:pt x="233" y="144"/>
                      </a:lnTo>
                      <a:lnTo>
                        <a:pt x="233" y="186"/>
                      </a:lnTo>
                      <a:lnTo>
                        <a:pt x="221" y="216"/>
                      </a:lnTo>
                      <a:lnTo>
                        <a:pt x="221" y="216"/>
                      </a:lnTo>
                      <a:close/>
                    </a:path>
                  </a:pathLst>
                </a:custGeom>
                <a:gradFill rotWithShape="0">
                  <a:gsLst>
                    <a:gs pos="0">
                      <a:srgbClr val="C8C8B7"/>
                    </a:gs>
                    <a:gs pos="100000">
                      <a:srgbClr val="BFBFAB"/>
                    </a:gs>
                  </a:gsLst>
                  <a:lin ang="5400000" scaled="1"/>
                </a:gradFill>
                <a:ln w="9525">
                  <a:noFill/>
                  <a:round/>
                  <a:headEnd/>
                  <a:tailEnd/>
                </a:ln>
                <a:effectLst/>
              </p:spPr>
              <p:txBody>
                <a:bodyPr wrap="none" anchor="ctr"/>
                <a:lstStyle/>
                <a:p>
                  <a:pPr>
                    <a:defRPr/>
                  </a:pPr>
                  <a:endParaRPr lang="ru-RU"/>
                </a:p>
              </p:txBody>
            </p:sp>
            <p:sp>
              <p:nvSpPr>
                <p:cNvPr id="26747" name="Freeform 123"/>
                <p:cNvSpPr>
                  <a:spLocks noChangeArrowheads="1"/>
                </p:cNvSpPr>
                <p:nvPr/>
              </p:nvSpPr>
              <p:spPr bwMode="auto">
                <a:xfrm>
                  <a:off x="3144" y="1354"/>
                  <a:ext cx="143" cy="139"/>
                </a:xfrm>
                <a:custGeom>
                  <a:avLst/>
                  <a:gdLst/>
                  <a:ahLst/>
                  <a:cxnLst>
                    <a:cxn ang="0">
                      <a:pos x="179" y="18"/>
                    </a:cxn>
                    <a:cxn ang="0">
                      <a:pos x="197" y="48"/>
                    </a:cxn>
                    <a:cxn ang="0">
                      <a:pos x="203" y="60"/>
                    </a:cxn>
                    <a:cxn ang="0">
                      <a:pos x="197" y="66"/>
                    </a:cxn>
                    <a:cxn ang="0">
                      <a:pos x="65" y="192"/>
                    </a:cxn>
                    <a:cxn ang="0">
                      <a:pos x="59" y="198"/>
                    </a:cxn>
                    <a:cxn ang="0">
                      <a:pos x="47" y="192"/>
                    </a:cxn>
                    <a:cxn ang="0">
                      <a:pos x="17" y="174"/>
                    </a:cxn>
                    <a:cxn ang="0">
                      <a:pos x="0" y="150"/>
                    </a:cxn>
                    <a:cxn ang="0">
                      <a:pos x="0" y="126"/>
                    </a:cxn>
                    <a:cxn ang="0">
                      <a:pos x="131" y="0"/>
                    </a:cxn>
                    <a:cxn ang="0">
                      <a:pos x="155" y="0"/>
                    </a:cxn>
                    <a:cxn ang="0">
                      <a:pos x="179" y="18"/>
                    </a:cxn>
                    <a:cxn ang="0">
                      <a:pos x="179" y="18"/>
                    </a:cxn>
                  </a:cxnLst>
                  <a:rect l="0" t="0" r="r" b="b"/>
                  <a:pathLst>
                    <a:path w="203" h="198">
                      <a:moveTo>
                        <a:pt x="179" y="18"/>
                      </a:moveTo>
                      <a:lnTo>
                        <a:pt x="197" y="48"/>
                      </a:lnTo>
                      <a:lnTo>
                        <a:pt x="203" y="60"/>
                      </a:lnTo>
                      <a:lnTo>
                        <a:pt x="197" y="66"/>
                      </a:lnTo>
                      <a:lnTo>
                        <a:pt x="65" y="192"/>
                      </a:lnTo>
                      <a:lnTo>
                        <a:pt x="59" y="198"/>
                      </a:lnTo>
                      <a:lnTo>
                        <a:pt x="47" y="192"/>
                      </a:lnTo>
                      <a:lnTo>
                        <a:pt x="17" y="174"/>
                      </a:lnTo>
                      <a:lnTo>
                        <a:pt x="0" y="150"/>
                      </a:lnTo>
                      <a:lnTo>
                        <a:pt x="0" y="126"/>
                      </a:lnTo>
                      <a:lnTo>
                        <a:pt x="131" y="0"/>
                      </a:lnTo>
                      <a:lnTo>
                        <a:pt x="155" y="0"/>
                      </a:lnTo>
                      <a:lnTo>
                        <a:pt x="179" y="18"/>
                      </a:lnTo>
                      <a:lnTo>
                        <a:pt x="179" y="18"/>
                      </a:lnTo>
                      <a:close/>
                    </a:path>
                  </a:pathLst>
                </a:custGeom>
                <a:gradFill rotWithShape="0">
                  <a:gsLst>
                    <a:gs pos="0">
                      <a:srgbClr val="C8C8B7"/>
                    </a:gs>
                    <a:gs pos="100000">
                      <a:srgbClr val="BFBFAB"/>
                    </a:gs>
                  </a:gsLst>
                  <a:lin ang="5400000" scaled="1"/>
                </a:gradFill>
                <a:ln w="9525">
                  <a:noFill/>
                  <a:round/>
                  <a:headEnd/>
                  <a:tailEnd/>
                </a:ln>
                <a:effectLst/>
              </p:spPr>
              <p:txBody>
                <a:bodyPr wrap="none" anchor="ctr"/>
                <a:lstStyle/>
                <a:p>
                  <a:pPr>
                    <a:defRPr/>
                  </a:pPr>
                  <a:endParaRPr lang="ru-RU"/>
                </a:p>
              </p:txBody>
            </p:sp>
            <p:sp>
              <p:nvSpPr>
                <p:cNvPr id="26748" name="Freeform 124"/>
                <p:cNvSpPr>
                  <a:spLocks noChangeArrowheads="1"/>
                </p:cNvSpPr>
                <p:nvPr/>
              </p:nvSpPr>
              <p:spPr bwMode="auto">
                <a:xfrm>
                  <a:off x="3234" y="1349"/>
                  <a:ext cx="56" cy="52"/>
                </a:xfrm>
                <a:custGeom>
                  <a:avLst/>
                  <a:gdLst/>
                  <a:ahLst/>
                  <a:cxnLst>
                    <a:cxn ang="0">
                      <a:pos x="221" y="216"/>
                    </a:cxn>
                    <a:cxn ang="0">
                      <a:pos x="192" y="234"/>
                    </a:cxn>
                    <a:cxn ang="0">
                      <a:pos x="150" y="234"/>
                    </a:cxn>
                    <a:cxn ang="0">
                      <a:pos x="102" y="210"/>
                    </a:cxn>
                    <a:cxn ang="0">
                      <a:pos x="54" y="174"/>
                    </a:cxn>
                    <a:cxn ang="0">
                      <a:pos x="24" y="132"/>
                    </a:cxn>
                    <a:cxn ang="0">
                      <a:pos x="6" y="84"/>
                    </a:cxn>
                    <a:cxn ang="0">
                      <a:pos x="0" y="42"/>
                    </a:cxn>
                    <a:cxn ang="0">
                      <a:pos x="12" y="12"/>
                    </a:cxn>
                    <a:cxn ang="0">
                      <a:pos x="48" y="0"/>
                    </a:cxn>
                    <a:cxn ang="0">
                      <a:pos x="84" y="0"/>
                    </a:cxn>
                    <a:cxn ang="0">
                      <a:pos x="132" y="18"/>
                    </a:cxn>
                    <a:cxn ang="0">
                      <a:pos x="174" y="54"/>
                    </a:cxn>
                    <a:cxn ang="0">
                      <a:pos x="210" y="102"/>
                    </a:cxn>
                    <a:cxn ang="0">
                      <a:pos x="233" y="144"/>
                    </a:cxn>
                    <a:cxn ang="0">
                      <a:pos x="233" y="186"/>
                    </a:cxn>
                    <a:cxn ang="0">
                      <a:pos x="221" y="216"/>
                    </a:cxn>
                    <a:cxn ang="0">
                      <a:pos x="221" y="216"/>
                    </a:cxn>
                  </a:cxnLst>
                  <a:rect l="0" t="0" r="r" b="b"/>
                  <a:pathLst>
                    <a:path w="233" h="234">
                      <a:moveTo>
                        <a:pt x="221" y="216"/>
                      </a:moveTo>
                      <a:lnTo>
                        <a:pt x="192" y="234"/>
                      </a:lnTo>
                      <a:lnTo>
                        <a:pt x="150" y="234"/>
                      </a:lnTo>
                      <a:lnTo>
                        <a:pt x="102" y="210"/>
                      </a:lnTo>
                      <a:lnTo>
                        <a:pt x="54" y="174"/>
                      </a:lnTo>
                      <a:lnTo>
                        <a:pt x="24" y="132"/>
                      </a:lnTo>
                      <a:lnTo>
                        <a:pt x="6" y="84"/>
                      </a:lnTo>
                      <a:lnTo>
                        <a:pt x="0" y="42"/>
                      </a:lnTo>
                      <a:lnTo>
                        <a:pt x="12" y="12"/>
                      </a:lnTo>
                      <a:lnTo>
                        <a:pt x="48" y="0"/>
                      </a:lnTo>
                      <a:lnTo>
                        <a:pt x="84" y="0"/>
                      </a:lnTo>
                      <a:lnTo>
                        <a:pt x="132" y="18"/>
                      </a:lnTo>
                      <a:lnTo>
                        <a:pt x="174" y="54"/>
                      </a:lnTo>
                      <a:lnTo>
                        <a:pt x="210" y="102"/>
                      </a:lnTo>
                      <a:lnTo>
                        <a:pt x="233" y="144"/>
                      </a:lnTo>
                      <a:lnTo>
                        <a:pt x="233" y="186"/>
                      </a:lnTo>
                      <a:lnTo>
                        <a:pt x="221" y="216"/>
                      </a:lnTo>
                      <a:lnTo>
                        <a:pt x="221" y="216"/>
                      </a:lnTo>
                      <a:close/>
                    </a:path>
                  </a:pathLst>
                </a:custGeom>
                <a:gradFill rotWithShape="0">
                  <a:gsLst>
                    <a:gs pos="0">
                      <a:srgbClr val="C8C8B7"/>
                    </a:gs>
                    <a:gs pos="100000">
                      <a:srgbClr val="BFBFAB"/>
                    </a:gs>
                  </a:gsLst>
                  <a:lin ang="5400000" scaled="1"/>
                </a:gradFill>
                <a:ln w="9525">
                  <a:noFill/>
                  <a:round/>
                  <a:headEnd/>
                  <a:tailEnd/>
                </a:ln>
                <a:effectLst/>
              </p:spPr>
              <p:txBody>
                <a:bodyPr wrap="none" anchor="ctr"/>
                <a:lstStyle/>
                <a:p>
                  <a:pPr>
                    <a:defRPr/>
                  </a:pPr>
                  <a:endParaRPr lang="ru-RU"/>
                </a:p>
              </p:txBody>
            </p:sp>
          </p:grpSp>
        </p:grpSp>
      </p:grpSp>
      <p:sp>
        <p:nvSpPr>
          <p:cNvPr id="26749" name="Rectangle 125"/>
          <p:cNvSpPr>
            <a:spLocks noGrp="1" noChangeArrowheads="1"/>
          </p:cNvSpPr>
          <p:nvPr>
            <p:ph type="title"/>
          </p:nvPr>
        </p:nvSpPr>
        <p:spPr bwMode="auto">
          <a:xfrm>
            <a:off x="685800" y="1600200"/>
            <a:ext cx="7767638" cy="1968500"/>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
        <p:nvSpPr>
          <p:cNvPr id="26750" name="Rectangle 126"/>
          <p:cNvSpPr>
            <a:spLocks noGrp="1" noChangeArrowheads="1"/>
          </p:cNvSpPr>
          <p:nvPr>
            <p:ph type="dt"/>
          </p:nvPr>
        </p:nvSpPr>
        <p:spPr bwMode="auto">
          <a:xfrm>
            <a:off x="457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723900" algn="l"/>
                <a:tab pos="1447800" algn="l"/>
              </a:tabLst>
              <a:defRPr sz="1200" smtClean="0">
                <a:solidFill>
                  <a:srgbClr val="000000"/>
                </a:solidFill>
                <a:latin typeface="+mn-lt"/>
                <a:ea typeface="+mn-ea"/>
                <a:cs typeface="+mn-cs"/>
              </a:defRPr>
            </a:lvl1pPr>
          </a:lstStyle>
          <a:p>
            <a:pPr>
              <a:defRPr/>
            </a:pPr>
            <a:endParaRPr lang="ru-RU"/>
          </a:p>
        </p:txBody>
      </p:sp>
      <p:sp>
        <p:nvSpPr>
          <p:cNvPr id="26751" name="Rectangle 127"/>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FontTx/>
              <a:buNone/>
              <a:tabLst>
                <a:tab pos="723900" algn="l"/>
                <a:tab pos="1447800" algn="l"/>
                <a:tab pos="2171700" algn="l"/>
              </a:tabLst>
              <a:defRPr sz="1200" smtClean="0">
                <a:solidFill>
                  <a:srgbClr val="000000"/>
                </a:solidFill>
                <a:latin typeface="+mn-lt"/>
                <a:ea typeface="+mn-ea"/>
                <a:cs typeface="+mn-cs"/>
              </a:defRPr>
            </a:lvl1pPr>
          </a:lstStyle>
          <a:p>
            <a:pPr>
              <a:defRPr/>
            </a:pPr>
            <a:endParaRPr lang="ru-RU"/>
          </a:p>
        </p:txBody>
      </p:sp>
      <p:sp>
        <p:nvSpPr>
          <p:cNvPr id="26752" name="Rectangle 128"/>
          <p:cNvSpPr>
            <a:spLocks noGrp="1" noChangeArrowheads="1"/>
          </p:cNvSpPr>
          <p:nvPr>
            <p:ph type="sldNum"/>
          </p:nvPr>
        </p:nvSpPr>
        <p:spPr bwMode="auto">
          <a:xfrm>
            <a:off x="6553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FontTx/>
              <a:buNone/>
              <a:tabLst>
                <a:tab pos="723900" algn="l"/>
                <a:tab pos="1447800" algn="l"/>
              </a:tabLst>
              <a:defRPr sz="1200" smtClean="0">
                <a:solidFill>
                  <a:srgbClr val="000000"/>
                </a:solidFill>
                <a:latin typeface="+mn-lt"/>
                <a:ea typeface="+mn-ea"/>
                <a:cs typeface="+mn-cs"/>
              </a:defRPr>
            </a:lvl1pPr>
          </a:lstStyle>
          <a:p>
            <a:pPr>
              <a:defRPr/>
            </a:pPr>
            <a:fld id="{FE947B4E-161F-4448-9665-C2BA78094E2B}"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959"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 id="2147483968" r:id="rId10"/>
    <p:sldLayoutId id="2147483969"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Arial"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Arial"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Arial"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Arial"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Arial"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Arial"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Arial"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FFFFFF"/>
            </a:outerShdw>
          </a:effectLst>
          <a:latin typeface="Arial"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000000"/>
          </a:solidFill>
          <a:effectLst>
            <a:outerShdw blurRad="38100" dist="38100" dir="2700000" algn="tl">
              <a:srgbClr val="FFFFFF"/>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000000"/>
          </a:solidFill>
          <a:effectLst>
            <a:outerShdw blurRad="38100" dist="38100" dir="2700000" algn="tl">
              <a:srgbClr val="FFFFFF"/>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000000"/>
          </a:solidFill>
          <a:effectLst>
            <a:outerShdw blurRad="38100" dist="38100" dir="2700000" algn="tl">
              <a:srgbClr val="FFFFFF"/>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effectLst>
            <a:outerShdw blurRad="38100" dist="38100" dir="2700000" algn="tl">
              <a:srgbClr val="FFFFFF"/>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effectLst>
            <a:outerShdw blurRad="38100" dist="38100" dir="2700000" algn="tl">
              <a:srgbClr val="FFFFFF"/>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FFFFFF"/>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FFFFFF"/>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FFFFFF"/>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FFFFFF"/>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Rectangle 1"/>
          <p:cNvSpPr>
            <a:spLocks noGrp="1" noChangeArrowheads="1"/>
          </p:cNvSpPr>
          <p:nvPr>
            <p:ph type="title"/>
          </p:nvPr>
        </p:nvSpPr>
        <p:spPr bwMode="auto">
          <a:xfrm>
            <a:off x="457200" y="277813"/>
            <a:ext cx="8224838" cy="2012950"/>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p>
            <a:pPr lvl="0"/>
            <a:r>
              <a:rPr lang="en-GB" smtClean="0"/>
              <a:t>Для правки текста заголовка щелкните мышью</a:t>
            </a:r>
          </a:p>
        </p:txBody>
      </p:sp>
      <p:sp>
        <p:nvSpPr>
          <p:cNvPr id="27651" name="Rectangle 2"/>
          <p:cNvSpPr>
            <a:spLocks noGrp="1" noChangeArrowheads="1"/>
          </p:cNvSpPr>
          <p:nvPr>
            <p:ph type="body" idx="1"/>
          </p:nvPr>
        </p:nvSpPr>
        <p:spPr bwMode="auto">
          <a:xfrm>
            <a:off x="457200" y="1600200"/>
            <a:ext cx="8224838" cy="4525963"/>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2" name="Rectangle 3"/>
          <p:cNvSpPr>
            <a:spLocks noGrp="1" noChangeArrowheads="1"/>
          </p:cNvSpPr>
          <p:nvPr>
            <p:ph type="dt"/>
          </p:nvPr>
        </p:nvSpPr>
        <p:spPr bwMode="auto">
          <a:xfrm>
            <a:off x="457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723900" algn="l"/>
                <a:tab pos="1447800" algn="l"/>
              </a:tabLst>
              <a:defRPr sz="1200" smtClean="0">
                <a:solidFill>
                  <a:srgbClr val="000000"/>
                </a:solidFill>
                <a:latin typeface="+mj-lt"/>
                <a:ea typeface="+mn-ea"/>
                <a:cs typeface="+mn-cs"/>
              </a:defRPr>
            </a:lvl1pPr>
          </a:lstStyle>
          <a:p>
            <a:pPr>
              <a:defRPr/>
            </a:pPr>
            <a:endParaRPr lang="ru-RU"/>
          </a:p>
        </p:txBody>
      </p:sp>
      <p:sp>
        <p:nvSpPr>
          <p:cNvPr id="27652" name="Rectangle 4"/>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FontTx/>
              <a:buNone/>
              <a:tabLst>
                <a:tab pos="723900" algn="l"/>
                <a:tab pos="1447800" algn="l"/>
                <a:tab pos="2171700" algn="l"/>
              </a:tabLst>
              <a:defRPr sz="1200" smtClean="0">
                <a:solidFill>
                  <a:srgbClr val="000000"/>
                </a:solidFill>
                <a:latin typeface="+mj-lt"/>
                <a:ea typeface="+mn-ea"/>
                <a:cs typeface="+mn-cs"/>
              </a:defRPr>
            </a:lvl1pPr>
          </a:lstStyle>
          <a:p>
            <a:pPr>
              <a:defRPr/>
            </a:pPr>
            <a:endParaRPr lang="en-US"/>
          </a:p>
        </p:txBody>
      </p:sp>
      <p:sp>
        <p:nvSpPr>
          <p:cNvPr id="27653" name="Rectangle 5"/>
          <p:cNvSpPr>
            <a:spLocks noGrp="1" noChangeArrowheads="1"/>
          </p:cNvSpPr>
          <p:nvPr>
            <p:ph type="sldNum"/>
          </p:nvPr>
        </p:nvSpPr>
        <p:spPr bwMode="auto">
          <a:xfrm>
            <a:off x="6553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FontTx/>
              <a:buNone/>
              <a:tabLst>
                <a:tab pos="723900" algn="l"/>
                <a:tab pos="1447800" algn="l"/>
              </a:tabLst>
              <a:defRPr sz="1200" smtClean="0">
                <a:solidFill>
                  <a:srgbClr val="000000"/>
                </a:solidFill>
                <a:latin typeface="+mj-lt"/>
                <a:ea typeface="+mn-ea"/>
                <a:cs typeface="+mn-cs"/>
              </a:defRPr>
            </a:lvl1pPr>
          </a:lstStyle>
          <a:p>
            <a:pPr>
              <a:defRPr/>
            </a:pPr>
            <a:fld id="{C2AD83F9-A01F-497B-A61E-DED4D2EACD0A}" type="slidenum">
              <a:rPr lang="en-US"/>
              <a:pPr>
                <a:defRPr/>
              </a:pPr>
              <a:t>‹#›</a:t>
            </a:fld>
            <a:endParaRPr lang="en-US"/>
          </a:p>
        </p:txBody>
      </p:sp>
      <p:sp>
        <p:nvSpPr>
          <p:cNvPr id="27654" name="Freeform 6"/>
          <p:cNvSpPr>
            <a:spLocks noChangeArrowheads="1"/>
          </p:cNvSpPr>
          <p:nvPr/>
        </p:nvSpPr>
        <p:spPr bwMode="auto">
          <a:xfrm>
            <a:off x="381000" y="228600"/>
            <a:ext cx="8229600" cy="6096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19080">
            <a:solidFill>
              <a:srgbClr val="CC9900"/>
            </a:solidFill>
            <a:miter lim="800000"/>
            <a:headEnd/>
            <a:tailEnd/>
          </a:ln>
          <a:effectLst/>
        </p:spPr>
        <p:txBody>
          <a:bodyPr wrap="none" anchor="ctr"/>
          <a:lstStyle/>
          <a:p>
            <a:pPr>
              <a:defRPr/>
            </a:pPr>
            <a:endParaRPr lang="ru-RU"/>
          </a:p>
        </p:txBody>
      </p:sp>
      <p:sp>
        <p:nvSpPr>
          <p:cNvPr id="27655" name="Line 7"/>
          <p:cNvSpPr>
            <a:spLocks noChangeShapeType="1"/>
          </p:cNvSpPr>
          <p:nvPr/>
        </p:nvSpPr>
        <p:spPr bwMode="auto">
          <a:xfrm>
            <a:off x="457200" y="6172200"/>
            <a:ext cx="8229600" cy="1588"/>
          </a:xfrm>
          <a:prstGeom prst="line">
            <a:avLst/>
          </a:prstGeom>
          <a:noFill/>
          <a:ln w="19080">
            <a:solidFill>
              <a:srgbClr val="CC9900"/>
            </a:solidFill>
            <a:miter lim="800000"/>
            <a:headEnd/>
            <a:tailEnd/>
          </a:ln>
          <a:effectLst/>
        </p:spPr>
        <p:txBody>
          <a:bodyPr/>
          <a:lstStyle/>
          <a:p>
            <a:pPr>
              <a:defRPr/>
            </a:pPr>
            <a:endParaRPr lang="ru-RU"/>
          </a:p>
        </p:txBody>
      </p:sp>
    </p:spTree>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Lst>
  <p:txStyles>
    <p:titleStyle>
      <a:lvl1pPr algn="l" defTabSz="449263" rtl="0" eaLnBrk="0" fontAlgn="base" hangingPunct="0">
        <a:spcBef>
          <a:spcPct val="0"/>
        </a:spcBef>
        <a:spcAft>
          <a:spcPct val="0"/>
        </a:spcAft>
        <a:buClr>
          <a:srgbClr val="000000"/>
        </a:buClr>
        <a:buSzPct val="100000"/>
        <a:buFont typeface="Times New Roman" pitchFamily="16" charset="0"/>
        <a:defRPr sz="4200">
          <a:solidFill>
            <a:srgbClr val="006633"/>
          </a:solidFill>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itchFamily="16" charset="0"/>
        <a:defRPr sz="4200">
          <a:solidFill>
            <a:srgbClr val="006633"/>
          </a:solidFill>
          <a:latin typeface="Garamond" pitchFamily="16" charset="0"/>
          <a:ea typeface="DejaVu Sans" charset="0"/>
          <a:cs typeface="DejaVu Sans" charset="0"/>
        </a:defRPr>
      </a:lvl2pPr>
      <a:lvl3pPr algn="l" defTabSz="449263" rtl="0" eaLnBrk="0" fontAlgn="base" hangingPunct="0">
        <a:spcBef>
          <a:spcPct val="0"/>
        </a:spcBef>
        <a:spcAft>
          <a:spcPct val="0"/>
        </a:spcAft>
        <a:buClr>
          <a:srgbClr val="000000"/>
        </a:buClr>
        <a:buSzPct val="100000"/>
        <a:buFont typeface="Times New Roman" pitchFamily="16" charset="0"/>
        <a:defRPr sz="4200">
          <a:solidFill>
            <a:srgbClr val="006633"/>
          </a:solidFill>
          <a:latin typeface="Garamond" pitchFamily="16" charset="0"/>
          <a:ea typeface="DejaVu Sans" charset="0"/>
          <a:cs typeface="DejaVu Sans" charset="0"/>
        </a:defRPr>
      </a:lvl3pPr>
      <a:lvl4pPr algn="l" defTabSz="449263" rtl="0" eaLnBrk="0" fontAlgn="base" hangingPunct="0">
        <a:spcBef>
          <a:spcPct val="0"/>
        </a:spcBef>
        <a:spcAft>
          <a:spcPct val="0"/>
        </a:spcAft>
        <a:buClr>
          <a:srgbClr val="000000"/>
        </a:buClr>
        <a:buSzPct val="100000"/>
        <a:buFont typeface="Times New Roman" pitchFamily="16" charset="0"/>
        <a:defRPr sz="4200">
          <a:solidFill>
            <a:srgbClr val="006633"/>
          </a:solidFill>
          <a:latin typeface="Garamond" pitchFamily="16" charset="0"/>
          <a:ea typeface="DejaVu Sans" charset="0"/>
          <a:cs typeface="DejaVu Sans" charset="0"/>
        </a:defRPr>
      </a:lvl4pPr>
      <a:lvl5pPr algn="l" defTabSz="449263" rtl="0" eaLnBrk="0" fontAlgn="base" hangingPunct="0">
        <a:spcBef>
          <a:spcPct val="0"/>
        </a:spcBef>
        <a:spcAft>
          <a:spcPct val="0"/>
        </a:spcAft>
        <a:buClr>
          <a:srgbClr val="000000"/>
        </a:buClr>
        <a:buSzPct val="100000"/>
        <a:buFont typeface="Times New Roman" pitchFamily="16" charset="0"/>
        <a:defRPr sz="4200">
          <a:solidFill>
            <a:srgbClr val="006633"/>
          </a:solidFill>
          <a:latin typeface="Garamond" pitchFamily="16" charset="0"/>
          <a:ea typeface="DejaVu Sans" charset="0"/>
          <a:cs typeface="DejaVu Sans" charset="0"/>
        </a:defRPr>
      </a:lvl5pPr>
      <a:lvl6pPr marL="2514600" indent="-228600" algn="l" defTabSz="449263" rtl="0" fontAlgn="base">
        <a:spcBef>
          <a:spcPct val="0"/>
        </a:spcBef>
        <a:spcAft>
          <a:spcPct val="0"/>
        </a:spcAft>
        <a:buClr>
          <a:srgbClr val="000000"/>
        </a:buClr>
        <a:buSzPct val="100000"/>
        <a:buFont typeface="Times New Roman" pitchFamily="16" charset="0"/>
        <a:defRPr sz="4200">
          <a:solidFill>
            <a:srgbClr val="006633"/>
          </a:solidFill>
          <a:latin typeface="Garamond" pitchFamily="16" charset="0"/>
          <a:ea typeface="DejaVu Sans" charset="0"/>
          <a:cs typeface="DejaVu Sans" charset="0"/>
        </a:defRPr>
      </a:lvl6pPr>
      <a:lvl7pPr marL="2971800" indent="-228600" algn="l" defTabSz="449263" rtl="0" fontAlgn="base">
        <a:spcBef>
          <a:spcPct val="0"/>
        </a:spcBef>
        <a:spcAft>
          <a:spcPct val="0"/>
        </a:spcAft>
        <a:buClr>
          <a:srgbClr val="000000"/>
        </a:buClr>
        <a:buSzPct val="100000"/>
        <a:buFont typeface="Times New Roman" pitchFamily="16" charset="0"/>
        <a:defRPr sz="4200">
          <a:solidFill>
            <a:srgbClr val="006633"/>
          </a:solidFill>
          <a:latin typeface="Garamond" pitchFamily="16" charset="0"/>
          <a:ea typeface="DejaVu Sans" charset="0"/>
          <a:cs typeface="DejaVu Sans" charset="0"/>
        </a:defRPr>
      </a:lvl7pPr>
      <a:lvl8pPr marL="3429000" indent="-228600" algn="l" defTabSz="449263" rtl="0" fontAlgn="base">
        <a:spcBef>
          <a:spcPct val="0"/>
        </a:spcBef>
        <a:spcAft>
          <a:spcPct val="0"/>
        </a:spcAft>
        <a:buClr>
          <a:srgbClr val="000000"/>
        </a:buClr>
        <a:buSzPct val="100000"/>
        <a:buFont typeface="Times New Roman" pitchFamily="16" charset="0"/>
        <a:defRPr sz="4200">
          <a:solidFill>
            <a:srgbClr val="006633"/>
          </a:solidFill>
          <a:latin typeface="Garamond" pitchFamily="16" charset="0"/>
          <a:ea typeface="DejaVu Sans" charset="0"/>
          <a:cs typeface="DejaVu Sans" charset="0"/>
        </a:defRPr>
      </a:lvl8pPr>
      <a:lvl9pPr marL="3886200" indent="-228600" algn="l" defTabSz="449263" rtl="0" fontAlgn="base">
        <a:spcBef>
          <a:spcPct val="0"/>
        </a:spcBef>
        <a:spcAft>
          <a:spcPct val="0"/>
        </a:spcAft>
        <a:buClr>
          <a:srgbClr val="000000"/>
        </a:buClr>
        <a:buSzPct val="100000"/>
        <a:buFont typeface="Times New Roman" pitchFamily="16" charset="0"/>
        <a:defRPr sz="4200">
          <a:solidFill>
            <a:srgbClr val="006633"/>
          </a:solidFill>
          <a:latin typeface="Garamond" pitchFamily="16" charset="0"/>
          <a:ea typeface="DejaVu Sans" charset="0"/>
          <a:cs typeface="DejaVu Sans" charset="0"/>
        </a:defRPr>
      </a:lvl9pPr>
    </p:titleStyle>
    <p:bodyStyle>
      <a:lvl1pPr marL="342900" indent="-342900" algn="l" defTabSz="449263" rtl="0" eaLnBrk="0" fontAlgn="base" hangingPunct="0">
        <a:spcBef>
          <a:spcPts val="750"/>
        </a:spcBef>
        <a:spcAft>
          <a:spcPct val="0"/>
        </a:spcAft>
        <a:buClr>
          <a:srgbClr val="000000"/>
        </a:buClr>
        <a:buSzPct val="100000"/>
        <a:buFont typeface="Times New Roman" pitchFamily="16" charset="0"/>
        <a:buChar char="•"/>
        <a:defRPr sz="3000">
          <a:solidFill>
            <a:srgbClr val="000000"/>
          </a:solidFill>
          <a:latin typeface="+mn-lt"/>
          <a:ea typeface="+mn-ea"/>
          <a:cs typeface="+mn-cs"/>
        </a:defRPr>
      </a:lvl1pPr>
      <a:lvl2pPr marL="742950" indent="-285750" algn="l" defTabSz="449263" rtl="0" eaLnBrk="0" fontAlgn="base" hangingPunct="0">
        <a:spcBef>
          <a:spcPts val="650"/>
        </a:spcBef>
        <a:spcAft>
          <a:spcPct val="0"/>
        </a:spcAft>
        <a:buClr>
          <a:srgbClr val="000000"/>
        </a:buClr>
        <a:buSzPct val="100000"/>
        <a:buFont typeface="Times New Roman" pitchFamily="16" charset="0"/>
        <a:buChar char="–"/>
        <a:defRPr sz="2600">
          <a:solidFill>
            <a:srgbClr val="000000"/>
          </a:solidFill>
          <a:latin typeface="+mn-lt"/>
          <a:ea typeface="+mn-ea"/>
          <a:cs typeface="+mn-cs"/>
        </a:defRPr>
      </a:lvl2pPr>
      <a:lvl3pPr marL="1143000" indent="-228600" algn="l" defTabSz="449263" rtl="0" eaLnBrk="0" fontAlgn="base" hangingPunct="0">
        <a:spcBef>
          <a:spcPts val="550"/>
        </a:spcBef>
        <a:spcAft>
          <a:spcPct val="0"/>
        </a:spcAft>
        <a:buClr>
          <a:srgbClr val="000000"/>
        </a:buClr>
        <a:buSzPct val="100000"/>
        <a:buFont typeface="Times New Roman" pitchFamily="16" charset="0"/>
        <a:buChar char="•"/>
        <a:defRPr sz="2200">
          <a:solidFill>
            <a:srgbClr val="000000"/>
          </a:solidFill>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1"/>
          <p:cNvSpPr>
            <a:spLocks noGrp="1" noChangeArrowheads="1"/>
          </p:cNvSpPr>
          <p:nvPr>
            <p:ph type="title"/>
          </p:nvPr>
        </p:nvSpPr>
        <p:spPr bwMode="auto">
          <a:xfrm>
            <a:off x="914400" y="1524000"/>
            <a:ext cx="7618413" cy="2012950"/>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p>
            <a:pPr lvl="0"/>
            <a:r>
              <a:rPr lang="en-GB" smtClean="0"/>
              <a:t>Для правки текста заголовка щелкните мышью</a:t>
            </a:r>
          </a:p>
        </p:txBody>
      </p:sp>
      <p:sp>
        <p:nvSpPr>
          <p:cNvPr id="2" name="Rectangle 2"/>
          <p:cNvSpPr>
            <a:spLocks noGrp="1" noChangeArrowheads="1"/>
          </p:cNvSpPr>
          <p:nvPr>
            <p:ph type="dt"/>
          </p:nvPr>
        </p:nvSpPr>
        <p:spPr bwMode="auto">
          <a:xfrm>
            <a:off x="457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723900" algn="l"/>
                <a:tab pos="1447800" algn="l"/>
              </a:tabLst>
              <a:defRPr sz="1200" smtClean="0">
                <a:solidFill>
                  <a:srgbClr val="000000"/>
                </a:solidFill>
                <a:latin typeface="+mj-lt"/>
                <a:ea typeface="+mn-ea"/>
                <a:cs typeface="+mn-cs"/>
              </a:defRPr>
            </a:lvl1pPr>
          </a:lstStyle>
          <a:p>
            <a:pPr>
              <a:defRPr/>
            </a:pPr>
            <a:endParaRPr lang="ru-RU"/>
          </a:p>
        </p:txBody>
      </p:sp>
      <p:sp>
        <p:nvSpPr>
          <p:cNvPr id="28675" name="Rectangle 3"/>
          <p:cNvSpPr>
            <a:spLocks noGrp="1" noChangeArrowheads="1"/>
          </p:cNvSpPr>
          <p:nvPr>
            <p:ph type="ftr"/>
          </p:nvPr>
        </p:nvSpPr>
        <p:spPr bwMode="auto">
          <a:xfrm>
            <a:off x="3124200" y="6243638"/>
            <a:ext cx="2890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FontTx/>
              <a:buNone/>
              <a:tabLst>
                <a:tab pos="723900" algn="l"/>
                <a:tab pos="1447800" algn="l"/>
                <a:tab pos="2171700" algn="l"/>
              </a:tabLst>
              <a:defRPr sz="1200" smtClean="0">
                <a:solidFill>
                  <a:srgbClr val="000000"/>
                </a:solidFill>
                <a:latin typeface="+mj-lt"/>
                <a:ea typeface="+mn-ea"/>
                <a:cs typeface="+mn-cs"/>
              </a:defRPr>
            </a:lvl1pPr>
          </a:lstStyle>
          <a:p>
            <a:pPr>
              <a:defRPr/>
            </a:pPr>
            <a:endParaRPr lang="en-US"/>
          </a:p>
        </p:txBody>
      </p:sp>
      <p:sp>
        <p:nvSpPr>
          <p:cNvPr id="28676" name="Rectangle 4"/>
          <p:cNvSpPr>
            <a:spLocks noGrp="1" noChangeArrowheads="1"/>
          </p:cNvSpPr>
          <p:nvPr>
            <p:ph type="sldNum"/>
          </p:nvPr>
        </p:nvSpPr>
        <p:spPr bwMode="auto">
          <a:xfrm>
            <a:off x="6553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FontTx/>
              <a:buNone/>
              <a:tabLst>
                <a:tab pos="723900" algn="l"/>
                <a:tab pos="1447800" algn="l"/>
              </a:tabLst>
              <a:defRPr sz="1200" smtClean="0">
                <a:solidFill>
                  <a:srgbClr val="000000"/>
                </a:solidFill>
                <a:latin typeface="+mj-lt"/>
                <a:ea typeface="+mn-ea"/>
                <a:cs typeface="+mn-cs"/>
              </a:defRPr>
            </a:lvl1pPr>
          </a:lstStyle>
          <a:p>
            <a:pPr>
              <a:defRPr/>
            </a:pPr>
            <a:fld id="{EE594114-08E7-445B-A3BC-5CBF6A4C696D}" type="slidenum">
              <a:rPr lang="en-US"/>
              <a:pPr>
                <a:defRPr/>
              </a:pPr>
              <a:t>‹#›</a:t>
            </a:fld>
            <a:endParaRPr lang="en-US"/>
          </a:p>
        </p:txBody>
      </p:sp>
      <p:sp>
        <p:nvSpPr>
          <p:cNvPr id="28677" name="Freeform 5"/>
          <p:cNvSpPr>
            <a:spLocks noChangeArrowheads="1"/>
          </p:cNvSpPr>
          <p:nvPr/>
        </p:nvSpPr>
        <p:spPr bwMode="auto">
          <a:xfrm>
            <a:off x="609600" y="1219200"/>
            <a:ext cx="79248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560">
            <a:solidFill>
              <a:srgbClr val="CC9900"/>
            </a:solidFill>
            <a:miter lim="800000"/>
            <a:headEnd/>
            <a:tailEnd/>
          </a:ln>
          <a:effectLst/>
        </p:spPr>
        <p:txBody>
          <a:bodyPr wrap="none" anchor="ctr"/>
          <a:lstStyle/>
          <a:p>
            <a:pPr>
              <a:defRPr/>
            </a:pPr>
            <a:endParaRPr lang="ru-RU"/>
          </a:p>
        </p:txBody>
      </p:sp>
      <p:sp>
        <p:nvSpPr>
          <p:cNvPr id="28678" name="Line 6"/>
          <p:cNvSpPr>
            <a:spLocks noChangeShapeType="1"/>
          </p:cNvSpPr>
          <p:nvPr/>
        </p:nvSpPr>
        <p:spPr bwMode="auto">
          <a:xfrm>
            <a:off x="1981200" y="3962400"/>
            <a:ext cx="6511925" cy="1588"/>
          </a:xfrm>
          <a:prstGeom prst="line">
            <a:avLst/>
          </a:prstGeom>
          <a:noFill/>
          <a:ln w="19080">
            <a:solidFill>
              <a:srgbClr val="CC9900"/>
            </a:solidFill>
            <a:miter lim="800000"/>
            <a:headEnd/>
            <a:tailEnd/>
          </a:ln>
          <a:effectLst/>
        </p:spPr>
        <p:txBody>
          <a:bodyPr/>
          <a:lstStyle/>
          <a:p>
            <a:pPr>
              <a:defRPr/>
            </a:pPr>
            <a:endParaRPr lang="ru-RU"/>
          </a:p>
        </p:txBody>
      </p:sp>
    </p:spTree>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 id="2147483984" r:id="rId4"/>
    <p:sldLayoutId id="2147483985" r:id="rId5"/>
    <p:sldLayoutId id="2147483986" r:id="rId6"/>
    <p:sldLayoutId id="2147483987" r:id="rId7"/>
    <p:sldLayoutId id="2147483988" r:id="rId8"/>
    <p:sldLayoutId id="2147483989" r:id="rId9"/>
    <p:sldLayoutId id="2147483990" r:id="rId10"/>
    <p:sldLayoutId id="2147483991" r:id="rId11"/>
  </p:sldLayoutIdLst>
  <p:txStyles>
    <p:titleStyle>
      <a:lvl1pPr algn="l" defTabSz="449263" rtl="0" eaLnBrk="0" fontAlgn="base" hangingPunct="0">
        <a:spcBef>
          <a:spcPct val="0"/>
        </a:spcBef>
        <a:spcAft>
          <a:spcPct val="0"/>
        </a:spcAft>
        <a:buClr>
          <a:srgbClr val="000000"/>
        </a:buClr>
        <a:buSzPct val="100000"/>
        <a:buFont typeface="Times New Roman" pitchFamily="16" charset="0"/>
        <a:defRPr sz="4200">
          <a:solidFill>
            <a:srgbClr val="006633"/>
          </a:solidFill>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itchFamily="16" charset="0"/>
        <a:defRPr sz="4200">
          <a:solidFill>
            <a:srgbClr val="006633"/>
          </a:solidFill>
          <a:latin typeface="Garamond" pitchFamily="16" charset="0"/>
          <a:ea typeface="DejaVu Sans" charset="0"/>
          <a:cs typeface="DejaVu Sans" charset="0"/>
        </a:defRPr>
      </a:lvl2pPr>
      <a:lvl3pPr algn="l" defTabSz="449263" rtl="0" eaLnBrk="0" fontAlgn="base" hangingPunct="0">
        <a:spcBef>
          <a:spcPct val="0"/>
        </a:spcBef>
        <a:spcAft>
          <a:spcPct val="0"/>
        </a:spcAft>
        <a:buClr>
          <a:srgbClr val="000000"/>
        </a:buClr>
        <a:buSzPct val="100000"/>
        <a:buFont typeface="Times New Roman" pitchFamily="16" charset="0"/>
        <a:defRPr sz="4200">
          <a:solidFill>
            <a:srgbClr val="006633"/>
          </a:solidFill>
          <a:latin typeface="Garamond" pitchFamily="16" charset="0"/>
          <a:ea typeface="DejaVu Sans" charset="0"/>
          <a:cs typeface="DejaVu Sans" charset="0"/>
        </a:defRPr>
      </a:lvl3pPr>
      <a:lvl4pPr algn="l" defTabSz="449263" rtl="0" eaLnBrk="0" fontAlgn="base" hangingPunct="0">
        <a:spcBef>
          <a:spcPct val="0"/>
        </a:spcBef>
        <a:spcAft>
          <a:spcPct val="0"/>
        </a:spcAft>
        <a:buClr>
          <a:srgbClr val="000000"/>
        </a:buClr>
        <a:buSzPct val="100000"/>
        <a:buFont typeface="Times New Roman" pitchFamily="16" charset="0"/>
        <a:defRPr sz="4200">
          <a:solidFill>
            <a:srgbClr val="006633"/>
          </a:solidFill>
          <a:latin typeface="Garamond" pitchFamily="16" charset="0"/>
          <a:ea typeface="DejaVu Sans" charset="0"/>
          <a:cs typeface="DejaVu Sans" charset="0"/>
        </a:defRPr>
      </a:lvl4pPr>
      <a:lvl5pPr algn="l" defTabSz="449263" rtl="0" eaLnBrk="0" fontAlgn="base" hangingPunct="0">
        <a:spcBef>
          <a:spcPct val="0"/>
        </a:spcBef>
        <a:spcAft>
          <a:spcPct val="0"/>
        </a:spcAft>
        <a:buClr>
          <a:srgbClr val="000000"/>
        </a:buClr>
        <a:buSzPct val="100000"/>
        <a:buFont typeface="Times New Roman" pitchFamily="16" charset="0"/>
        <a:defRPr sz="4200">
          <a:solidFill>
            <a:srgbClr val="006633"/>
          </a:solidFill>
          <a:latin typeface="Garamond" pitchFamily="16" charset="0"/>
          <a:ea typeface="DejaVu Sans" charset="0"/>
          <a:cs typeface="DejaVu Sans" charset="0"/>
        </a:defRPr>
      </a:lvl5pPr>
      <a:lvl6pPr marL="2514600" indent="-228600" algn="l" defTabSz="449263" rtl="0" fontAlgn="base">
        <a:spcBef>
          <a:spcPct val="0"/>
        </a:spcBef>
        <a:spcAft>
          <a:spcPct val="0"/>
        </a:spcAft>
        <a:buClr>
          <a:srgbClr val="000000"/>
        </a:buClr>
        <a:buSzPct val="100000"/>
        <a:buFont typeface="Times New Roman" pitchFamily="16" charset="0"/>
        <a:defRPr sz="4200">
          <a:solidFill>
            <a:srgbClr val="006633"/>
          </a:solidFill>
          <a:latin typeface="Garamond" pitchFamily="16" charset="0"/>
          <a:ea typeface="DejaVu Sans" charset="0"/>
          <a:cs typeface="DejaVu Sans" charset="0"/>
        </a:defRPr>
      </a:lvl6pPr>
      <a:lvl7pPr marL="2971800" indent="-228600" algn="l" defTabSz="449263" rtl="0" fontAlgn="base">
        <a:spcBef>
          <a:spcPct val="0"/>
        </a:spcBef>
        <a:spcAft>
          <a:spcPct val="0"/>
        </a:spcAft>
        <a:buClr>
          <a:srgbClr val="000000"/>
        </a:buClr>
        <a:buSzPct val="100000"/>
        <a:buFont typeface="Times New Roman" pitchFamily="16" charset="0"/>
        <a:defRPr sz="4200">
          <a:solidFill>
            <a:srgbClr val="006633"/>
          </a:solidFill>
          <a:latin typeface="Garamond" pitchFamily="16" charset="0"/>
          <a:ea typeface="DejaVu Sans" charset="0"/>
          <a:cs typeface="DejaVu Sans" charset="0"/>
        </a:defRPr>
      </a:lvl7pPr>
      <a:lvl8pPr marL="3429000" indent="-228600" algn="l" defTabSz="449263" rtl="0" fontAlgn="base">
        <a:spcBef>
          <a:spcPct val="0"/>
        </a:spcBef>
        <a:spcAft>
          <a:spcPct val="0"/>
        </a:spcAft>
        <a:buClr>
          <a:srgbClr val="000000"/>
        </a:buClr>
        <a:buSzPct val="100000"/>
        <a:buFont typeface="Times New Roman" pitchFamily="16" charset="0"/>
        <a:defRPr sz="4200">
          <a:solidFill>
            <a:srgbClr val="006633"/>
          </a:solidFill>
          <a:latin typeface="Garamond" pitchFamily="16" charset="0"/>
          <a:ea typeface="DejaVu Sans" charset="0"/>
          <a:cs typeface="DejaVu Sans" charset="0"/>
        </a:defRPr>
      </a:lvl8pPr>
      <a:lvl9pPr marL="3886200" indent="-228600" algn="l" defTabSz="449263" rtl="0" fontAlgn="base">
        <a:spcBef>
          <a:spcPct val="0"/>
        </a:spcBef>
        <a:spcAft>
          <a:spcPct val="0"/>
        </a:spcAft>
        <a:buClr>
          <a:srgbClr val="000000"/>
        </a:buClr>
        <a:buSzPct val="100000"/>
        <a:buFont typeface="Times New Roman" pitchFamily="16" charset="0"/>
        <a:defRPr sz="4200">
          <a:solidFill>
            <a:srgbClr val="006633"/>
          </a:solidFill>
          <a:latin typeface="Garamond" pitchFamily="16" charset="0"/>
          <a:ea typeface="DejaVu Sans" charset="0"/>
          <a:cs typeface="DejaVu Sans" charset="0"/>
        </a:defRPr>
      </a:lvl9pPr>
    </p:titleStyle>
    <p:bodyStyle>
      <a:lvl1pPr marL="342900" indent="-342900" algn="l" defTabSz="449263" rtl="0" eaLnBrk="0" fontAlgn="base" hangingPunct="0">
        <a:spcBef>
          <a:spcPts val="750"/>
        </a:spcBef>
        <a:spcAft>
          <a:spcPct val="0"/>
        </a:spcAft>
        <a:buClr>
          <a:srgbClr val="000000"/>
        </a:buClr>
        <a:buSzPct val="100000"/>
        <a:buFont typeface="Times New Roman" pitchFamily="16" charset="0"/>
        <a:buChar char="•"/>
        <a:defRPr sz="3000">
          <a:solidFill>
            <a:srgbClr val="000000"/>
          </a:solidFill>
          <a:latin typeface="+mn-lt"/>
          <a:ea typeface="+mn-ea"/>
          <a:cs typeface="+mn-cs"/>
        </a:defRPr>
      </a:lvl1pPr>
      <a:lvl2pPr marL="742950" indent="-285750" algn="l" defTabSz="449263" rtl="0" eaLnBrk="0" fontAlgn="base" hangingPunct="0">
        <a:spcBef>
          <a:spcPts val="650"/>
        </a:spcBef>
        <a:spcAft>
          <a:spcPct val="0"/>
        </a:spcAft>
        <a:buClr>
          <a:srgbClr val="000000"/>
        </a:buClr>
        <a:buSzPct val="100000"/>
        <a:buFont typeface="Times New Roman" pitchFamily="16" charset="0"/>
        <a:buChar char="–"/>
        <a:defRPr sz="2600">
          <a:solidFill>
            <a:srgbClr val="000000"/>
          </a:solidFill>
          <a:latin typeface="+mn-lt"/>
          <a:ea typeface="+mn-ea"/>
          <a:cs typeface="+mn-cs"/>
        </a:defRPr>
      </a:lvl2pPr>
      <a:lvl3pPr marL="1143000" indent="-228600" algn="l" defTabSz="449263" rtl="0" eaLnBrk="0" fontAlgn="base" hangingPunct="0">
        <a:spcBef>
          <a:spcPts val="550"/>
        </a:spcBef>
        <a:spcAft>
          <a:spcPct val="0"/>
        </a:spcAft>
        <a:buClr>
          <a:srgbClr val="000000"/>
        </a:buClr>
        <a:buSzPct val="100000"/>
        <a:buFont typeface="Times New Roman" pitchFamily="16" charset="0"/>
        <a:buChar char="•"/>
        <a:defRPr sz="2200">
          <a:solidFill>
            <a:srgbClr val="000000"/>
          </a:solidFill>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grpSp>
        <p:nvGrpSpPr>
          <p:cNvPr id="29698" name="Group 1"/>
          <p:cNvGrpSpPr>
            <a:grpSpLocks/>
          </p:cNvGrpSpPr>
          <p:nvPr/>
        </p:nvGrpSpPr>
        <p:grpSpPr bwMode="auto">
          <a:xfrm>
            <a:off x="-1397000" y="-7116763"/>
            <a:ext cx="18162588" cy="17697451"/>
            <a:chOff x="-880" y="-4483"/>
            <a:chExt cx="11441" cy="11148"/>
          </a:xfrm>
        </p:grpSpPr>
        <p:grpSp>
          <p:nvGrpSpPr>
            <p:cNvPr id="29704" name="Group 2"/>
            <p:cNvGrpSpPr>
              <a:grpSpLocks/>
            </p:cNvGrpSpPr>
            <p:nvPr/>
          </p:nvGrpSpPr>
          <p:grpSpPr bwMode="auto">
            <a:xfrm>
              <a:off x="4767" y="1575"/>
              <a:ext cx="632" cy="474"/>
              <a:chOff x="4767" y="1575"/>
              <a:chExt cx="632" cy="474"/>
            </a:xfrm>
          </p:grpSpPr>
          <p:sp>
            <p:nvSpPr>
              <p:cNvPr id="2" name="Oval 3"/>
              <p:cNvSpPr>
                <a:spLocks noChangeArrowheads="1"/>
              </p:cNvSpPr>
              <p:nvPr/>
            </p:nvSpPr>
            <p:spPr bwMode="auto">
              <a:xfrm>
                <a:off x="4767" y="1575"/>
                <a:ext cx="633" cy="475"/>
              </a:xfrm>
              <a:prstGeom prst="ellipse">
                <a:avLst/>
              </a:prstGeom>
              <a:gradFill rotWithShape="0">
                <a:gsLst>
                  <a:gs pos="0">
                    <a:srgbClr val="000000"/>
                  </a:gs>
                  <a:gs pos="100000">
                    <a:srgbClr val="AF273E"/>
                  </a:gs>
                </a:gsLst>
                <a:path path="shape">
                  <a:fillToRect l="50000" t="50000" r="50000" b="50000"/>
                </a:path>
              </a:gradFill>
              <a:ln w="9525">
                <a:noFill/>
                <a:round/>
                <a:headEnd/>
                <a:tailEnd/>
              </a:ln>
              <a:effectLst/>
            </p:spPr>
            <p:txBody>
              <a:bodyPr wrap="none" anchor="ctr"/>
              <a:lstStyle/>
              <a:p>
                <a:pPr>
                  <a:defRPr/>
                </a:pPr>
                <a:endParaRPr lang="ru-RU"/>
              </a:p>
            </p:txBody>
          </p:sp>
          <p:sp>
            <p:nvSpPr>
              <p:cNvPr id="3" name="Oval 4"/>
              <p:cNvSpPr>
                <a:spLocks noChangeArrowheads="1"/>
              </p:cNvSpPr>
              <p:nvPr/>
            </p:nvSpPr>
            <p:spPr bwMode="auto">
              <a:xfrm>
                <a:off x="4994" y="1782"/>
                <a:ext cx="152" cy="89"/>
              </a:xfrm>
              <a:prstGeom prst="ellipse">
                <a:avLst/>
              </a:prstGeom>
              <a:gradFill rotWithShape="0">
                <a:gsLst>
                  <a:gs pos="0">
                    <a:srgbClr val="AF273E"/>
                  </a:gs>
                  <a:gs pos="100000">
                    <a:srgbClr val="FF8B17"/>
                  </a:gs>
                </a:gsLst>
                <a:path path="shape">
                  <a:fillToRect l="50000" t="50000" r="50000" b="50000"/>
                </a:path>
              </a:gradFill>
              <a:ln w="9525">
                <a:noFill/>
                <a:round/>
                <a:headEnd/>
                <a:tailEnd/>
              </a:ln>
              <a:effectLst/>
            </p:spPr>
            <p:txBody>
              <a:bodyPr wrap="none" anchor="ctr"/>
              <a:lstStyle/>
              <a:p>
                <a:pPr>
                  <a:defRPr/>
                </a:pPr>
                <a:endParaRPr lang="ru-RU"/>
              </a:p>
            </p:txBody>
          </p:sp>
        </p:grpSp>
        <p:grpSp>
          <p:nvGrpSpPr>
            <p:cNvPr id="29705" name="Group 5"/>
            <p:cNvGrpSpPr>
              <a:grpSpLocks/>
            </p:cNvGrpSpPr>
            <p:nvPr/>
          </p:nvGrpSpPr>
          <p:grpSpPr bwMode="auto">
            <a:xfrm>
              <a:off x="4912" y="909"/>
              <a:ext cx="632" cy="474"/>
              <a:chOff x="4912" y="909"/>
              <a:chExt cx="632" cy="474"/>
            </a:xfrm>
          </p:grpSpPr>
          <p:sp>
            <p:nvSpPr>
              <p:cNvPr id="29702" name="Oval 6"/>
              <p:cNvSpPr>
                <a:spLocks noChangeArrowheads="1"/>
              </p:cNvSpPr>
              <p:nvPr/>
            </p:nvSpPr>
            <p:spPr bwMode="auto">
              <a:xfrm>
                <a:off x="4912" y="909"/>
                <a:ext cx="633" cy="475"/>
              </a:xfrm>
              <a:prstGeom prst="ellipse">
                <a:avLst/>
              </a:prstGeom>
              <a:gradFill rotWithShape="0">
                <a:gsLst>
                  <a:gs pos="0">
                    <a:srgbClr val="000000"/>
                  </a:gs>
                  <a:gs pos="100000">
                    <a:srgbClr val="AF273E"/>
                  </a:gs>
                </a:gsLst>
                <a:path path="shape">
                  <a:fillToRect l="50000" t="50000" r="50000" b="50000"/>
                </a:path>
              </a:gradFill>
              <a:ln w="9525">
                <a:noFill/>
                <a:round/>
                <a:headEnd/>
                <a:tailEnd/>
              </a:ln>
              <a:effectLst/>
            </p:spPr>
            <p:txBody>
              <a:bodyPr wrap="none" anchor="ctr"/>
              <a:lstStyle/>
              <a:p>
                <a:pPr>
                  <a:defRPr/>
                </a:pPr>
                <a:endParaRPr lang="ru-RU"/>
              </a:p>
            </p:txBody>
          </p:sp>
          <p:sp>
            <p:nvSpPr>
              <p:cNvPr id="29703" name="Oval 7"/>
              <p:cNvSpPr>
                <a:spLocks noChangeArrowheads="1"/>
              </p:cNvSpPr>
              <p:nvPr/>
            </p:nvSpPr>
            <p:spPr bwMode="auto">
              <a:xfrm>
                <a:off x="5140" y="1117"/>
                <a:ext cx="152" cy="89"/>
              </a:xfrm>
              <a:prstGeom prst="ellipse">
                <a:avLst/>
              </a:prstGeom>
              <a:gradFill rotWithShape="0">
                <a:gsLst>
                  <a:gs pos="0">
                    <a:srgbClr val="AF273E"/>
                  </a:gs>
                  <a:gs pos="100000">
                    <a:srgbClr val="FF8B17"/>
                  </a:gs>
                </a:gsLst>
                <a:path path="shape">
                  <a:fillToRect l="50000" t="50000" r="50000" b="50000"/>
                </a:path>
              </a:gradFill>
              <a:ln w="9525">
                <a:noFill/>
                <a:round/>
                <a:headEnd/>
                <a:tailEnd/>
              </a:ln>
              <a:effectLst/>
            </p:spPr>
            <p:txBody>
              <a:bodyPr wrap="none" anchor="ctr"/>
              <a:lstStyle/>
              <a:p>
                <a:pPr>
                  <a:defRPr/>
                </a:pPr>
                <a:endParaRPr lang="ru-RU"/>
              </a:p>
            </p:txBody>
          </p:sp>
        </p:grpSp>
        <p:grpSp>
          <p:nvGrpSpPr>
            <p:cNvPr id="29706" name="Group 8"/>
            <p:cNvGrpSpPr>
              <a:grpSpLocks/>
            </p:cNvGrpSpPr>
            <p:nvPr/>
          </p:nvGrpSpPr>
          <p:grpSpPr bwMode="auto">
            <a:xfrm>
              <a:off x="3987" y="0"/>
              <a:ext cx="632" cy="474"/>
              <a:chOff x="3987" y="0"/>
              <a:chExt cx="632" cy="474"/>
            </a:xfrm>
          </p:grpSpPr>
          <p:sp>
            <p:nvSpPr>
              <p:cNvPr id="4" name="Oval 9"/>
              <p:cNvSpPr>
                <a:spLocks noChangeArrowheads="1"/>
              </p:cNvSpPr>
              <p:nvPr/>
            </p:nvSpPr>
            <p:spPr bwMode="auto">
              <a:xfrm>
                <a:off x="3987" y="0"/>
                <a:ext cx="633" cy="475"/>
              </a:xfrm>
              <a:prstGeom prst="ellipse">
                <a:avLst/>
              </a:prstGeom>
              <a:gradFill rotWithShape="0">
                <a:gsLst>
                  <a:gs pos="0">
                    <a:srgbClr val="000000"/>
                  </a:gs>
                  <a:gs pos="100000">
                    <a:srgbClr val="AF273E"/>
                  </a:gs>
                </a:gsLst>
                <a:path path="shape">
                  <a:fillToRect l="50000" t="50000" r="50000" b="50000"/>
                </a:path>
              </a:gradFill>
              <a:ln w="9525">
                <a:noFill/>
                <a:round/>
                <a:headEnd/>
                <a:tailEnd/>
              </a:ln>
              <a:effectLst/>
            </p:spPr>
            <p:txBody>
              <a:bodyPr wrap="none" anchor="ctr"/>
              <a:lstStyle/>
              <a:p>
                <a:pPr>
                  <a:defRPr/>
                </a:pPr>
                <a:endParaRPr lang="ru-RU"/>
              </a:p>
            </p:txBody>
          </p:sp>
          <p:sp>
            <p:nvSpPr>
              <p:cNvPr id="5" name="Oval 10"/>
              <p:cNvSpPr>
                <a:spLocks noChangeArrowheads="1"/>
              </p:cNvSpPr>
              <p:nvPr/>
            </p:nvSpPr>
            <p:spPr bwMode="auto">
              <a:xfrm>
                <a:off x="4214" y="207"/>
                <a:ext cx="152" cy="89"/>
              </a:xfrm>
              <a:prstGeom prst="ellipse">
                <a:avLst/>
              </a:prstGeom>
              <a:gradFill rotWithShape="0">
                <a:gsLst>
                  <a:gs pos="0">
                    <a:srgbClr val="AF273E"/>
                  </a:gs>
                  <a:gs pos="100000">
                    <a:srgbClr val="FF8B17"/>
                  </a:gs>
                </a:gsLst>
                <a:path path="shape">
                  <a:fillToRect l="50000" t="50000" r="50000" b="50000"/>
                </a:path>
              </a:gradFill>
              <a:ln w="9525">
                <a:noFill/>
                <a:round/>
                <a:headEnd/>
                <a:tailEnd/>
              </a:ln>
              <a:effectLst/>
            </p:spPr>
            <p:txBody>
              <a:bodyPr wrap="none" anchor="ctr"/>
              <a:lstStyle/>
              <a:p>
                <a:pPr>
                  <a:defRPr/>
                </a:pPr>
                <a:endParaRPr lang="ru-RU"/>
              </a:p>
            </p:txBody>
          </p:sp>
        </p:grpSp>
        <p:grpSp>
          <p:nvGrpSpPr>
            <p:cNvPr id="29707" name="Group 11"/>
            <p:cNvGrpSpPr>
              <a:grpSpLocks/>
            </p:cNvGrpSpPr>
            <p:nvPr/>
          </p:nvGrpSpPr>
          <p:grpSpPr bwMode="auto">
            <a:xfrm>
              <a:off x="-880" y="-4483"/>
              <a:ext cx="11441" cy="11148"/>
              <a:chOff x="-880" y="-4483"/>
              <a:chExt cx="11441" cy="11148"/>
            </a:xfrm>
          </p:grpSpPr>
          <p:grpSp>
            <p:nvGrpSpPr>
              <p:cNvPr id="29708" name="Group 12"/>
              <p:cNvGrpSpPr>
                <a:grpSpLocks/>
              </p:cNvGrpSpPr>
              <p:nvPr/>
            </p:nvGrpSpPr>
            <p:grpSpPr bwMode="auto">
              <a:xfrm>
                <a:off x="4404" y="254"/>
                <a:ext cx="943" cy="695"/>
                <a:chOff x="4404" y="254"/>
                <a:chExt cx="943" cy="695"/>
              </a:xfrm>
            </p:grpSpPr>
            <p:sp>
              <p:nvSpPr>
                <p:cNvPr id="6" name="Oval 13"/>
                <p:cNvSpPr>
                  <a:spLocks noChangeArrowheads="1"/>
                </p:cNvSpPr>
                <p:nvPr/>
              </p:nvSpPr>
              <p:spPr bwMode="auto">
                <a:xfrm>
                  <a:off x="4404" y="254"/>
                  <a:ext cx="944" cy="696"/>
                </a:xfrm>
                <a:prstGeom prst="ellipse">
                  <a:avLst/>
                </a:prstGeom>
                <a:gradFill rotWithShape="0">
                  <a:gsLst>
                    <a:gs pos="0">
                      <a:srgbClr val="000000"/>
                    </a:gs>
                    <a:gs pos="100000">
                      <a:srgbClr val="AF273E"/>
                    </a:gs>
                  </a:gsLst>
                  <a:path path="shape">
                    <a:fillToRect l="50000" t="50000" r="50000" b="50000"/>
                  </a:path>
                </a:gradFill>
                <a:ln w="9525">
                  <a:noFill/>
                  <a:round/>
                  <a:headEnd/>
                  <a:tailEnd/>
                </a:ln>
                <a:effectLst/>
              </p:spPr>
              <p:txBody>
                <a:bodyPr wrap="none" anchor="ctr"/>
                <a:lstStyle/>
                <a:p>
                  <a:pPr>
                    <a:defRPr/>
                  </a:pPr>
                  <a:endParaRPr lang="ru-RU"/>
                </a:p>
              </p:txBody>
            </p:sp>
            <p:sp>
              <p:nvSpPr>
                <p:cNvPr id="29710" name="Oval 14"/>
                <p:cNvSpPr>
                  <a:spLocks noChangeArrowheads="1"/>
                </p:cNvSpPr>
                <p:nvPr/>
              </p:nvSpPr>
              <p:spPr bwMode="auto">
                <a:xfrm>
                  <a:off x="4764" y="508"/>
                  <a:ext cx="187" cy="131"/>
                </a:xfrm>
                <a:prstGeom prst="ellipse">
                  <a:avLst/>
                </a:prstGeom>
                <a:gradFill rotWithShape="0">
                  <a:gsLst>
                    <a:gs pos="0">
                      <a:srgbClr val="AF273E"/>
                    </a:gs>
                    <a:gs pos="100000">
                      <a:srgbClr val="FFE103"/>
                    </a:gs>
                  </a:gsLst>
                  <a:path path="shape">
                    <a:fillToRect l="50000" t="50000" r="50000" b="50000"/>
                  </a:path>
                </a:gradFill>
                <a:ln w="9525">
                  <a:noFill/>
                  <a:round/>
                  <a:headEnd/>
                  <a:tailEnd/>
                </a:ln>
                <a:effectLst/>
              </p:spPr>
              <p:txBody>
                <a:bodyPr wrap="none" anchor="ctr"/>
                <a:lstStyle/>
                <a:p>
                  <a:pPr>
                    <a:defRPr/>
                  </a:pPr>
                  <a:endParaRPr lang="ru-RU"/>
                </a:p>
              </p:txBody>
            </p:sp>
          </p:grpSp>
          <p:grpSp>
            <p:nvGrpSpPr>
              <p:cNvPr id="29709" name="Group 15"/>
              <p:cNvGrpSpPr>
                <a:grpSpLocks/>
              </p:cNvGrpSpPr>
              <p:nvPr/>
            </p:nvGrpSpPr>
            <p:grpSpPr bwMode="auto">
              <a:xfrm>
                <a:off x="3952" y="-14"/>
                <a:ext cx="1805" cy="1427"/>
                <a:chOff x="3952" y="-14"/>
                <a:chExt cx="1805" cy="1427"/>
              </a:xfrm>
            </p:grpSpPr>
            <p:grpSp>
              <p:nvGrpSpPr>
                <p:cNvPr id="29732" name="Group 16"/>
                <p:cNvGrpSpPr>
                  <a:grpSpLocks/>
                </p:cNvGrpSpPr>
                <p:nvPr/>
              </p:nvGrpSpPr>
              <p:grpSpPr bwMode="auto">
                <a:xfrm>
                  <a:off x="4937" y="530"/>
                  <a:ext cx="668" cy="719"/>
                  <a:chOff x="4937" y="530"/>
                  <a:chExt cx="668" cy="719"/>
                </a:xfrm>
              </p:grpSpPr>
              <p:sp>
                <p:nvSpPr>
                  <p:cNvPr id="29713" name="Freeform 17"/>
                  <p:cNvSpPr>
                    <a:spLocks noChangeArrowheads="1"/>
                  </p:cNvSpPr>
                  <p:nvPr/>
                </p:nvSpPr>
                <p:spPr bwMode="auto">
                  <a:xfrm rot="2700000">
                    <a:off x="4892" y="711"/>
                    <a:ext cx="557" cy="1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14" name="Freeform 18"/>
                  <p:cNvSpPr>
                    <a:spLocks noChangeArrowheads="1"/>
                  </p:cNvSpPr>
                  <p:nvPr/>
                </p:nvSpPr>
                <p:spPr bwMode="auto">
                  <a:xfrm rot="2700000">
                    <a:off x="5294" y="1008"/>
                    <a:ext cx="299" cy="15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29733" name="Group 19"/>
                <p:cNvGrpSpPr>
                  <a:grpSpLocks/>
                </p:cNvGrpSpPr>
                <p:nvPr/>
              </p:nvGrpSpPr>
              <p:grpSpPr bwMode="auto">
                <a:xfrm>
                  <a:off x="4942" y="485"/>
                  <a:ext cx="797" cy="663"/>
                  <a:chOff x="4942" y="485"/>
                  <a:chExt cx="797" cy="663"/>
                </a:xfrm>
              </p:grpSpPr>
              <p:sp>
                <p:nvSpPr>
                  <p:cNvPr id="29716" name="Freeform 20"/>
                  <p:cNvSpPr>
                    <a:spLocks noChangeArrowheads="1"/>
                  </p:cNvSpPr>
                  <p:nvPr/>
                </p:nvSpPr>
                <p:spPr bwMode="auto">
                  <a:xfrm rot="2100000">
                    <a:off x="4921" y="642"/>
                    <a:ext cx="587" cy="1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17" name="Freeform 21"/>
                  <p:cNvSpPr>
                    <a:spLocks noChangeArrowheads="1"/>
                  </p:cNvSpPr>
                  <p:nvPr/>
                </p:nvSpPr>
                <p:spPr bwMode="auto">
                  <a:xfrm rot="2100000">
                    <a:off x="5404" y="898"/>
                    <a:ext cx="315" cy="1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34" name="Group 22"/>
                <p:cNvGrpSpPr>
                  <a:grpSpLocks/>
                </p:cNvGrpSpPr>
                <p:nvPr/>
              </p:nvGrpSpPr>
              <p:grpSpPr bwMode="auto">
                <a:xfrm>
                  <a:off x="4940" y="463"/>
                  <a:ext cx="811" cy="519"/>
                  <a:chOff x="4940" y="463"/>
                  <a:chExt cx="811" cy="519"/>
                </a:xfrm>
              </p:grpSpPr>
              <p:sp>
                <p:nvSpPr>
                  <p:cNvPr id="29719" name="Freeform 23"/>
                  <p:cNvSpPr>
                    <a:spLocks noChangeArrowheads="1"/>
                  </p:cNvSpPr>
                  <p:nvPr/>
                </p:nvSpPr>
                <p:spPr bwMode="auto">
                  <a:xfrm rot="1560000">
                    <a:off x="4934" y="580"/>
                    <a:ext cx="561" cy="9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20" name="Freeform 24"/>
                  <p:cNvSpPr>
                    <a:spLocks noChangeArrowheads="1"/>
                  </p:cNvSpPr>
                  <p:nvPr/>
                </p:nvSpPr>
                <p:spPr bwMode="auto">
                  <a:xfrm rot="1560000">
                    <a:off x="5433" y="770"/>
                    <a:ext cx="301" cy="15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35" name="Group 25"/>
                <p:cNvGrpSpPr>
                  <a:grpSpLocks/>
                </p:cNvGrpSpPr>
                <p:nvPr/>
              </p:nvGrpSpPr>
              <p:grpSpPr bwMode="auto">
                <a:xfrm>
                  <a:off x="4939" y="438"/>
                  <a:ext cx="818" cy="419"/>
                  <a:chOff x="4939" y="438"/>
                  <a:chExt cx="818" cy="419"/>
                </a:xfrm>
              </p:grpSpPr>
              <p:sp>
                <p:nvSpPr>
                  <p:cNvPr id="29722" name="Freeform 26"/>
                  <p:cNvSpPr>
                    <a:spLocks noChangeArrowheads="1"/>
                  </p:cNvSpPr>
                  <p:nvPr/>
                </p:nvSpPr>
                <p:spPr bwMode="auto">
                  <a:xfrm rot="1080000">
                    <a:off x="4943" y="519"/>
                    <a:ext cx="542" cy="10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23" name="Freeform 27"/>
                  <p:cNvSpPr>
                    <a:spLocks noChangeArrowheads="1"/>
                  </p:cNvSpPr>
                  <p:nvPr/>
                </p:nvSpPr>
                <p:spPr bwMode="auto">
                  <a:xfrm rot="1080000">
                    <a:off x="5448" y="646"/>
                    <a:ext cx="291" cy="17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36" name="Group 28"/>
                <p:cNvGrpSpPr>
                  <a:grpSpLocks/>
                </p:cNvGrpSpPr>
                <p:nvPr/>
              </p:nvGrpSpPr>
              <p:grpSpPr bwMode="auto">
                <a:xfrm>
                  <a:off x="4948" y="413"/>
                  <a:ext cx="769" cy="263"/>
                  <a:chOff x="4948" y="413"/>
                  <a:chExt cx="769" cy="263"/>
                </a:xfrm>
              </p:grpSpPr>
              <p:sp>
                <p:nvSpPr>
                  <p:cNvPr id="29725" name="Freeform 29"/>
                  <p:cNvSpPr>
                    <a:spLocks noChangeArrowheads="1"/>
                  </p:cNvSpPr>
                  <p:nvPr/>
                </p:nvSpPr>
                <p:spPr bwMode="auto">
                  <a:xfrm rot="480000">
                    <a:off x="4953" y="447"/>
                    <a:ext cx="499" cy="1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26" name="Freeform 30"/>
                  <p:cNvSpPr>
                    <a:spLocks noChangeArrowheads="1"/>
                  </p:cNvSpPr>
                  <p:nvPr/>
                </p:nvSpPr>
                <p:spPr bwMode="auto">
                  <a:xfrm rot="480000">
                    <a:off x="5441" y="500"/>
                    <a:ext cx="268" cy="15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37" name="Group 31"/>
                <p:cNvGrpSpPr>
                  <a:grpSpLocks/>
                </p:cNvGrpSpPr>
                <p:nvPr/>
              </p:nvGrpSpPr>
              <p:grpSpPr bwMode="auto">
                <a:xfrm>
                  <a:off x="4958" y="399"/>
                  <a:ext cx="696" cy="118"/>
                  <a:chOff x="4958" y="399"/>
                  <a:chExt cx="696" cy="118"/>
                </a:xfrm>
              </p:grpSpPr>
              <p:sp>
                <p:nvSpPr>
                  <p:cNvPr id="29728" name="Freeform 32"/>
                  <p:cNvSpPr>
                    <a:spLocks noChangeArrowheads="1"/>
                  </p:cNvSpPr>
                  <p:nvPr/>
                </p:nvSpPr>
                <p:spPr bwMode="auto">
                  <a:xfrm rot="21480000">
                    <a:off x="4959" y="411"/>
                    <a:ext cx="454" cy="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29" name="Freeform 33"/>
                  <p:cNvSpPr>
                    <a:spLocks noChangeArrowheads="1"/>
                  </p:cNvSpPr>
                  <p:nvPr/>
                </p:nvSpPr>
                <p:spPr bwMode="auto">
                  <a:xfrm rot="21480000">
                    <a:off x="5408" y="403"/>
                    <a:ext cx="244" cy="11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38" name="Group 34"/>
                <p:cNvGrpSpPr>
                  <a:grpSpLocks/>
                </p:cNvGrpSpPr>
                <p:nvPr/>
              </p:nvGrpSpPr>
              <p:grpSpPr bwMode="auto">
                <a:xfrm>
                  <a:off x="4942" y="264"/>
                  <a:ext cx="617" cy="209"/>
                  <a:chOff x="4942" y="264"/>
                  <a:chExt cx="617" cy="209"/>
                </a:xfrm>
              </p:grpSpPr>
              <p:sp>
                <p:nvSpPr>
                  <p:cNvPr id="29731" name="Freeform 35"/>
                  <p:cNvSpPr>
                    <a:spLocks noChangeArrowheads="1"/>
                  </p:cNvSpPr>
                  <p:nvPr/>
                </p:nvSpPr>
                <p:spPr bwMode="auto">
                  <a:xfrm rot="20760000">
                    <a:off x="4944" y="357"/>
                    <a:ext cx="399" cy="6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7" name="Freeform 36"/>
                  <p:cNvSpPr>
                    <a:spLocks noChangeArrowheads="1"/>
                  </p:cNvSpPr>
                  <p:nvPr/>
                </p:nvSpPr>
                <p:spPr bwMode="auto">
                  <a:xfrm rot="20760000">
                    <a:off x="5335" y="288"/>
                    <a:ext cx="214" cy="10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39" name="Group 37"/>
                <p:cNvGrpSpPr>
                  <a:grpSpLocks/>
                </p:cNvGrpSpPr>
                <p:nvPr/>
              </p:nvGrpSpPr>
              <p:grpSpPr bwMode="auto">
                <a:xfrm>
                  <a:off x="4118" y="570"/>
                  <a:ext cx="672" cy="718"/>
                  <a:chOff x="4118" y="570"/>
                  <a:chExt cx="672" cy="718"/>
                </a:xfrm>
              </p:grpSpPr>
              <p:sp>
                <p:nvSpPr>
                  <p:cNvPr id="8" name="Freeform 38"/>
                  <p:cNvSpPr>
                    <a:spLocks noChangeArrowheads="1"/>
                  </p:cNvSpPr>
                  <p:nvPr/>
                </p:nvSpPr>
                <p:spPr bwMode="auto">
                  <a:xfrm rot="18900000" flipH="1">
                    <a:off x="4281" y="751"/>
                    <a:ext cx="557" cy="1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9" name="Freeform 39"/>
                  <p:cNvSpPr>
                    <a:spLocks noChangeArrowheads="1"/>
                  </p:cNvSpPr>
                  <p:nvPr/>
                </p:nvSpPr>
                <p:spPr bwMode="auto">
                  <a:xfrm rot="18900000" flipH="1">
                    <a:off x="4131" y="1049"/>
                    <a:ext cx="299" cy="15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29740" name="Group 40"/>
                <p:cNvGrpSpPr>
                  <a:grpSpLocks/>
                </p:cNvGrpSpPr>
                <p:nvPr/>
              </p:nvGrpSpPr>
              <p:grpSpPr bwMode="auto">
                <a:xfrm>
                  <a:off x="3971" y="541"/>
                  <a:ext cx="798" cy="664"/>
                  <a:chOff x="3971" y="541"/>
                  <a:chExt cx="798" cy="664"/>
                </a:xfrm>
              </p:grpSpPr>
              <p:sp>
                <p:nvSpPr>
                  <p:cNvPr id="10" name="Freeform 41"/>
                  <p:cNvSpPr>
                    <a:spLocks noChangeArrowheads="1"/>
                  </p:cNvSpPr>
                  <p:nvPr/>
                </p:nvSpPr>
                <p:spPr bwMode="auto">
                  <a:xfrm rot="19500000" flipH="1">
                    <a:off x="4203" y="698"/>
                    <a:ext cx="587" cy="1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11" name="Freeform 42"/>
                  <p:cNvSpPr>
                    <a:spLocks noChangeArrowheads="1"/>
                  </p:cNvSpPr>
                  <p:nvPr/>
                </p:nvSpPr>
                <p:spPr bwMode="auto">
                  <a:xfrm rot="19500000" flipH="1">
                    <a:off x="3993" y="955"/>
                    <a:ext cx="315" cy="1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29741" name="Group 43"/>
                <p:cNvGrpSpPr>
                  <a:grpSpLocks/>
                </p:cNvGrpSpPr>
                <p:nvPr/>
              </p:nvGrpSpPr>
              <p:grpSpPr bwMode="auto">
                <a:xfrm>
                  <a:off x="3960" y="521"/>
                  <a:ext cx="813" cy="518"/>
                  <a:chOff x="3960" y="521"/>
                  <a:chExt cx="813" cy="518"/>
                </a:xfrm>
              </p:grpSpPr>
              <p:sp>
                <p:nvSpPr>
                  <p:cNvPr id="12" name="Freeform 44"/>
                  <p:cNvSpPr>
                    <a:spLocks noChangeArrowheads="1"/>
                  </p:cNvSpPr>
                  <p:nvPr/>
                </p:nvSpPr>
                <p:spPr bwMode="auto">
                  <a:xfrm rot="20040000" flipH="1">
                    <a:off x="4221" y="638"/>
                    <a:ext cx="561" cy="9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13" name="Freeform 45"/>
                  <p:cNvSpPr>
                    <a:spLocks noChangeArrowheads="1"/>
                  </p:cNvSpPr>
                  <p:nvPr/>
                </p:nvSpPr>
                <p:spPr bwMode="auto">
                  <a:xfrm rot="20040000" flipH="1">
                    <a:off x="3979" y="827"/>
                    <a:ext cx="301" cy="15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42" name="Group 46"/>
                <p:cNvGrpSpPr>
                  <a:grpSpLocks/>
                </p:cNvGrpSpPr>
                <p:nvPr/>
              </p:nvGrpSpPr>
              <p:grpSpPr bwMode="auto">
                <a:xfrm>
                  <a:off x="3952" y="496"/>
                  <a:ext cx="823" cy="419"/>
                  <a:chOff x="3952" y="496"/>
                  <a:chExt cx="823" cy="419"/>
                </a:xfrm>
              </p:grpSpPr>
              <p:sp>
                <p:nvSpPr>
                  <p:cNvPr id="14" name="Freeform 47"/>
                  <p:cNvSpPr>
                    <a:spLocks noChangeArrowheads="1"/>
                  </p:cNvSpPr>
                  <p:nvPr/>
                </p:nvSpPr>
                <p:spPr bwMode="auto">
                  <a:xfrm rot="20520000" flipH="1">
                    <a:off x="4231" y="577"/>
                    <a:ext cx="542" cy="10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15" name="Freeform 48"/>
                  <p:cNvSpPr>
                    <a:spLocks noChangeArrowheads="1"/>
                  </p:cNvSpPr>
                  <p:nvPr/>
                </p:nvSpPr>
                <p:spPr bwMode="auto">
                  <a:xfrm rot="20520000" flipH="1">
                    <a:off x="3971" y="704"/>
                    <a:ext cx="291" cy="17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43" name="Group 49"/>
                <p:cNvGrpSpPr>
                  <a:grpSpLocks/>
                </p:cNvGrpSpPr>
                <p:nvPr/>
              </p:nvGrpSpPr>
              <p:grpSpPr bwMode="auto">
                <a:xfrm>
                  <a:off x="3993" y="471"/>
                  <a:ext cx="769" cy="261"/>
                  <a:chOff x="3993" y="471"/>
                  <a:chExt cx="769" cy="261"/>
                </a:xfrm>
              </p:grpSpPr>
              <p:sp>
                <p:nvSpPr>
                  <p:cNvPr id="16" name="Freeform 50"/>
                  <p:cNvSpPr>
                    <a:spLocks noChangeArrowheads="1"/>
                  </p:cNvSpPr>
                  <p:nvPr/>
                </p:nvSpPr>
                <p:spPr bwMode="auto">
                  <a:xfrm rot="21120000" flipH="1">
                    <a:off x="4260" y="505"/>
                    <a:ext cx="499" cy="10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17" name="Freeform 51"/>
                  <p:cNvSpPr>
                    <a:spLocks noChangeArrowheads="1"/>
                  </p:cNvSpPr>
                  <p:nvPr/>
                </p:nvSpPr>
                <p:spPr bwMode="auto">
                  <a:xfrm rot="21120000" flipH="1">
                    <a:off x="4003" y="557"/>
                    <a:ext cx="268" cy="15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44" name="Group 52"/>
                <p:cNvGrpSpPr>
                  <a:grpSpLocks/>
                </p:cNvGrpSpPr>
                <p:nvPr/>
              </p:nvGrpSpPr>
              <p:grpSpPr bwMode="auto">
                <a:xfrm>
                  <a:off x="4052" y="455"/>
                  <a:ext cx="698" cy="118"/>
                  <a:chOff x="4052" y="455"/>
                  <a:chExt cx="698" cy="118"/>
                </a:xfrm>
              </p:grpSpPr>
              <p:sp>
                <p:nvSpPr>
                  <p:cNvPr id="18" name="Freeform 53"/>
                  <p:cNvSpPr>
                    <a:spLocks noChangeArrowheads="1"/>
                  </p:cNvSpPr>
                  <p:nvPr/>
                </p:nvSpPr>
                <p:spPr bwMode="auto">
                  <a:xfrm rot="120000" flipH="1">
                    <a:off x="4296" y="467"/>
                    <a:ext cx="454" cy="7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19" name="Freeform 54"/>
                  <p:cNvSpPr>
                    <a:spLocks noChangeArrowheads="1"/>
                  </p:cNvSpPr>
                  <p:nvPr/>
                </p:nvSpPr>
                <p:spPr bwMode="auto">
                  <a:xfrm rot="120000" flipH="1">
                    <a:off x="4053" y="459"/>
                    <a:ext cx="244" cy="11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45" name="Group 55"/>
                <p:cNvGrpSpPr>
                  <a:grpSpLocks/>
                </p:cNvGrpSpPr>
                <p:nvPr/>
              </p:nvGrpSpPr>
              <p:grpSpPr bwMode="auto">
                <a:xfrm>
                  <a:off x="4146" y="321"/>
                  <a:ext cx="619" cy="209"/>
                  <a:chOff x="4146" y="321"/>
                  <a:chExt cx="619" cy="209"/>
                </a:xfrm>
              </p:grpSpPr>
              <p:sp>
                <p:nvSpPr>
                  <p:cNvPr id="20" name="Freeform 56"/>
                  <p:cNvSpPr>
                    <a:spLocks noChangeArrowheads="1"/>
                  </p:cNvSpPr>
                  <p:nvPr/>
                </p:nvSpPr>
                <p:spPr bwMode="auto">
                  <a:xfrm rot="840000" flipH="1">
                    <a:off x="4364" y="414"/>
                    <a:ext cx="399" cy="6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53" name="Freeform 57"/>
                  <p:cNvSpPr>
                    <a:spLocks noChangeArrowheads="1"/>
                  </p:cNvSpPr>
                  <p:nvPr/>
                </p:nvSpPr>
                <p:spPr bwMode="auto">
                  <a:xfrm rot="840000" flipH="1">
                    <a:off x="4155" y="345"/>
                    <a:ext cx="214" cy="10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46" name="Group 58"/>
                <p:cNvGrpSpPr>
                  <a:grpSpLocks/>
                </p:cNvGrpSpPr>
                <p:nvPr/>
              </p:nvGrpSpPr>
              <p:grpSpPr bwMode="auto">
                <a:xfrm>
                  <a:off x="4181" y="248"/>
                  <a:ext cx="611" cy="283"/>
                  <a:chOff x="4181" y="248"/>
                  <a:chExt cx="611" cy="283"/>
                </a:xfrm>
              </p:grpSpPr>
              <p:sp>
                <p:nvSpPr>
                  <p:cNvPr id="21" name="Freeform 59"/>
                  <p:cNvSpPr>
                    <a:spLocks noChangeArrowheads="1"/>
                  </p:cNvSpPr>
                  <p:nvPr/>
                </p:nvSpPr>
                <p:spPr bwMode="auto">
                  <a:xfrm rot="1260000" flipH="1">
                    <a:off x="4395" y="394"/>
                    <a:ext cx="398" cy="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2" name="Freeform 60"/>
                  <p:cNvSpPr>
                    <a:spLocks noChangeArrowheads="1"/>
                  </p:cNvSpPr>
                  <p:nvPr/>
                </p:nvSpPr>
                <p:spPr bwMode="auto">
                  <a:xfrm rot="1260000" flipH="1">
                    <a:off x="4193" y="284"/>
                    <a:ext cx="214" cy="11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47" name="Group 61"/>
                <p:cNvGrpSpPr>
                  <a:grpSpLocks/>
                </p:cNvGrpSpPr>
                <p:nvPr/>
              </p:nvGrpSpPr>
              <p:grpSpPr bwMode="auto">
                <a:xfrm>
                  <a:off x="4251" y="140"/>
                  <a:ext cx="570" cy="395"/>
                  <a:chOff x="4251" y="140"/>
                  <a:chExt cx="570" cy="395"/>
                </a:xfrm>
              </p:grpSpPr>
              <p:sp>
                <p:nvSpPr>
                  <p:cNvPr id="23" name="Freeform 62"/>
                  <p:cNvSpPr>
                    <a:spLocks noChangeArrowheads="1"/>
                  </p:cNvSpPr>
                  <p:nvPr/>
                </p:nvSpPr>
                <p:spPr bwMode="auto">
                  <a:xfrm rot="2040000" flipH="1">
                    <a:off x="4438" y="362"/>
                    <a:ext cx="399" cy="6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4" name="Freeform 63"/>
                  <p:cNvSpPr>
                    <a:spLocks noChangeArrowheads="1"/>
                  </p:cNvSpPr>
                  <p:nvPr/>
                </p:nvSpPr>
                <p:spPr bwMode="auto">
                  <a:xfrm rot="2040000" flipH="1">
                    <a:off x="4262" y="191"/>
                    <a:ext cx="214" cy="10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48" name="Group 64"/>
                <p:cNvGrpSpPr>
                  <a:grpSpLocks/>
                </p:cNvGrpSpPr>
                <p:nvPr/>
              </p:nvGrpSpPr>
              <p:grpSpPr bwMode="auto">
                <a:xfrm>
                  <a:off x="4324" y="37"/>
                  <a:ext cx="518" cy="481"/>
                  <a:chOff x="4324" y="37"/>
                  <a:chExt cx="518" cy="481"/>
                </a:xfrm>
              </p:grpSpPr>
              <p:sp>
                <p:nvSpPr>
                  <p:cNvPr id="25" name="Freeform 65"/>
                  <p:cNvSpPr>
                    <a:spLocks noChangeArrowheads="1"/>
                  </p:cNvSpPr>
                  <p:nvPr/>
                </p:nvSpPr>
                <p:spPr bwMode="auto">
                  <a:xfrm rot="2700000" flipH="1">
                    <a:off x="4473" y="318"/>
                    <a:ext cx="404" cy="6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6" name="Freeform 66"/>
                  <p:cNvSpPr>
                    <a:spLocks noChangeArrowheads="1"/>
                  </p:cNvSpPr>
                  <p:nvPr/>
                </p:nvSpPr>
                <p:spPr bwMode="auto">
                  <a:xfrm rot="2700000" flipH="1">
                    <a:off x="4330" y="98"/>
                    <a:ext cx="217" cy="10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49" name="Group 67"/>
                <p:cNvGrpSpPr>
                  <a:grpSpLocks/>
                </p:cNvGrpSpPr>
                <p:nvPr/>
              </p:nvGrpSpPr>
              <p:grpSpPr bwMode="auto">
                <a:xfrm>
                  <a:off x="4478" y="13"/>
                  <a:ext cx="385" cy="492"/>
                  <a:chOff x="4478" y="13"/>
                  <a:chExt cx="385" cy="492"/>
                </a:xfrm>
              </p:grpSpPr>
              <p:sp>
                <p:nvSpPr>
                  <p:cNvPr id="27" name="Freeform 68"/>
                  <p:cNvSpPr>
                    <a:spLocks noChangeArrowheads="1"/>
                  </p:cNvSpPr>
                  <p:nvPr/>
                </p:nvSpPr>
                <p:spPr bwMode="auto">
                  <a:xfrm rot="3480000" flipH="1">
                    <a:off x="4564" y="303"/>
                    <a:ext cx="356" cy="6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8" name="Freeform 69"/>
                  <p:cNvSpPr>
                    <a:spLocks noChangeArrowheads="1"/>
                  </p:cNvSpPr>
                  <p:nvPr/>
                </p:nvSpPr>
                <p:spPr bwMode="auto">
                  <a:xfrm rot="3480000" flipH="1">
                    <a:off x="4479" y="71"/>
                    <a:ext cx="191" cy="10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50" name="Group 70"/>
                <p:cNvGrpSpPr>
                  <a:grpSpLocks/>
                </p:cNvGrpSpPr>
                <p:nvPr/>
              </p:nvGrpSpPr>
              <p:grpSpPr bwMode="auto">
                <a:xfrm>
                  <a:off x="4592" y="-14"/>
                  <a:ext cx="292" cy="510"/>
                  <a:chOff x="4592" y="-14"/>
                  <a:chExt cx="292" cy="510"/>
                </a:xfrm>
              </p:grpSpPr>
              <p:sp>
                <p:nvSpPr>
                  <p:cNvPr id="29767" name="Freeform 71"/>
                  <p:cNvSpPr>
                    <a:spLocks noChangeArrowheads="1"/>
                  </p:cNvSpPr>
                  <p:nvPr/>
                </p:nvSpPr>
                <p:spPr bwMode="auto">
                  <a:xfrm rot="4140000" flipH="1">
                    <a:off x="4621" y="292"/>
                    <a:ext cx="343" cy="6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68" name="Freeform 72"/>
                  <p:cNvSpPr>
                    <a:spLocks noChangeArrowheads="1"/>
                  </p:cNvSpPr>
                  <p:nvPr/>
                </p:nvSpPr>
                <p:spPr bwMode="auto">
                  <a:xfrm rot="4140000" flipH="1">
                    <a:off x="4585" y="37"/>
                    <a:ext cx="184" cy="10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51" name="Group 73"/>
                <p:cNvGrpSpPr>
                  <a:grpSpLocks/>
                </p:cNvGrpSpPr>
                <p:nvPr/>
              </p:nvGrpSpPr>
              <p:grpSpPr bwMode="auto">
                <a:xfrm>
                  <a:off x="4911" y="172"/>
                  <a:ext cx="603" cy="290"/>
                  <a:chOff x="4911" y="172"/>
                  <a:chExt cx="603" cy="290"/>
                </a:xfrm>
              </p:grpSpPr>
              <p:sp>
                <p:nvSpPr>
                  <p:cNvPr id="29770" name="Freeform 74"/>
                  <p:cNvSpPr>
                    <a:spLocks noChangeArrowheads="1"/>
                  </p:cNvSpPr>
                  <p:nvPr/>
                </p:nvSpPr>
                <p:spPr bwMode="auto">
                  <a:xfrm rot="20280000">
                    <a:off x="4910" y="322"/>
                    <a:ext cx="398" cy="6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71" name="Freeform 75"/>
                  <p:cNvSpPr>
                    <a:spLocks noChangeArrowheads="1"/>
                  </p:cNvSpPr>
                  <p:nvPr/>
                </p:nvSpPr>
                <p:spPr bwMode="auto">
                  <a:xfrm rot="20280000">
                    <a:off x="5287" y="208"/>
                    <a:ext cx="214" cy="10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52" name="Group 76"/>
                <p:cNvGrpSpPr>
                  <a:grpSpLocks/>
                </p:cNvGrpSpPr>
                <p:nvPr/>
              </p:nvGrpSpPr>
              <p:grpSpPr bwMode="auto">
                <a:xfrm>
                  <a:off x="4876" y="86"/>
                  <a:ext cx="573" cy="382"/>
                  <a:chOff x="4876" y="86"/>
                  <a:chExt cx="573" cy="382"/>
                </a:xfrm>
              </p:grpSpPr>
              <p:sp>
                <p:nvSpPr>
                  <p:cNvPr id="29773" name="Freeform 77"/>
                  <p:cNvSpPr>
                    <a:spLocks noChangeArrowheads="1"/>
                  </p:cNvSpPr>
                  <p:nvPr/>
                </p:nvSpPr>
                <p:spPr bwMode="auto">
                  <a:xfrm rot="19680000">
                    <a:off x="4865" y="300"/>
                    <a:ext cx="399" cy="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74" name="Freeform 78"/>
                  <p:cNvSpPr>
                    <a:spLocks noChangeArrowheads="1"/>
                  </p:cNvSpPr>
                  <p:nvPr/>
                </p:nvSpPr>
                <p:spPr bwMode="auto">
                  <a:xfrm rot="19680000">
                    <a:off x="5222" y="134"/>
                    <a:ext cx="214" cy="11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sp>
              <p:nvSpPr>
                <p:cNvPr id="29775" name="Freeform 79"/>
                <p:cNvSpPr>
                  <a:spLocks noChangeArrowheads="1"/>
                </p:cNvSpPr>
                <p:nvPr/>
              </p:nvSpPr>
              <p:spPr bwMode="auto">
                <a:xfrm rot="4560000" flipH="1">
                  <a:off x="4675" y="308"/>
                  <a:ext cx="332" cy="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76" name="Freeform 80"/>
                <p:cNvSpPr>
                  <a:spLocks noChangeArrowheads="1"/>
                </p:cNvSpPr>
                <p:nvPr/>
              </p:nvSpPr>
              <p:spPr bwMode="auto">
                <a:xfrm rot="4560000" flipH="1">
                  <a:off x="4684" y="64"/>
                  <a:ext cx="178" cy="7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nvGrpSpPr>
                <p:cNvPr id="29755" name="Group 81"/>
                <p:cNvGrpSpPr>
                  <a:grpSpLocks/>
                </p:cNvGrpSpPr>
                <p:nvPr/>
              </p:nvGrpSpPr>
              <p:grpSpPr bwMode="auto">
                <a:xfrm>
                  <a:off x="4830" y="-6"/>
                  <a:ext cx="312" cy="499"/>
                  <a:chOff x="4830" y="-6"/>
                  <a:chExt cx="312" cy="499"/>
                </a:xfrm>
              </p:grpSpPr>
              <p:sp>
                <p:nvSpPr>
                  <p:cNvPr id="29778" name="Freeform 82"/>
                  <p:cNvSpPr>
                    <a:spLocks noChangeArrowheads="1"/>
                  </p:cNvSpPr>
                  <p:nvPr/>
                </p:nvSpPr>
                <p:spPr bwMode="auto">
                  <a:xfrm rot="17760000">
                    <a:off x="4761" y="299"/>
                    <a:ext cx="343" cy="5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79" name="Freeform 83"/>
                  <p:cNvSpPr>
                    <a:spLocks noChangeArrowheads="1"/>
                  </p:cNvSpPr>
                  <p:nvPr/>
                </p:nvSpPr>
                <p:spPr bwMode="auto">
                  <a:xfrm rot="17760000">
                    <a:off x="4969" y="51"/>
                    <a:ext cx="184" cy="9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56" name="Group 84"/>
                <p:cNvGrpSpPr>
                  <a:grpSpLocks/>
                </p:cNvGrpSpPr>
                <p:nvPr/>
              </p:nvGrpSpPr>
              <p:grpSpPr bwMode="auto">
                <a:xfrm>
                  <a:off x="4828" y="26"/>
                  <a:ext cx="493" cy="470"/>
                  <a:chOff x="4828" y="26"/>
                  <a:chExt cx="493" cy="470"/>
                </a:xfrm>
              </p:grpSpPr>
              <p:sp>
                <p:nvSpPr>
                  <p:cNvPr id="29781" name="Freeform 85"/>
                  <p:cNvSpPr>
                    <a:spLocks noChangeArrowheads="1"/>
                  </p:cNvSpPr>
                  <p:nvPr/>
                </p:nvSpPr>
                <p:spPr bwMode="auto">
                  <a:xfrm rot="18840000">
                    <a:off x="4803" y="290"/>
                    <a:ext cx="373" cy="8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82" name="Freeform 86"/>
                  <p:cNvSpPr>
                    <a:spLocks noChangeArrowheads="1"/>
                  </p:cNvSpPr>
                  <p:nvPr/>
                </p:nvSpPr>
                <p:spPr bwMode="auto">
                  <a:xfrm rot="18840000">
                    <a:off x="5103" y="78"/>
                    <a:ext cx="200" cy="13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57" name="Group 87"/>
                <p:cNvGrpSpPr>
                  <a:grpSpLocks/>
                </p:cNvGrpSpPr>
                <p:nvPr/>
              </p:nvGrpSpPr>
              <p:grpSpPr bwMode="auto">
                <a:xfrm>
                  <a:off x="4859" y="3"/>
                  <a:ext cx="109" cy="467"/>
                  <a:chOff x="4859" y="3"/>
                  <a:chExt cx="109" cy="467"/>
                </a:xfrm>
              </p:grpSpPr>
              <p:sp>
                <p:nvSpPr>
                  <p:cNvPr id="29784" name="Freeform 88"/>
                  <p:cNvSpPr>
                    <a:spLocks noChangeArrowheads="1"/>
                  </p:cNvSpPr>
                  <p:nvPr/>
                </p:nvSpPr>
                <p:spPr bwMode="auto">
                  <a:xfrm rot="16680000">
                    <a:off x="4741" y="302"/>
                    <a:ext cx="308" cy="2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85" name="Freeform 89"/>
                  <p:cNvSpPr>
                    <a:spLocks noChangeArrowheads="1"/>
                  </p:cNvSpPr>
                  <p:nvPr/>
                </p:nvSpPr>
                <p:spPr bwMode="auto">
                  <a:xfrm rot="16680000">
                    <a:off x="4854" y="66"/>
                    <a:ext cx="165" cy="4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29758" name="Group 90"/>
                <p:cNvGrpSpPr>
                  <a:grpSpLocks/>
                </p:cNvGrpSpPr>
                <p:nvPr/>
              </p:nvGrpSpPr>
              <p:grpSpPr bwMode="auto">
                <a:xfrm>
                  <a:off x="4226" y="585"/>
                  <a:ext cx="578" cy="785"/>
                  <a:chOff x="4226" y="585"/>
                  <a:chExt cx="578" cy="785"/>
                </a:xfrm>
              </p:grpSpPr>
              <p:sp>
                <p:nvSpPr>
                  <p:cNvPr id="29787" name="Freeform 91"/>
                  <p:cNvSpPr>
                    <a:spLocks noChangeArrowheads="1"/>
                  </p:cNvSpPr>
                  <p:nvPr/>
                </p:nvSpPr>
                <p:spPr bwMode="auto">
                  <a:xfrm rot="18360000" flipH="1">
                    <a:off x="4322" y="789"/>
                    <a:ext cx="557" cy="1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88" name="Freeform 92"/>
                  <p:cNvSpPr>
                    <a:spLocks noChangeArrowheads="1"/>
                  </p:cNvSpPr>
                  <p:nvPr/>
                </p:nvSpPr>
                <p:spPr bwMode="auto">
                  <a:xfrm rot="18360000" flipH="1">
                    <a:off x="4228" y="1123"/>
                    <a:ext cx="299" cy="15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29759" name="Group 93"/>
                <p:cNvGrpSpPr>
                  <a:grpSpLocks/>
                </p:cNvGrpSpPr>
                <p:nvPr/>
              </p:nvGrpSpPr>
              <p:grpSpPr bwMode="auto">
                <a:xfrm>
                  <a:off x="4420" y="616"/>
                  <a:ext cx="385" cy="785"/>
                  <a:chOff x="4420" y="616"/>
                  <a:chExt cx="385" cy="785"/>
                </a:xfrm>
              </p:grpSpPr>
              <p:sp>
                <p:nvSpPr>
                  <p:cNvPr id="29790" name="Freeform 94"/>
                  <p:cNvSpPr>
                    <a:spLocks noChangeArrowheads="1"/>
                  </p:cNvSpPr>
                  <p:nvPr/>
                </p:nvSpPr>
                <p:spPr bwMode="auto">
                  <a:xfrm rot="17520000" flipH="1">
                    <a:off x="4405" y="823"/>
                    <a:ext cx="515" cy="1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91" name="Freeform 95"/>
                  <p:cNvSpPr>
                    <a:spLocks noChangeArrowheads="1"/>
                  </p:cNvSpPr>
                  <p:nvPr/>
                </p:nvSpPr>
                <p:spPr bwMode="auto">
                  <a:xfrm rot="17520000" flipH="1">
                    <a:off x="4407" y="1164"/>
                    <a:ext cx="277" cy="15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29760" name="Group 96"/>
                <p:cNvGrpSpPr>
                  <a:grpSpLocks/>
                </p:cNvGrpSpPr>
                <p:nvPr/>
              </p:nvGrpSpPr>
              <p:grpSpPr bwMode="auto">
                <a:xfrm>
                  <a:off x="4608" y="631"/>
                  <a:ext cx="228" cy="765"/>
                  <a:chOff x="4608" y="631"/>
                  <a:chExt cx="228" cy="765"/>
                </a:xfrm>
              </p:grpSpPr>
              <p:sp>
                <p:nvSpPr>
                  <p:cNvPr id="29793" name="Freeform 97"/>
                  <p:cNvSpPr>
                    <a:spLocks noChangeArrowheads="1"/>
                  </p:cNvSpPr>
                  <p:nvPr/>
                </p:nvSpPr>
                <p:spPr bwMode="auto">
                  <a:xfrm rot="16860000" flipH="1">
                    <a:off x="4498" y="837"/>
                    <a:ext cx="495" cy="9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94" name="Freeform 98"/>
                  <p:cNvSpPr>
                    <a:spLocks noChangeArrowheads="1"/>
                  </p:cNvSpPr>
                  <p:nvPr/>
                </p:nvSpPr>
                <p:spPr bwMode="auto">
                  <a:xfrm rot="16860000" flipH="1">
                    <a:off x="4572" y="1182"/>
                    <a:ext cx="265" cy="1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29761" name="Group 99"/>
                <p:cNvGrpSpPr>
                  <a:grpSpLocks/>
                </p:cNvGrpSpPr>
                <p:nvPr/>
              </p:nvGrpSpPr>
              <p:grpSpPr bwMode="auto">
                <a:xfrm>
                  <a:off x="4914" y="572"/>
                  <a:ext cx="598" cy="773"/>
                  <a:chOff x="4914" y="572"/>
                  <a:chExt cx="598" cy="773"/>
                </a:xfrm>
              </p:grpSpPr>
              <p:sp>
                <p:nvSpPr>
                  <p:cNvPr id="29796" name="Freeform 100"/>
                  <p:cNvSpPr>
                    <a:spLocks noChangeArrowheads="1"/>
                  </p:cNvSpPr>
                  <p:nvPr/>
                </p:nvSpPr>
                <p:spPr bwMode="auto">
                  <a:xfrm rot="3120000">
                    <a:off x="4848" y="771"/>
                    <a:ext cx="557" cy="1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797" name="Freeform 101"/>
                  <p:cNvSpPr>
                    <a:spLocks noChangeArrowheads="1"/>
                  </p:cNvSpPr>
                  <p:nvPr/>
                </p:nvSpPr>
                <p:spPr bwMode="auto">
                  <a:xfrm rot="3120000">
                    <a:off x="5210" y="1100"/>
                    <a:ext cx="299" cy="15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29762" name="Group 102"/>
                <p:cNvGrpSpPr>
                  <a:grpSpLocks/>
                </p:cNvGrpSpPr>
                <p:nvPr/>
              </p:nvGrpSpPr>
              <p:grpSpPr bwMode="auto">
                <a:xfrm>
                  <a:off x="4906" y="601"/>
                  <a:ext cx="462" cy="792"/>
                  <a:chOff x="4906" y="601"/>
                  <a:chExt cx="462" cy="792"/>
                </a:xfrm>
              </p:grpSpPr>
              <p:sp>
                <p:nvSpPr>
                  <p:cNvPr id="29799" name="Freeform 103"/>
                  <p:cNvSpPr>
                    <a:spLocks noChangeArrowheads="1"/>
                  </p:cNvSpPr>
                  <p:nvPr/>
                </p:nvSpPr>
                <p:spPr bwMode="auto">
                  <a:xfrm rot="3720000">
                    <a:off x="4808" y="810"/>
                    <a:ext cx="533" cy="9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800" name="Freeform 104"/>
                  <p:cNvSpPr>
                    <a:spLocks noChangeArrowheads="1"/>
                  </p:cNvSpPr>
                  <p:nvPr/>
                </p:nvSpPr>
                <p:spPr bwMode="auto">
                  <a:xfrm rot="3720000">
                    <a:off x="5092" y="1156"/>
                    <a:ext cx="286" cy="15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29763" name="Group 105"/>
                <p:cNvGrpSpPr>
                  <a:grpSpLocks/>
                </p:cNvGrpSpPr>
                <p:nvPr/>
              </p:nvGrpSpPr>
              <p:grpSpPr bwMode="auto">
                <a:xfrm>
                  <a:off x="4885" y="632"/>
                  <a:ext cx="325" cy="781"/>
                  <a:chOff x="4885" y="632"/>
                  <a:chExt cx="325" cy="781"/>
                </a:xfrm>
              </p:grpSpPr>
              <p:sp>
                <p:nvSpPr>
                  <p:cNvPr id="29802" name="Freeform 106"/>
                  <p:cNvSpPr>
                    <a:spLocks noChangeArrowheads="1"/>
                  </p:cNvSpPr>
                  <p:nvPr/>
                </p:nvSpPr>
                <p:spPr bwMode="auto">
                  <a:xfrm rot="4260000">
                    <a:off x="4749" y="849"/>
                    <a:ext cx="517" cy="8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803" name="Freeform 107"/>
                  <p:cNvSpPr>
                    <a:spLocks noChangeArrowheads="1"/>
                  </p:cNvSpPr>
                  <p:nvPr/>
                </p:nvSpPr>
                <p:spPr bwMode="auto">
                  <a:xfrm rot="4260000">
                    <a:off x="4969" y="1199"/>
                    <a:ext cx="277" cy="12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29764" name="Group 108"/>
                <p:cNvGrpSpPr>
                  <a:grpSpLocks/>
                </p:cNvGrpSpPr>
                <p:nvPr/>
              </p:nvGrpSpPr>
              <p:grpSpPr bwMode="auto">
                <a:xfrm>
                  <a:off x="4876" y="667"/>
                  <a:ext cx="179" cy="724"/>
                  <a:chOff x="4876" y="667"/>
                  <a:chExt cx="179" cy="724"/>
                </a:xfrm>
              </p:grpSpPr>
              <p:sp>
                <p:nvSpPr>
                  <p:cNvPr id="29805" name="Freeform 109"/>
                  <p:cNvSpPr>
                    <a:spLocks noChangeArrowheads="1"/>
                  </p:cNvSpPr>
                  <p:nvPr/>
                </p:nvSpPr>
                <p:spPr bwMode="auto">
                  <a:xfrm rot="4920000">
                    <a:off x="4712" y="868"/>
                    <a:ext cx="476" cy="7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806" name="Freeform 110"/>
                  <p:cNvSpPr>
                    <a:spLocks noChangeArrowheads="1"/>
                  </p:cNvSpPr>
                  <p:nvPr/>
                </p:nvSpPr>
                <p:spPr bwMode="auto">
                  <a:xfrm rot="4920000">
                    <a:off x="4851" y="1195"/>
                    <a:ext cx="255" cy="12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29765" name="Group 111"/>
                <p:cNvGrpSpPr>
                  <a:grpSpLocks/>
                </p:cNvGrpSpPr>
                <p:nvPr/>
              </p:nvGrpSpPr>
              <p:grpSpPr bwMode="auto">
                <a:xfrm>
                  <a:off x="4728" y="678"/>
                  <a:ext cx="173" cy="712"/>
                  <a:chOff x="4728" y="678"/>
                  <a:chExt cx="173" cy="712"/>
                </a:xfrm>
              </p:grpSpPr>
              <p:sp>
                <p:nvSpPr>
                  <p:cNvPr id="29808" name="Freeform 112"/>
                  <p:cNvSpPr>
                    <a:spLocks noChangeArrowheads="1"/>
                  </p:cNvSpPr>
                  <p:nvPr/>
                </p:nvSpPr>
                <p:spPr bwMode="auto">
                  <a:xfrm rot="5760000">
                    <a:off x="4616" y="882"/>
                    <a:ext cx="465" cy="6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5400000" scaled="1"/>
                  </a:gradFill>
                  <a:ln w="9525">
                    <a:noFill/>
                    <a:round/>
                    <a:headEnd/>
                    <a:tailEnd/>
                  </a:ln>
                  <a:effectLst/>
                </p:spPr>
                <p:txBody>
                  <a:bodyPr wrap="none" anchor="ctr"/>
                  <a:lstStyle/>
                  <a:p>
                    <a:pPr>
                      <a:defRPr/>
                    </a:pPr>
                    <a:endParaRPr lang="ru-RU"/>
                  </a:p>
                </p:txBody>
              </p:sp>
              <p:sp>
                <p:nvSpPr>
                  <p:cNvPr id="29809" name="Freeform 113"/>
                  <p:cNvSpPr>
                    <a:spLocks noChangeArrowheads="1"/>
                  </p:cNvSpPr>
                  <p:nvPr/>
                </p:nvSpPr>
                <p:spPr bwMode="auto">
                  <a:xfrm rot="5760000">
                    <a:off x="4665" y="1215"/>
                    <a:ext cx="249" cy="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sp>
            <p:nvSpPr>
              <p:cNvPr id="29810" name="Freeform 114"/>
              <p:cNvSpPr>
                <a:spLocks noChangeArrowheads="1"/>
              </p:cNvSpPr>
              <p:nvPr/>
            </p:nvSpPr>
            <p:spPr bwMode="auto">
              <a:xfrm flipH="1">
                <a:off x="4596" y="770"/>
                <a:ext cx="157" cy="47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F8B17"/>
                </a:solidFill>
                <a:round/>
                <a:headEnd/>
                <a:tailEnd/>
              </a:ln>
              <a:effectLst/>
            </p:spPr>
            <p:txBody>
              <a:bodyPr wrap="none" anchor="ctr"/>
              <a:lstStyle/>
              <a:p>
                <a:pPr>
                  <a:defRPr/>
                </a:pPr>
                <a:endParaRPr lang="ru-RU"/>
              </a:p>
            </p:txBody>
          </p:sp>
          <p:sp>
            <p:nvSpPr>
              <p:cNvPr id="29811" name="Arc 115"/>
              <p:cNvSpPr>
                <a:spLocks/>
              </p:cNvSpPr>
              <p:nvPr/>
            </p:nvSpPr>
            <p:spPr bwMode="auto">
              <a:xfrm flipH="1">
                <a:off x="4312" y="598"/>
                <a:ext cx="5492" cy="5956"/>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360">
                <a:solidFill>
                  <a:srgbClr val="FE1F08"/>
                </a:solidFill>
                <a:miter lim="800000"/>
                <a:headEnd/>
                <a:tailEnd/>
              </a:ln>
              <a:effectLst/>
            </p:spPr>
            <p:txBody>
              <a:bodyPr wrap="none" anchor="ctr"/>
              <a:lstStyle/>
              <a:p>
                <a:pPr>
                  <a:defRPr/>
                </a:pPr>
                <a:endParaRPr lang="ru-RU"/>
              </a:p>
            </p:txBody>
          </p:sp>
          <p:sp>
            <p:nvSpPr>
              <p:cNvPr id="29812" name="Arc 116"/>
              <p:cNvSpPr>
                <a:spLocks/>
              </p:cNvSpPr>
              <p:nvPr/>
            </p:nvSpPr>
            <p:spPr bwMode="auto">
              <a:xfrm flipV="1">
                <a:off x="-880" y="-4483"/>
                <a:ext cx="6640" cy="529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360">
                <a:solidFill>
                  <a:srgbClr val="FF8B17"/>
                </a:solidFill>
                <a:miter lim="800000"/>
                <a:headEnd/>
                <a:tailEnd/>
              </a:ln>
              <a:effectLst/>
            </p:spPr>
            <p:txBody>
              <a:bodyPr wrap="none" anchor="ctr"/>
              <a:lstStyle/>
              <a:p>
                <a:pPr>
                  <a:defRPr/>
                </a:pPr>
                <a:endParaRPr lang="ru-RU"/>
              </a:p>
            </p:txBody>
          </p:sp>
          <p:sp>
            <p:nvSpPr>
              <p:cNvPr id="29813" name="Arc 117"/>
              <p:cNvSpPr>
                <a:spLocks/>
              </p:cNvSpPr>
              <p:nvPr/>
            </p:nvSpPr>
            <p:spPr bwMode="auto">
              <a:xfrm flipH="1">
                <a:off x="4381" y="478"/>
                <a:ext cx="3212" cy="6152"/>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360">
                <a:solidFill>
                  <a:srgbClr val="FF8B17"/>
                </a:solidFill>
                <a:miter lim="800000"/>
                <a:headEnd/>
                <a:tailEnd/>
              </a:ln>
              <a:effectLst/>
            </p:spPr>
            <p:txBody>
              <a:bodyPr wrap="none" anchor="ctr"/>
              <a:lstStyle/>
              <a:p>
                <a:pPr>
                  <a:defRPr/>
                </a:pPr>
                <a:endParaRPr lang="ru-RU"/>
              </a:p>
            </p:txBody>
          </p:sp>
          <p:sp>
            <p:nvSpPr>
              <p:cNvPr id="29814" name="Arc 118"/>
              <p:cNvSpPr>
                <a:spLocks/>
              </p:cNvSpPr>
              <p:nvPr/>
            </p:nvSpPr>
            <p:spPr bwMode="auto">
              <a:xfrm flipH="1">
                <a:off x="4096" y="518"/>
                <a:ext cx="5216" cy="6148"/>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360">
                <a:solidFill>
                  <a:srgbClr val="FE1F08"/>
                </a:solidFill>
                <a:miter lim="800000"/>
                <a:headEnd/>
                <a:tailEnd/>
              </a:ln>
              <a:effectLst/>
            </p:spPr>
            <p:txBody>
              <a:bodyPr wrap="none" anchor="ctr"/>
              <a:lstStyle/>
              <a:p>
                <a:pPr>
                  <a:defRPr/>
                </a:pPr>
                <a:endParaRPr lang="ru-RU"/>
              </a:p>
            </p:txBody>
          </p:sp>
          <p:sp>
            <p:nvSpPr>
              <p:cNvPr id="29815" name="Arc 119"/>
              <p:cNvSpPr>
                <a:spLocks/>
              </p:cNvSpPr>
              <p:nvPr/>
            </p:nvSpPr>
            <p:spPr bwMode="auto">
              <a:xfrm flipH="1">
                <a:off x="4039" y="378"/>
                <a:ext cx="6148" cy="6152"/>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360">
                <a:solidFill>
                  <a:srgbClr val="FE1F08"/>
                </a:solidFill>
                <a:miter lim="800000"/>
                <a:headEnd/>
                <a:tailEnd/>
              </a:ln>
              <a:effectLst/>
            </p:spPr>
            <p:txBody>
              <a:bodyPr wrap="none" anchor="ctr"/>
              <a:lstStyle/>
              <a:p>
                <a:pPr>
                  <a:defRPr/>
                </a:pPr>
                <a:endParaRPr lang="ru-RU"/>
              </a:p>
            </p:txBody>
          </p:sp>
          <p:sp>
            <p:nvSpPr>
              <p:cNvPr id="29816" name="Arc 120"/>
              <p:cNvSpPr>
                <a:spLocks/>
              </p:cNvSpPr>
              <p:nvPr/>
            </p:nvSpPr>
            <p:spPr bwMode="auto">
              <a:xfrm>
                <a:off x="4032" y="486"/>
                <a:ext cx="980" cy="6152"/>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360">
                <a:solidFill>
                  <a:srgbClr val="FF8B17"/>
                </a:solidFill>
                <a:miter lim="800000"/>
                <a:headEnd/>
                <a:tailEnd/>
              </a:ln>
              <a:effectLst/>
            </p:spPr>
            <p:txBody>
              <a:bodyPr wrap="none" anchor="ctr"/>
              <a:lstStyle/>
              <a:p>
                <a:pPr>
                  <a:defRPr/>
                </a:pPr>
                <a:endParaRPr lang="ru-RU"/>
              </a:p>
            </p:txBody>
          </p:sp>
          <p:sp>
            <p:nvSpPr>
              <p:cNvPr id="29817" name="Arc 121"/>
              <p:cNvSpPr>
                <a:spLocks/>
              </p:cNvSpPr>
              <p:nvPr/>
            </p:nvSpPr>
            <p:spPr bwMode="auto">
              <a:xfrm>
                <a:off x="2650" y="482"/>
                <a:ext cx="2596" cy="6152"/>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360">
                <a:solidFill>
                  <a:srgbClr val="FE1F08"/>
                </a:solidFill>
                <a:miter lim="800000"/>
                <a:headEnd/>
                <a:tailEnd/>
              </a:ln>
              <a:effectLst/>
            </p:spPr>
            <p:txBody>
              <a:bodyPr wrap="none" anchor="ctr"/>
              <a:lstStyle/>
              <a:p>
                <a:pPr>
                  <a:defRPr/>
                </a:pPr>
                <a:endParaRPr lang="ru-RU"/>
              </a:p>
            </p:txBody>
          </p:sp>
          <p:sp>
            <p:nvSpPr>
              <p:cNvPr id="29818" name="Arc 122"/>
              <p:cNvSpPr>
                <a:spLocks/>
              </p:cNvSpPr>
              <p:nvPr/>
            </p:nvSpPr>
            <p:spPr bwMode="auto">
              <a:xfrm>
                <a:off x="1724" y="382"/>
                <a:ext cx="3688" cy="6152"/>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360">
                <a:solidFill>
                  <a:srgbClr val="FF8B17"/>
                </a:solidFill>
                <a:miter lim="800000"/>
                <a:headEnd/>
                <a:tailEnd/>
              </a:ln>
              <a:effectLst/>
            </p:spPr>
            <p:txBody>
              <a:bodyPr wrap="none" anchor="ctr"/>
              <a:lstStyle/>
              <a:p>
                <a:pPr>
                  <a:defRPr/>
                </a:pPr>
                <a:endParaRPr lang="ru-RU"/>
              </a:p>
            </p:txBody>
          </p:sp>
          <p:sp>
            <p:nvSpPr>
              <p:cNvPr id="29819" name="Freeform 123"/>
              <p:cNvSpPr>
                <a:spLocks noChangeArrowheads="1"/>
              </p:cNvSpPr>
              <p:nvPr/>
            </p:nvSpPr>
            <p:spPr bwMode="auto">
              <a:xfrm>
                <a:off x="5039" y="852"/>
                <a:ext cx="156" cy="47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F8B17"/>
                </a:solidFill>
                <a:round/>
                <a:headEnd/>
                <a:tailEnd/>
              </a:ln>
              <a:effectLst/>
            </p:spPr>
            <p:txBody>
              <a:bodyPr wrap="none" anchor="ctr"/>
              <a:lstStyle/>
              <a:p>
                <a:pPr>
                  <a:defRPr/>
                </a:pPr>
                <a:endParaRPr lang="ru-RU"/>
              </a:p>
            </p:txBody>
          </p:sp>
          <p:sp>
            <p:nvSpPr>
              <p:cNvPr id="29820" name="Freeform 124"/>
              <p:cNvSpPr>
                <a:spLocks noChangeArrowheads="1"/>
              </p:cNvSpPr>
              <p:nvPr/>
            </p:nvSpPr>
            <p:spPr bwMode="auto">
              <a:xfrm rot="19680000" flipV="1">
                <a:off x="4797" y="695"/>
                <a:ext cx="142" cy="271"/>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FE103"/>
                </a:solidFill>
                <a:round/>
                <a:headEnd/>
                <a:tailEnd/>
              </a:ln>
              <a:effectLst/>
            </p:spPr>
            <p:txBody>
              <a:bodyPr wrap="none" anchor="ctr"/>
              <a:lstStyle/>
              <a:p>
                <a:pPr>
                  <a:defRPr/>
                </a:pPr>
                <a:endParaRPr lang="ru-RU"/>
              </a:p>
            </p:txBody>
          </p:sp>
          <p:sp>
            <p:nvSpPr>
              <p:cNvPr id="29821" name="Arc 125"/>
              <p:cNvSpPr>
                <a:spLocks/>
              </p:cNvSpPr>
              <p:nvPr/>
            </p:nvSpPr>
            <p:spPr bwMode="auto">
              <a:xfrm flipH="1">
                <a:off x="3995" y="263"/>
                <a:ext cx="6568" cy="6152"/>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360">
                <a:solidFill>
                  <a:srgbClr val="FE1F08"/>
                </a:solidFill>
                <a:miter lim="800000"/>
                <a:headEnd/>
                <a:tailEnd/>
              </a:ln>
              <a:effectLst/>
            </p:spPr>
            <p:txBody>
              <a:bodyPr wrap="none" anchor="ctr"/>
              <a:lstStyle/>
              <a:p>
                <a:pPr>
                  <a:defRPr/>
                </a:pPr>
                <a:endParaRPr lang="ru-RU"/>
              </a:p>
            </p:txBody>
          </p:sp>
          <p:sp>
            <p:nvSpPr>
              <p:cNvPr id="29822" name="Arc 126"/>
              <p:cNvSpPr>
                <a:spLocks/>
              </p:cNvSpPr>
              <p:nvPr/>
            </p:nvSpPr>
            <p:spPr bwMode="auto">
              <a:xfrm flipH="1">
                <a:off x="4226" y="101"/>
                <a:ext cx="4780" cy="5956"/>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360">
                <a:solidFill>
                  <a:srgbClr val="FF8B17"/>
                </a:solidFill>
                <a:miter lim="800000"/>
                <a:headEnd/>
                <a:tailEnd/>
              </a:ln>
              <a:effectLst/>
            </p:spPr>
            <p:txBody>
              <a:bodyPr wrap="none" anchor="ctr"/>
              <a:lstStyle/>
              <a:p>
                <a:pPr>
                  <a:defRPr/>
                </a:pPr>
                <a:endParaRPr lang="ru-RU"/>
              </a:p>
            </p:txBody>
          </p:sp>
          <p:sp>
            <p:nvSpPr>
              <p:cNvPr id="29823" name="Arc 127"/>
              <p:cNvSpPr>
                <a:spLocks/>
              </p:cNvSpPr>
              <p:nvPr/>
            </p:nvSpPr>
            <p:spPr bwMode="auto">
              <a:xfrm>
                <a:off x="3139" y="414"/>
                <a:ext cx="1972" cy="5960"/>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360">
                <a:solidFill>
                  <a:srgbClr val="FFE103"/>
                </a:solidFill>
                <a:miter lim="800000"/>
                <a:headEnd/>
                <a:tailEnd/>
              </a:ln>
              <a:effectLst/>
            </p:spPr>
            <p:txBody>
              <a:bodyPr wrap="none" anchor="ctr"/>
              <a:lstStyle/>
              <a:p>
                <a:pPr>
                  <a:defRPr/>
                </a:pPr>
                <a:endParaRPr lang="ru-RU"/>
              </a:p>
            </p:txBody>
          </p:sp>
          <p:sp>
            <p:nvSpPr>
              <p:cNvPr id="29824" name="Freeform 128"/>
              <p:cNvSpPr>
                <a:spLocks noChangeArrowheads="1"/>
              </p:cNvSpPr>
              <p:nvPr/>
            </p:nvSpPr>
            <p:spPr bwMode="auto">
              <a:xfrm flipH="1">
                <a:off x="4129" y="810"/>
                <a:ext cx="350" cy="492"/>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E1F08"/>
                </a:solidFill>
                <a:round/>
                <a:headEnd/>
                <a:tailEnd/>
              </a:ln>
              <a:effectLst/>
            </p:spPr>
            <p:txBody>
              <a:bodyPr wrap="none" anchor="ctr"/>
              <a:lstStyle/>
              <a:p>
                <a:pPr>
                  <a:defRPr/>
                </a:pPr>
                <a:endParaRPr lang="ru-RU"/>
              </a:p>
            </p:txBody>
          </p:sp>
          <p:sp>
            <p:nvSpPr>
              <p:cNvPr id="29825" name="Freeform 129"/>
              <p:cNvSpPr>
                <a:spLocks noChangeArrowheads="1"/>
              </p:cNvSpPr>
              <p:nvPr/>
            </p:nvSpPr>
            <p:spPr bwMode="auto">
              <a:xfrm flipH="1">
                <a:off x="4293" y="288"/>
                <a:ext cx="225" cy="493"/>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E1F08"/>
                </a:solidFill>
                <a:round/>
                <a:headEnd/>
                <a:tailEnd/>
              </a:ln>
              <a:effectLst/>
            </p:spPr>
            <p:txBody>
              <a:bodyPr wrap="none" anchor="ctr"/>
              <a:lstStyle/>
              <a:p>
                <a:pPr>
                  <a:defRPr/>
                </a:pPr>
                <a:endParaRPr lang="ru-RU"/>
              </a:p>
            </p:txBody>
          </p:sp>
          <p:sp>
            <p:nvSpPr>
              <p:cNvPr id="29826" name="Freeform 130"/>
              <p:cNvSpPr>
                <a:spLocks noChangeArrowheads="1"/>
              </p:cNvSpPr>
              <p:nvPr/>
            </p:nvSpPr>
            <p:spPr bwMode="auto">
              <a:xfrm flipH="1">
                <a:off x="4553" y="142"/>
                <a:ext cx="135" cy="492"/>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E1F08"/>
                </a:solidFill>
                <a:round/>
                <a:headEnd/>
                <a:tailEnd/>
              </a:ln>
              <a:effectLst/>
            </p:spPr>
            <p:txBody>
              <a:bodyPr wrap="none" anchor="ctr"/>
              <a:lstStyle/>
              <a:p>
                <a:pPr>
                  <a:defRPr/>
                </a:pPr>
                <a:endParaRPr lang="ru-RU"/>
              </a:p>
            </p:txBody>
          </p:sp>
          <p:sp>
            <p:nvSpPr>
              <p:cNvPr id="29827" name="Freeform 131"/>
              <p:cNvSpPr>
                <a:spLocks noChangeArrowheads="1"/>
              </p:cNvSpPr>
              <p:nvPr/>
            </p:nvSpPr>
            <p:spPr bwMode="auto">
              <a:xfrm>
                <a:off x="5394" y="737"/>
                <a:ext cx="326" cy="51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F8B17"/>
                </a:solidFill>
                <a:round/>
                <a:headEnd/>
                <a:tailEnd/>
              </a:ln>
              <a:effectLst/>
            </p:spPr>
            <p:txBody>
              <a:bodyPr wrap="none" anchor="ctr"/>
              <a:lstStyle/>
              <a:p>
                <a:pPr>
                  <a:defRPr/>
                </a:pPr>
                <a:endParaRPr lang="ru-RU"/>
              </a:p>
            </p:txBody>
          </p:sp>
          <p:sp>
            <p:nvSpPr>
              <p:cNvPr id="29828" name="Freeform 132"/>
              <p:cNvSpPr>
                <a:spLocks noChangeArrowheads="1"/>
              </p:cNvSpPr>
              <p:nvPr/>
            </p:nvSpPr>
            <p:spPr bwMode="auto">
              <a:xfrm>
                <a:off x="5225" y="475"/>
                <a:ext cx="491" cy="345"/>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E1F08"/>
                </a:solidFill>
                <a:round/>
                <a:headEnd/>
                <a:tailEnd/>
              </a:ln>
              <a:effectLst/>
            </p:spPr>
            <p:txBody>
              <a:bodyPr wrap="none" anchor="ctr"/>
              <a:lstStyle/>
              <a:p>
                <a:pPr>
                  <a:defRPr/>
                </a:pPr>
                <a:endParaRPr lang="ru-RU"/>
              </a:p>
            </p:txBody>
          </p:sp>
          <p:sp>
            <p:nvSpPr>
              <p:cNvPr id="29829" name="Freeform 133"/>
              <p:cNvSpPr>
                <a:spLocks noChangeArrowheads="1"/>
              </p:cNvSpPr>
              <p:nvPr/>
            </p:nvSpPr>
            <p:spPr bwMode="auto">
              <a:xfrm>
                <a:off x="5243" y="109"/>
                <a:ext cx="214" cy="463"/>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E1F08"/>
                </a:solidFill>
                <a:round/>
                <a:headEnd/>
                <a:tailEnd/>
              </a:ln>
              <a:effectLst/>
            </p:spPr>
            <p:txBody>
              <a:bodyPr wrap="none" anchor="ctr"/>
              <a:lstStyle/>
              <a:p>
                <a:pPr>
                  <a:defRPr/>
                </a:pPr>
                <a:endParaRPr lang="ru-RU"/>
              </a:p>
            </p:txBody>
          </p:sp>
          <p:sp>
            <p:nvSpPr>
              <p:cNvPr id="29830" name="Freeform 134"/>
              <p:cNvSpPr>
                <a:spLocks noChangeArrowheads="1"/>
              </p:cNvSpPr>
              <p:nvPr/>
            </p:nvSpPr>
            <p:spPr bwMode="auto">
              <a:xfrm rot="20220000">
                <a:off x="5031" y="496"/>
                <a:ext cx="143" cy="271"/>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FE103"/>
                </a:solidFill>
                <a:round/>
                <a:headEnd/>
                <a:tailEnd/>
              </a:ln>
              <a:effectLst/>
            </p:spPr>
            <p:txBody>
              <a:bodyPr wrap="none" anchor="ctr"/>
              <a:lstStyle/>
              <a:p>
                <a:pPr>
                  <a:defRPr/>
                </a:pPr>
                <a:endParaRPr lang="ru-RU"/>
              </a:p>
            </p:txBody>
          </p:sp>
          <p:sp>
            <p:nvSpPr>
              <p:cNvPr id="29831" name="Freeform 135"/>
              <p:cNvSpPr>
                <a:spLocks noChangeArrowheads="1"/>
              </p:cNvSpPr>
              <p:nvPr/>
            </p:nvSpPr>
            <p:spPr bwMode="auto">
              <a:xfrm rot="1380000" flipH="1">
                <a:off x="4521" y="489"/>
                <a:ext cx="143" cy="271"/>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FE103"/>
                </a:solidFill>
                <a:round/>
                <a:headEnd/>
                <a:tailEnd/>
              </a:ln>
              <a:effectLst/>
            </p:spPr>
            <p:txBody>
              <a:bodyPr wrap="none" anchor="ctr"/>
              <a:lstStyle/>
              <a:p>
                <a:pPr>
                  <a:defRPr/>
                </a:pPr>
                <a:endParaRPr lang="ru-RU"/>
              </a:p>
            </p:txBody>
          </p:sp>
        </p:grpSp>
      </p:grpSp>
      <p:sp>
        <p:nvSpPr>
          <p:cNvPr id="29699" name="Rectangle 136"/>
          <p:cNvSpPr>
            <a:spLocks noGrp="1" noChangeArrowheads="1"/>
          </p:cNvSpPr>
          <p:nvPr>
            <p:ph type="title"/>
          </p:nvPr>
        </p:nvSpPr>
        <p:spPr bwMode="auto">
          <a:xfrm>
            <a:off x="685800" y="-19050"/>
            <a:ext cx="7767638" cy="2103438"/>
          </a:xfrm>
          <a:prstGeom prst="rect">
            <a:avLst/>
          </a:prstGeom>
          <a:noFill/>
          <a:ln w="9525">
            <a:noFill/>
            <a:round/>
            <a:headEnd/>
            <a:tailEnd/>
          </a:ln>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
        <p:nvSpPr>
          <p:cNvPr id="29700" name="Rectangle 137"/>
          <p:cNvSpPr>
            <a:spLocks noGrp="1" noChangeArrowheads="1"/>
          </p:cNvSpPr>
          <p:nvPr>
            <p:ph type="body" idx="1"/>
          </p:nvPr>
        </p:nvSpPr>
        <p:spPr bwMode="auto">
          <a:xfrm>
            <a:off x="685800" y="1981200"/>
            <a:ext cx="7767638" cy="4110038"/>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29834" name="Rectangle 138"/>
          <p:cNvSpPr>
            <a:spLocks noGrp="1" noChangeArrowheads="1"/>
          </p:cNvSpPr>
          <p:nvPr>
            <p:ph type="dt"/>
          </p:nvPr>
        </p:nvSpPr>
        <p:spPr bwMode="auto">
          <a:xfrm>
            <a:off x="685800" y="6248400"/>
            <a:ext cx="19002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FontTx/>
              <a:buNone/>
              <a:tabLst>
                <a:tab pos="723900" algn="l"/>
                <a:tab pos="1447800" algn="l"/>
              </a:tabLst>
              <a:defRPr sz="1400" smtClean="0">
                <a:solidFill>
                  <a:srgbClr val="FFFFFF"/>
                </a:solidFill>
                <a:latin typeface="+mn-lt"/>
                <a:ea typeface="+mn-ea"/>
                <a:cs typeface="+mn-cs"/>
              </a:defRPr>
            </a:lvl1pPr>
          </a:lstStyle>
          <a:p>
            <a:pPr>
              <a:defRPr/>
            </a:pPr>
            <a:endParaRPr lang="ru-RU"/>
          </a:p>
        </p:txBody>
      </p:sp>
      <p:sp>
        <p:nvSpPr>
          <p:cNvPr id="29835" name="Rectangle 139"/>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buClrTx/>
              <a:buFontTx/>
              <a:buNone/>
              <a:tabLst>
                <a:tab pos="723900" algn="l"/>
                <a:tab pos="1447800" algn="l"/>
                <a:tab pos="2171700" algn="l"/>
              </a:tabLst>
              <a:defRPr sz="1400" smtClean="0">
                <a:solidFill>
                  <a:srgbClr val="FFFFFF"/>
                </a:solidFill>
                <a:latin typeface="+mn-lt"/>
                <a:ea typeface="+mn-ea"/>
                <a:cs typeface="+mn-cs"/>
              </a:defRPr>
            </a:lvl1pPr>
          </a:lstStyle>
          <a:p>
            <a:pPr>
              <a:defRPr/>
            </a:pPr>
            <a:endParaRPr lang="ru-RU"/>
          </a:p>
        </p:txBody>
      </p:sp>
      <p:sp>
        <p:nvSpPr>
          <p:cNvPr id="29836" name="Rectangle 140"/>
          <p:cNvSpPr>
            <a:spLocks noGrp="1" noChangeArrowheads="1"/>
          </p:cNvSpPr>
          <p:nvPr>
            <p:ph type="sldNum"/>
          </p:nvPr>
        </p:nvSpPr>
        <p:spPr bwMode="auto">
          <a:xfrm>
            <a:off x="6553200" y="6248400"/>
            <a:ext cx="19002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ClrTx/>
              <a:buFontTx/>
              <a:buNone/>
              <a:tabLst>
                <a:tab pos="723900" algn="l"/>
                <a:tab pos="1447800" algn="l"/>
              </a:tabLst>
              <a:defRPr sz="1400" smtClean="0">
                <a:solidFill>
                  <a:srgbClr val="FFFFFF"/>
                </a:solidFill>
                <a:latin typeface="+mn-lt"/>
                <a:ea typeface="+mn-ea"/>
                <a:cs typeface="+mn-cs"/>
              </a:defRPr>
            </a:lvl1pPr>
          </a:lstStyle>
          <a:p>
            <a:pPr>
              <a:defRPr/>
            </a:pPr>
            <a:fld id="{1FDC3A74-BB22-4671-8B4D-33E245F2FA89}"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992" r:id="rId1"/>
    <p:sldLayoutId id="2147483993" r:id="rId2"/>
    <p:sldLayoutId id="2147483994" r:id="rId3"/>
    <p:sldLayoutId id="2147483995" r:id="rId4"/>
    <p:sldLayoutId id="2147483996" r:id="rId5"/>
    <p:sldLayoutId id="2147483997" r:id="rId6"/>
    <p:sldLayoutId id="2147483998" r:id="rId7"/>
    <p:sldLayoutId id="2147483999" r:id="rId8"/>
    <p:sldLayoutId id="2147484000" r:id="rId9"/>
    <p:sldLayoutId id="2147484001" r:id="rId10"/>
    <p:sldLayoutId id="2147484002" r:id="rId11"/>
  </p:sldLayoutIdLst>
  <p:txStyles>
    <p:titleStyle>
      <a:lvl1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latin typeface="Arial Black" pitchFamily="32" charset="0"/>
          <a:ea typeface="DejaVu Sans" charset="0"/>
          <a:cs typeface="DejaVu Sans" charset="0"/>
        </a:defRPr>
      </a:lvl2pPr>
      <a:lvl3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latin typeface="Arial Black" pitchFamily="32" charset="0"/>
          <a:ea typeface="DejaVu Sans" charset="0"/>
          <a:cs typeface="DejaVu Sans" charset="0"/>
        </a:defRPr>
      </a:lvl3pPr>
      <a:lvl4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latin typeface="Arial Black" pitchFamily="32" charset="0"/>
          <a:ea typeface="DejaVu Sans" charset="0"/>
          <a:cs typeface="DejaVu Sans" charset="0"/>
        </a:defRPr>
      </a:lvl4pPr>
      <a:lvl5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latin typeface="Arial Black" pitchFamily="32" charset="0"/>
          <a:ea typeface="DejaVu Sans" charset="0"/>
          <a:cs typeface="DejaVu Sans" charset="0"/>
        </a:defRPr>
      </a:lvl5pPr>
      <a:lvl6pPr marL="2514600" indent="-228600" algn="l" defTabSz="449263" rtl="0" fontAlgn="base">
        <a:spcBef>
          <a:spcPct val="0"/>
        </a:spcBef>
        <a:spcAft>
          <a:spcPct val="0"/>
        </a:spcAft>
        <a:buClr>
          <a:srgbClr val="000000"/>
        </a:buClr>
        <a:buSzPct val="100000"/>
        <a:buFont typeface="Times New Roman" pitchFamily="16" charset="0"/>
        <a:defRPr sz="4400">
          <a:solidFill>
            <a:srgbClr val="FFFFFF"/>
          </a:solidFill>
          <a:latin typeface="Arial Black" pitchFamily="32" charset="0"/>
          <a:ea typeface="DejaVu Sans" charset="0"/>
          <a:cs typeface="DejaVu Sans" charset="0"/>
        </a:defRPr>
      </a:lvl6pPr>
      <a:lvl7pPr marL="2971800" indent="-228600" algn="l" defTabSz="449263" rtl="0" fontAlgn="base">
        <a:spcBef>
          <a:spcPct val="0"/>
        </a:spcBef>
        <a:spcAft>
          <a:spcPct val="0"/>
        </a:spcAft>
        <a:buClr>
          <a:srgbClr val="000000"/>
        </a:buClr>
        <a:buSzPct val="100000"/>
        <a:buFont typeface="Times New Roman" pitchFamily="16" charset="0"/>
        <a:defRPr sz="4400">
          <a:solidFill>
            <a:srgbClr val="FFFFFF"/>
          </a:solidFill>
          <a:latin typeface="Arial Black" pitchFamily="32" charset="0"/>
          <a:ea typeface="DejaVu Sans" charset="0"/>
          <a:cs typeface="DejaVu Sans" charset="0"/>
        </a:defRPr>
      </a:lvl7pPr>
      <a:lvl8pPr marL="3429000" indent="-228600" algn="l" defTabSz="449263" rtl="0" fontAlgn="base">
        <a:spcBef>
          <a:spcPct val="0"/>
        </a:spcBef>
        <a:spcAft>
          <a:spcPct val="0"/>
        </a:spcAft>
        <a:buClr>
          <a:srgbClr val="000000"/>
        </a:buClr>
        <a:buSzPct val="100000"/>
        <a:buFont typeface="Times New Roman" pitchFamily="16" charset="0"/>
        <a:defRPr sz="4400">
          <a:solidFill>
            <a:srgbClr val="FFFFFF"/>
          </a:solidFill>
          <a:latin typeface="Arial Black" pitchFamily="32" charset="0"/>
          <a:ea typeface="DejaVu Sans" charset="0"/>
          <a:cs typeface="DejaVu Sans" charset="0"/>
        </a:defRPr>
      </a:lvl8pPr>
      <a:lvl9pPr marL="3886200" indent="-228600" algn="l" defTabSz="449263" rtl="0" fontAlgn="base">
        <a:spcBef>
          <a:spcPct val="0"/>
        </a:spcBef>
        <a:spcAft>
          <a:spcPct val="0"/>
        </a:spcAft>
        <a:buClr>
          <a:srgbClr val="000000"/>
        </a:buClr>
        <a:buSzPct val="100000"/>
        <a:buFont typeface="Times New Roman" pitchFamily="16" charset="0"/>
        <a:defRPr sz="4400">
          <a:solidFill>
            <a:srgbClr val="FFFFFF"/>
          </a:solidFill>
          <a:latin typeface="Arial Black" pitchFamily="32"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CC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CC00"/>
          </a:solidFill>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CC00"/>
          </a:solidFill>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CC00"/>
          </a:solidFill>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CC00"/>
          </a:solidFill>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CC00"/>
          </a:solidFill>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CC00"/>
          </a:solidFill>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CC00"/>
          </a:solidFill>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CC00"/>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grpSp>
        <p:nvGrpSpPr>
          <p:cNvPr id="3074" name="Group 1"/>
          <p:cNvGrpSpPr>
            <a:grpSpLocks/>
          </p:cNvGrpSpPr>
          <p:nvPr/>
        </p:nvGrpSpPr>
        <p:grpSpPr bwMode="auto">
          <a:xfrm>
            <a:off x="0" y="2438400"/>
            <a:ext cx="9142413" cy="4044950"/>
            <a:chOff x="0" y="1536"/>
            <a:chExt cx="5759" cy="2548"/>
          </a:xfrm>
        </p:grpSpPr>
        <p:sp>
          <p:nvSpPr>
            <p:cNvPr id="2" name="Rectangle 2"/>
            <p:cNvSpPr>
              <a:spLocks noChangeArrowheads="1"/>
            </p:cNvSpPr>
            <p:nvPr/>
          </p:nvSpPr>
          <p:spPr bwMode="auto">
            <a:xfrm rot="20160000">
              <a:off x="2124" y="2593"/>
              <a:ext cx="3072" cy="384"/>
            </a:xfrm>
            <a:prstGeom prst="rect">
              <a:avLst/>
            </a:prstGeom>
            <a:gradFill rotWithShape="0">
              <a:gsLst>
                <a:gs pos="0">
                  <a:srgbClr val="6FB56D"/>
                </a:gs>
                <a:gs pos="50000">
                  <a:srgbClr val="68A966"/>
                </a:gs>
                <a:gs pos="100000">
                  <a:srgbClr val="6FB56D"/>
                </a:gs>
              </a:gsLst>
              <a:lin ang="8100000" scaled="1"/>
            </a:gradFill>
            <a:ln w="9525">
              <a:noFill/>
              <a:round/>
              <a:headEnd/>
              <a:tailEnd/>
            </a:ln>
            <a:effectLst/>
          </p:spPr>
          <p:txBody>
            <a:bodyPr wrap="none" anchor="ctr"/>
            <a:lstStyle/>
            <a:p>
              <a:pPr>
                <a:defRPr/>
              </a:pPr>
              <a:endParaRPr lang="ru-RU"/>
            </a:p>
          </p:txBody>
        </p:sp>
        <p:sp>
          <p:nvSpPr>
            <p:cNvPr id="3075" name="Freeform 3"/>
            <p:cNvSpPr>
              <a:spLocks noChangeArrowheads="1"/>
            </p:cNvSpPr>
            <p:nvPr/>
          </p:nvSpPr>
          <p:spPr bwMode="auto">
            <a:xfrm>
              <a:off x="0" y="2664"/>
              <a:ext cx="2688" cy="1224"/>
            </a:xfrm>
            <a:custGeom>
              <a:avLst/>
              <a:gdLst/>
              <a:ahLst/>
              <a:cxnLst>
                <a:cxn ang="0">
                  <a:pos x="0" y="0"/>
                </a:cxn>
                <a:cxn ang="0">
                  <a:pos x="960" y="552"/>
                </a:cxn>
                <a:cxn ang="0">
                  <a:pos x="1968" y="264"/>
                </a:cxn>
                <a:cxn ang="0">
                  <a:pos x="2028" y="270"/>
                </a:cxn>
                <a:cxn ang="0">
                  <a:pos x="2661" y="528"/>
                </a:cxn>
                <a:cxn ang="0">
                  <a:pos x="2688" y="648"/>
                </a:cxn>
                <a:cxn ang="0">
                  <a:pos x="2304" y="1080"/>
                </a:cxn>
                <a:cxn ang="0">
                  <a:pos x="1584" y="1224"/>
                </a:cxn>
                <a:cxn ang="0">
                  <a:pos x="1296" y="936"/>
                </a:cxn>
                <a:cxn ang="0">
                  <a:pos x="864" y="1032"/>
                </a:cxn>
                <a:cxn ang="0">
                  <a:pos x="0" y="552"/>
                </a:cxn>
                <a:cxn ang="0">
                  <a:pos x="0" y="0"/>
                </a:cxn>
              </a:cxnLst>
              <a:rect l="0" t="0" r="r" b="b"/>
              <a:pathLst>
                <a:path w="2688" h="1224">
                  <a:moveTo>
                    <a:pt x="0" y="0"/>
                  </a:moveTo>
                  <a:lnTo>
                    <a:pt x="960" y="552"/>
                  </a:lnTo>
                  <a:lnTo>
                    <a:pt x="1968" y="264"/>
                  </a:lnTo>
                  <a:lnTo>
                    <a:pt x="2028" y="270"/>
                  </a:lnTo>
                  <a:lnTo>
                    <a:pt x="2661" y="528"/>
                  </a:lnTo>
                  <a:lnTo>
                    <a:pt x="2688" y="648"/>
                  </a:lnTo>
                  <a:lnTo>
                    <a:pt x="2304" y="1080"/>
                  </a:lnTo>
                  <a:lnTo>
                    <a:pt x="1584" y="1224"/>
                  </a:lnTo>
                  <a:lnTo>
                    <a:pt x="1296" y="936"/>
                  </a:lnTo>
                  <a:lnTo>
                    <a:pt x="864" y="1032"/>
                  </a:lnTo>
                  <a:lnTo>
                    <a:pt x="0" y="552"/>
                  </a:lnTo>
                  <a:lnTo>
                    <a:pt x="0" y="0"/>
                  </a:lnTo>
                  <a:close/>
                </a:path>
              </a:pathLst>
            </a:custGeom>
            <a:solidFill>
              <a:srgbClr val="8ABA8D"/>
            </a:solidFill>
            <a:ln w="9525">
              <a:noFill/>
              <a:round/>
              <a:headEnd/>
              <a:tailEnd/>
            </a:ln>
            <a:effectLst/>
          </p:spPr>
          <p:txBody>
            <a:bodyPr wrap="none" anchor="ctr"/>
            <a:lstStyle/>
            <a:p>
              <a:pPr>
                <a:defRPr/>
              </a:pPr>
              <a:endParaRPr lang="ru-RU"/>
            </a:p>
          </p:txBody>
        </p:sp>
        <p:sp>
          <p:nvSpPr>
            <p:cNvPr id="3076" name="Freeform 4"/>
            <p:cNvSpPr>
              <a:spLocks noChangeArrowheads="1"/>
            </p:cNvSpPr>
            <p:nvPr/>
          </p:nvSpPr>
          <p:spPr bwMode="auto">
            <a:xfrm>
              <a:off x="3359" y="1536"/>
              <a:ext cx="2401" cy="1232"/>
            </a:xfrm>
            <a:custGeom>
              <a:avLst/>
              <a:gdLst/>
              <a:ahLst/>
              <a:cxnLst>
                <a:cxn ang="0">
                  <a:pos x="2208" y="15"/>
                </a:cxn>
                <a:cxn ang="0">
                  <a:pos x="2088" y="57"/>
                </a:cxn>
                <a:cxn ang="0">
                  <a:pos x="1951" y="99"/>
                </a:cxn>
                <a:cxn ang="0">
                  <a:pos x="1704" y="135"/>
                </a:cxn>
                <a:cxn ang="0">
                  <a:pos x="1314" y="177"/>
                </a:cxn>
                <a:cxn ang="0">
                  <a:pos x="1176" y="189"/>
                </a:cxn>
                <a:cxn ang="0">
                  <a:pos x="1122" y="195"/>
                </a:cxn>
                <a:cxn ang="0">
                  <a:pos x="1075" y="231"/>
                </a:cxn>
                <a:cxn ang="0">
                  <a:pos x="924" y="321"/>
                </a:cxn>
                <a:cxn ang="0">
                  <a:pos x="840" y="369"/>
                </a:cxn>
                <a:cxn ang="0">
                  <a:pos x="630" y="458"/>
                </a:cxn>
                <a:cxn ang="0">
                  <a:pos x="529" y="500"/>
                </a:cxn>
                <a:cxn ang="0">
                  <a:pos x="487" y="542"/>
                </a:cxn>
                <a:cxn ang="0">
                  <a:pos x="457" y="590"/>
                </a:cxn>
                <a:cxn ang="0">
                  <a:pos x="402" y="638"/>
                </a:cxn>
                <a:cxn ang="0">
                  <a:pos x="330" y="758"/>
                </a:cxn>
                <a:cxn ang="0">
                  <a:pos x="312" y="788"/>
                </a:cxn>
                <a:cxn ang="0">
                  <a:pos x="252" y="824"/>
                </a:cxn>
                <a:cxn ang="0">
                  <a:pos x="84" y="926"/>
                </a:cxn>
                <a:cxn ang="0">
                  <a:pos x="0" y="992"/>
                </a:cxn>
                <a:cxn ang="0">
                  <a:pos x="12" y="1040"/>
                </a:cxn>
                <a:cxn ang="0">
                  <a:pos x="132" y="1034"/>
                </a:cxn>
                <a:cxn ang="0">
                  <a:pos x="336" y="980"/>
                </a:cxn>
                <a:cxn ang="0">
                  <a:pos x="529" y="896"/>
                </a:cxn>
                <a:cxn ang="0">
                  <a:pos x="576" y="872"/>
                </a:cxn>
                <a:cxn ang="0">
                  <a:pos x="714" y="848"/>
                </a:cxn>
                <a:cxn ang="0">
                  <a:pos x="966" y="794"/>
                </a:cxn>
                <a:cxn ang="0">
                  <a:pos x="1212" y="782"/>
                </a:cxn>
                <a:cxn ang="0">
                  <a:pos x="1416" y="872"/>
                </a:cxn>
                <a:cxn ang="0">
                  <a:pos x="1464" y="932"/>
                </a:cxn>
                <a:cxn ang="0">
                  <a:pos x="1440" y="992"/>
                </a:cxn>
                <a:cxn ang="0">
                  <a:pos x="1302" y="1040"/>
                </a:cxn>
                <a:cxn ang="0">
                  <a:pos x="1158" y="1100"/>
                </a:cxn>
                <a:cxn ang="0">
                  <a:pos x="1093" y="1148"/>
                </a:cxn>
                <a:cxn ang="0">
                  <a:pos x="1075" y="1208"/>
                </a:cxn>
                <a:cxn ang="0">
                  <a:pos x="1093" y="1232"/>
                </a:cxn>
                <a:cxn ang="0">
                  <a:pos x="1152" y="1226"/>
                </a:cxn>
                <a:cxn ang="0">
                  <a:pos x="1332" y="1208"/>
                </a:cxn>
                <a:cxn ang="0">
                  <a:pos x="1434" y="1184"/>
                </a:cxn>
                <a:cxn ang="0">
                  <a:pos x="1464" y="1172"/>
                </a:cxn>
                <a:cxn ang="0">
                  <a:pos x="1578" y="1130"/>
                </a:cxn>
                <a:cxn ang="0">
                  <a:pos x="1758" y="1064"/>
                </a:cxn>
                <a:cxn ang="0">
                  <a:pos x="1872" y="962"/>
                </a:cxn>
                <a:cxn ang="0">
                  <a:pos x="1986" y="800"/>
                </a:cxn>
                <a:cxn ang="0">
                  <a:pos x="2166" y="650"/>
                </a:cxn>
                <a:cxn ang="0">
                  <a:pos x="2257" y="590"/>
                </a:cxn>
                <a:cxn ang="0">
                  <a:pos x="2400" y="57"/>
                </a:cxn>
              </a:cxnLst>
              <a:rect l="0" t="0" r="r" b="b"/>
              <a:pathLst>
                <a:path w="2401" h="1232">
                  <a:moveTo>
                    <a:pt x="2310" y="3"/>
                  </a:moveTo>
                  <a:lnTo>
                    <a:pt x="2280" y="3"/>
                  </a:lnTo>
                  <a:lnTo>
                    <a:pt x="2208" y="15"/>
                  </a:lnTo>
                  <a:lnTo>
                    <a:pt x="2136" y="27"/>
                  </a:lnTo>
                  <a:lnTo>
                    <a:pt x="2112" y="39"/>
                  </a:lnTo>
                  <a:lnTo>
                    <a:pt x="2088" y="57"/>
                  </a:lnTo>
                  <a:lnTo>
                    <a:pt x="2082" y="63"/>
                  </a:lnTo>
                  <a:lnTo>
                    <a:pt x="2076" y="69"/>
                  </a:lnTo>
                  <a:lnTo>
                    <a:pt x="1951" y="99"/>
                  </a:lnTo>
                  <a:lnTo>
                    <a:pt x="1896" y="111"/>
                  </a:lnTo>
                  <a:lnTo>
                    <a:pt x="1836" y="117"/>
                  </a:lnTo>
                  <a:lnTo>
                    <a:pt x="1704" y="135"/>
                  </a:lnTo>
                  <a:lnTo>
                    <a:pt x="1572" y="153"/>
                  </a:lnTo>
                  <a:lnTo>
                    <a:pt x="1434" y="165"/>
                  </a:lnTo>
                  <a:lnTo>
                    <a:pt x="1314" y="177"/>
                  </a:lnTo>
                  <a:lnTo>
                    <a:pt x="1260" y="183"/>
                  </a:lnTo>
                  <a:lnTo>
                    <a:pt x="1212" y="189"/>
                  </a:lnTo>
                  <a:lnTo>
                    <a:pt x="1176" y="189"/>
                  </a:lnTo>
                  <a:lnTo>
                    <a:pt x="1146" y="195"/>
                  </a:lnTo>
                  <a:lnTo>
                    <a:pt x="1128" y="195"/>
                  </a:lnTo>
                  <a:lnTo>
                    <a:pt x="1122" y="195"/>
                  </a:lnTo>
                  <a:lnTo>
                    <a:pt x="1116" y="201"/>
                  </a:lnTo>
                  <a:lnTo>
                    <a:pt x="1105" y="207"/>
                  </a:lnTo>
                  <a:lnTo>
                    <a:pt x="1075" y="231"/>
                  </a:lnTo>
                  <a:lnTo>
                    <a:pt x="1026" y="261"/>
                  </a:lnTo>
                  <a:lnTo>
                    <a:pt x="972" y="291"/>
                  </a:lnTo>
                  <a:lnTo>
                    <a:pt x="924" y="321"/>
                  </a:lnTo>
                  <a:lnTo>
                    <a:pt x="876" y="345"/>
                  </a:lnTo>
                  <a:lnTo>
                    <a:pt x="846" y="363"/>
                  </a:lnTo>
                  <a:lnTo>
                    <a:pt x="840" y="369"/>
                  </a:lnTo>
                  <a:lnTo>
                    <a:pt x="834" y="369"/>
                  </a:lnTo>
                  <a:lnTo>
                    <a:pt x="732" y="417"/>
                  </a:lnTo>
                  <a:lnTo>
                    <a:pt x="630" y="458"/>
                  </a:lnTo>
                  <a:lnTo>
                    <a:pt x="588" y="476"/>
                  </a:lnTo>
                  <a:lnTo>
                    <a:pt x="552" y="488"/>
                  </a:lnTo>
                  <a:lnTo>
                    <a:pt x="529" y="500"/>
                  </a:lnTo>
                  <a:lnTo>
                    <a:pt x="517" y="506"/>
                  </a:lnTo>
                  <a:lnTo>
                    <a:pt x="499" y="524"/>
                  </a:lnTo>
                  <a:lnTo>
                    <a:pt x="487" y="542"/>
                  </a:lnTo>
                  <a:lnTo>
                    <a:pt x="481" y="560"/>
                  </a:lnTo>
                  <a:lnTo>
                    <a:pt x="481" y="578"/>
                  </a:lnTo>
                  <a:lnTo>
                    <a:pt x="457" y="590"/>
                  </a:lnTo>
                  <a:lnTo>
                    <a:pt x="438" y="596"/>
                  </a:lnTo>
                  <a:lnTo>
                    <a:pt x="420" y="614"/>
                  </a:lnTo>
                  <a:lnTo>
                    <a:pt x="402" y="638"/>
                  </a:lnTo>
                  <a:lnTo>
                    <a:pt x="366" y="698"/>
                  </a:lnTo>
                  <a:lnTo>
                    <a:pt x="348" y="728"/>
                  </a:lnTo>
                  <a:lnTo>
                    <a:pt x="330" y="758"/>
                  </a:lnTo>
                  <a:lnTo>
                    <a:pt x="324" y="776"/>
                  </a:lnTo>
                  <a:lnTo>
                    <a:pt x="318" y="782"/>
                  </a:lnTo>
                  <a:lnTo>
                    <a:pt x="312" y="788"/>
                  </a:lnTo>
                  <a:lnTo>
                    <a:pt x="300" y="794"/>
                  </a:lnTo>
                  <a:lnTo>
                    <a:pt x="282" y="806"/>
                  </a:lnTo>
                  <a:lnTo>
                    <a:pt x="252" y="824"/>
                  </a:lnTo>
                  <a:lnTo>
                    <a:pt x="199" y="854"/>
                  </a:lnTo>
                  <a:lnTo>
                    <a:pt x="151" y="884"/>
                  </a:lnTo>
                  <a:lnTo>
                    <a:pt x="84" y="926"/>
                  </a:lnTo>
                  <a:lnTo>
                    <a:pt x="30" y="962"/>
                  </a:lnTo>
                  <a:lnTo>
                    <a:pt x="12" y="974"/>
                  </a:lnTo>
                  <a:lnTo>
                    <a:pt x="0" y="992"/>
                  </a:lnTo>
                  <a:lnTo>
                    <a:pt x="0" y="1004"/>
                  </a:lnTo>
                  <a:lnTo>
                    <a:pt x="0" y="1022"/>
                  </a:lnTo>
                  <a:lnTo>
                    <a:pt x="12" y="1040"/>
                  </a:lnTo>
                  <a:lnTo>
                    <a:pt x="42" y="1046"/>
                  </a:lnTo>
                  <a:lnTo>
                    <a:pt x="84" y="1046"/>
                  </a:lnTo>
                  <a:lnTo>
                    <a:pt x="132" y="1034"/>
                  </a:lnTo>
                  <a:lnTo>
                    <a:pt x="193" y="1022"/>
                  </a:lnTo>
                  <a:lnTo>
                    <a:pt x="264" y="1004"/>
                  </a:lnTo>
                  <a:lnTo>
                    <a:pt x="336" y="980"/>
                  </a:lnTo>
                  <a:lnTo>
                    <a:pt x="408" y="950"/>
                  </a:lnTo>
                  <a:lnTo>
                    <a:pt x="475" y="920"/>
                  </a:lnTo>
                  <a:lnTo>
                    <a:pt x="529" y="896"/>
                  </a:lnTo>
                  <a:lnTo>
                    <a:pt x="564" y="878"/>
                  </a:lnTo>
                  <a:lnTo>
                    <a:pt x="570" y="872"/>
                  </a:lnTo>
                  <a:lnTo>
                    <a:pt x="576" y="872"/>
                  </a:lnTo>
                  <a:lnTo>
                    <a:pt x="606" y="872"/>
                  </a:lnTo>
                  <a:lnTo>
                    <a:pt x="648" y="866"/>
                  </a:lnTo>
                  <a:lnTo>
                    <a:pt x="714" y="848"/>
                  </a:lnTo>
                  <a:lnTo>
                    <a:pt x="793" y="830"/>
                  </a:lnTo>
                  <a:lnTo>
                    <a:pt x="876" y="812"/>
                  </a:lnTo>
                  <a:lnTo>
                    <a:pt x="966" y="794"/>
                  </a:lnTo>
                  <a:lnTo>
                    <a:pt x="1063" y="782"/>
                  </a:lnTo>
                  <a:lnTo>
                    <a:pt x="1152" y="776"/>
                  </a:lnTo>
                  <a:lnTo>
                    <a:pt x="1212" y="782"/>
                  </a:lnTo>
                  <a:lnTo>
                    <a:pt x="1284" y="806"/>
                  </a:lnTo>
                  <a:lnTo>
                    <a:pt x="1357" y="836"/>
                  </a:lnTo>
                  <a:lnTo>
                    <a:pt x="1416" y="872"/>
                  </a:lnTo>
                  <a:lnTo>
                    <a:pt x="1434" y="890"/>
                  </a:lnTo>
                  <a:lnTo>
                    <a:pt x="1452" y="908"/>
                  </a:lnTo>
                  <a:lnTo>
                    <a:pt x="1464" y="932"/>
                  </a:lnTo>
                  <a:lnTo>
                    <a:pt x="1464" y="950"/>
                  </a:lnTo>
                  <a:lnTo>
                    <a:pt x="1458" y="968"/>
                  </a:lnTo>
                  <a:lnTo>
                    <a:pt x="1440" y="992"/>
                  </a:lnTo>
                  <a:lnTo>
                    <a:pt x="1410" y="1004"/>
                  </a:lnTo>
                  <a:lnTo>
                    <a:pt x="1369" y="1022"/>
                  </a:lnTo>
                  <a:lnTo>
                    <a:pt x="1302" y="1040"/>
                  </a:lnTo>
                  <a:lnTo>
                    <a:pt x="1248" y="1064"/>
                  </a:lnTo>
                  <a:lnTo>
                    <a:pt x="1200" y="1082"/>
                  </a:lnTo>
                  <a:lnTo>
                    <a:pt x="1158" y="1100"/>
                  </a:lnTo>
                  <a:lnTo>
                    <a:pt x="1128" y="1118"/>
                  </a:lnTo>
                  <a:lnTo>
                    <a:pt x="1110" y="1130"/>
                  </a:lnTo>
                  <a:lnTo>
                    <a:pt x="1093" y="1148"/>
                  </a:lnTo>
                  <a:lnTo>
                    <a:pt x="1081" y="1160"/>
                  </a:lnTo>
                  <a:lnTo>
                    <a:pt x="1069" y="1190"/>
                  </a:lnTo>
                  <a:lnTo>
                    <a:pt x="1075" y="1208"/>
                  </a:lnTo>
                  <a:lnTo>
                    <a:pt x="1081" y="1220"/>
                  </a:lnTo>
                  <a:lnTo>
                    <a:pt x="1087" y="1226"/>
                  </a:lnTo>
                  <a:lnTo>
                    <a:pt x="1093" y="1232"/>
                  </a:lnTo>
                  <a:lnTo>
                    <a:pt x="1110" y="1232"/>
                  </a:lnTo>
                  <a:lnTo>
                    <a:pt x="1128" y="1226"/>
                  </a:lnTo>
                  <a:lnTo>
                    <a:pt x="1152" y="1226"/>
                  </a:lnTo>
                  <a:lnTo>
                    <a:pt x="1212" y="1220"/>
                  </a:lnTo>
                  <a:lnTo>
                    <a:pt x="1272" y="1214"/>
                  </a:lnTo>
                  <a:lnTo>
                    <a:pt x="1332" y="1208"/>
                  </a:lnTo>
                  <a:lnTo>
                    <a:pt x="1393" y="1196"/>
                  </a:lnTo>
                  <a:lnTo>
                    <a:pt x="1416" y="1190"/>
                  </a:lnTo>
                  <a:lnTo>
                    <a:pt x="1434" y="1184"/>
                  </a:lnTo>
                  <a:lnTo>
                    <a:pt x="1446" y="1178"/>
                  </a:lnTo>
                  <a:lnTo>
                    <a:pt x="1452" y="1178"/>
                  </a:lnTo>
                  <a:lnTo>
                    <a:pt x="1464" y="1172"/>
                  </a:lnTo>
                  <a:lnTo>
                    <a:pt x="1488" y="1166"/>
                  </a:lnTo>
                  <a:lnTo>
                    <a:pt x="1530" y="1148"/>
                  </a:lnTo>
                  <a:lnTo>
                    <a:pt x="1578" y="1130"/>
                  </a:lnTo>
                  <a:lnTo>
                    <a:pt x="1681" y="1094"/>
                  </a:lnTo>
                  <a:lnTo>
                    <a:pt x="1722" y="1076"/>
                  </a:lnTo>
                  <a:lnTo>
                    <a:pt x="1758" y="1064"/>
                  </a:lnTo>
                  <a:lnTo>
                    <a:pt x="1812" y="1040"/>
                  </a:lnTo>
                  <a:lnTo>
                    <a:pt x="1848" y="1004"/>
                  </a:lnTo>
                  <a:lnTo>
                    <a:pt x="1872" y="962"/>
                  </a:lnTo>
                  <a:lnTo>
                    <a:pt x="1890" y="932"/>
                  </a:lnTo>
                  <a:lnTo>
                    <a:pt x="1932" y="866"/>
                  </a:lnTo>
                  <a:lnTo>
                    <a:pt x="1986" y="800"/>
                  </a:lnTo>
                  <a:lnTo>
                    <a:pt x="2046" y="740"/>
                  </a:lnTo>
                  <a:lnTo>
                    <a:pt x="2112" y="692"/>
                  </a:lnTo>
                  <a:lnTo>
                    <a:pt x="2166" y="650"/>
                  </a:lnTo>
                  <a:lnTo>
                    <a:pt x="2214" y="620"/>
                  </a:lnTo>
                  <a:lnTo>
                    <a:pt x="2244" y="596"/>
                  </a:lnTo>
                  <a:lnTo>
                    <a:pt x="2257" y="590"/>
                  </a:lnTo>
                  <a:lnTo>
                    <a:pt x="2257" y="590"/>
                  </a:lnTo>
                  <a:lnTo>
                    <a:pt x="2400" y="518"/>
                  </a:lnTo>
                  <a:lnTo>
                    <a:pt x="2400" y="57"/>
                  </a:lnTo>
                  <a:lnTo>
                    <a:pt x="2401" y="0"/>
                  </a:lnTo>
                  <a:lnTo>
                    <a:pt x="2310" y="3"/>
                  </a:lnTo>
                  <a:close/>
                </a:path>
              </a:pathLst>
            </a:custGeom>
            <a:solidFill>
              <a:srgbClr val="8ABA8D"/>
            </a:solidFill>
            <a:ln w="9525">
              <a:noFill/>
              <a:round/>
              <a:headEnd/>
              <a:tailEnd/>
            </a:ln>
            <a:effectLst/>
          </p:spPr>
          <p:txBody>
            <a:bodyPr wrap="none" anchor="ctr"/>
            <a:lstStyle/>
            <a:p>
              <a:pPr>
                <a:defRPr/>
              </a:pPr>
              <a:endParaRPr lang="ru-RU"/>
            </a:p>
          </p:txBody>
        </p:sp>
        <p:sp>
          <p:nvSpPr>
            <p:cNvPr id="3077" name="Freeform 5"/>
            <p:cNvSpPr>
              <a:spLocks noChangeArrowheads="1"/>
            </p:cNvSpPr>
            <p:nvPr/>
          </p:nvSpPr>
          <p:spPr bwMode="auto">
            <a:xfrm>
              <a:off x="3792" y="1536"/>
              <a:ext cx="1968" cy="762"/>
            </a:xfrm>
            <a:custGeom>
              <a:avLst/>
              <a:gdLst/>
              <a:ahLst/>
              <a:cxnLst>
                <a:cxn ang="0">
                  <a:pos x="965" y="165"/>
                </a:cxn>
                <a:cxn ang="0">
                  <a:pos x="696" y="200"/>
                </a:cxn>
                <a:cxn ang="0">
                  <a:pos x="693" y="237"/>
                </a:cxn>
                <a:cxn ang="0">
                  <a:pos x="924" y="258"/>
                </a:cxn>
                <a:cxn ang="0">
                  <a:pos x="993" y="267"/>
                </a:cxn>
                <a:cxn ang="0">
                  <a:pos x="681" y="291"/>
                </a:cxn>
                <a:cxn ang="0">
                  <a:pos x="633" y="309"/>
                </a:cxn>
                <a:cxn ang="0">
                  <a:pos x="645" y="336"/>
                </a:cxn>
                <a:cxn ang="0">
                  <a:pos x="672" y="351"/>
                </a:cxn>
                <a:cxn ang="0">
                  <a:pos x="984" y="333"/>
                </a:cxn>
                <a:cxn ang="0">
                  <a:pos x="1080" y="357"/>
                </a:cxn>
                <a:cxn ang="0">
                  <a:pos x="624" y="492"/>
                </a:cxn>
                <a:cxn ang="0">
                  <a:pos x="616" y="536"/>
                </a:cxn>
                <a:cxn ang="0">
                  <a:pos x="8" y="724"/>
                </a:cxn>
                <a:cxn ang="0">
                  <a:pos x="0" y="756"/>
                </a:cxn>
                <a:cxn ang="0">
                  <a:pos x="27" y="762"/>
                </a:cxn>
                <a:cxn ang="0">
                  <a:pos x="664" y="564"/>
                </a:cxn>
                <a:cxn ang="0">
                  <a:pos x="856" y="600"/>
                </a:cxn>
                <a:cxn ang="0">
                  <a:pos x="1158" y="507"/>
                </a:cxn>
                <a:cxn ang="0">
                  <a:pos x="1434" y="465"/>
                </a:cxn>
                <a:cxn ang="0">
                  <a:pos x="1572" y="368"/>
                </a:cxn>
                <a:cxn ang="0">
                  <a:pos x="1712" y="340"/>
                </a:cxn>
                <a:cxn ang="0">
                  <a:pos x="1856" y="328"/>
                </a:cxn>
                <a:cxn ang="0">
                  <a:pos x="1968" y="330"/>
                </a:cxn>
                <a:cxn ang="0">
                  <a:pos x="1968" y="0"/>
                </a:cxn>
                <a:cxn ang="0">
                  <a:pos x="1934" y="3"/>
                </a:cxn>
                <a:cxn ang="0">
                  <a:pos x="1832" y="5"/>
                </a:cxn>
                <a:cxn ang="0">
                  <a:pos x="1682" y="35"/>
                </a:cxn>
                <a:cxn ang="0">
                  <a:pos x="1643" y="72"/>
                </a:cxn>
                <a:cxn ang="0">
                  <a:pos x="1392" y="119"/>
                </a:cxn>
              </a:cxnLst>
              <a:rect l="0" t="0" r="r" b="b"/>
              <a:pathLst>
                <a:path w="1968" h="762">
                  <a:moveTo>
                    <a:pt x="965" y="165"/>
                  </a:moveTo>
                  <a:lnTo>
                    <a:pt x="696" y="200"/>
                  </a:lnTo>
                  <a:lnTo>
                    <a:pt x="693" y="237"/>
                  </a:lnTo>
                  <a:lnTo>
                    <a:pt x="924" y="258"/>
                  </a:lnTo>
                  <a:lnTo>
                    <a:pt x="993" y="267"/>
                  </a:lnTo>
                  <a:lnTo>
                    <a:pt x="681" y="291"/>
                  </a:lnTo>
                  <a:lnTo>
                    <a:pt x="633" y="309"/>
                  </a:lnTo>
                  <a:lnTo>
                    <a:pt x="645" y="336"/>
                  </a:lnTo>
                  <a:lnTo>
                    <a:pt x="672" y="351"/>
                  </a:lnTo>
                  <a:lnTo>
                    <a:pt x="984" y="333"/>
                  </a:lnTo>
                  <a:lnTo>
                    <a:pt x="1080" y="357"/>
                  </a:lnTo>
                  <a:lnTo>
                    <a:pt x="624" y="492"/>
                  </a:lnTo>
                  <a:lnTo>
                    <a:pt x="616" y="536"/>
                  </a:lnTo>
                  <a:lnTo>
                    <a:pt x="8" y="724"/>
                  </a:lnTo>
                  <a:lnTo>
                    <a:pt x="0" y="756"/>
                  </a:lnTo>
                  <a:lnTo>
                    <a:pt x="27" y="762"/>
                  </a:lnTo>
                  <a:lnTo>
                    <a:pt x="664" y="564"/>
                  </a:lnTo>
                  <a:lnTo>
                    <a:pt x="856" y="600"/>
                  </a:lnTo>
                  <a:lnTo>
                    <a:pt x="1158" y="507"/>
                  </a:lnTo>
                  <a:lnTo>
                    <a:pt x="1434" y="465"/>
                  </a:lnTo>
                  <a:lnTo>
                    <a:pt x="1572" y="368"/>
                  </a:lnTo>
                  <a:lnTo>
                    <a:pt x="1712" y="340"/>
                  </a:lnTo>
                  <a:lnTo>
                    <a:pt x="1856" y="328"/>
                  </a:lnTo>
                  <a:lnTo>
                    <a:pt x="1968" y="330"/>
                  </a:lnTo>
                  <a:lnTo>
                    <a:pt x="1968" y="0"/>
                  </a:lnTo>
                  <a:lnTo>
                    <a:pt x="1934" y="3"/>
                  </a:lnTo>
                  <a:lnTo>
                    <a:pt x="1832" y="5"/>
                  </a:lnTo>
                  <a:lnTo>
                    <a:pt x="1682" y="35"/>
                  </a:lnTo>
                  <a:lnTo>
                    <a:pt x="1643" y="72"/>
                  </a:lnTo>
                  <a:lnTo>
                    <a:pt x="1392" y="119"/>
                  </a:lnTo>
                </a:path>
              </a:pathLst>
            </a:custGeom>
            <a:gradFill rotWithShape="0">
              <a:gsLst>
                <a:gs pos="0">
                  <a:srgbClr val="9EC5A0"/>
                </a:gs>
                <a:gs pos="100000">
                  <a:srgbClr val="8ABA8D"/>
                </a:gs>
              </a:gsLst>
              <a:lin ang="13500000" scaled="1"/>
            </a:gradFill>
            <a:ln w="9525">
              <a:noFill/>
              <a:round/>
              <a:headEnd/>
              <a:tailEnd/>
            </a:ln>
            <a:effectLst/>
          </p:spPr>
          <p:txBody>
            <a:bodyPr wrap="none" anchor="ctr"/>
            <a:lstStyle/>
            <a:p>
              <a:pPr>
                <a:defRPr/>
              </a:pPr>
              <a:endParaRPr lang="ru-RU"/>
            </a:p>
          </p:txBody>
        </p:sp>
        <p:sp>
          <p:nvSpPr>
            <p:cNvPr id="3078" name="Freeform 6"/>
            <p:cNvSpPr>
              <a:spLocks noChangeArrowheads="1"/>
            </p:cNvSpPr>
            <p:nvPr/>
          </p:nvSpPr>
          <p:spPr bwMode="auto">
            <a:xfrm>
              <a:off x="3599" y="2477"/>
              <a:ext cx="186" cy="120"/>
            </a:xfrm>
            <a:custGeom>
              <a:avLst/>
              <a:gdLst/>
              <a:ahLst/>
              <a:cxnLst>
                <a:cxn ang="0">
                  <a:pos x="185" y="0"/>
                </a:cxn>
                <a:cxn ang="0">
                  <a:pos x="185" y="6"/>
                </a:cxn>
                <a:cxn ang="0">
                  <a:pos x="185" y="18"/>
                </a:cxn>
                <a:cxn ang="0">
                  <a:pos x="185" y="36"/>
                </a:cxn>
                <a:cxn ang="0">
                  <a:pos x="179" y="54"/>
                </a:cxn>
                <a:cxn ang="0">
                  <a:pos x="161" y="72"/>
                </a:cxn>
                <a:cxn ang="0">
                  <a:pos x="137" y="96"/>
                </a:cxn>
                <a:cxn ang="0">
                  <a:pos x="101" y="108"/>
                </a:cxn>
                <a:cxn ang="0">
                  <a:pos x="47" y="120"/>
                </a:cxn>
                <a:cxn ang="0">
                  <a:pos x="29" y="120"/>
                </a:cxn>
                <a:cxn ang="0">
                  <a:pos x="17" y="114"/>
                </a:cxn>
                <a:cxn ang="0">
                  <a:pos x="0" y="96"/>
                </a:cxn>
                <a:cxn ang="0">
                  <a:pos x="0" y="78"/>
                </a:cxn>
                <a:cxn ang="0">
                  <a:pos x="0" y="72"/>
                </a:cxn>
                <a:cxn ang="0">
                  <a:pos x="185" y="0"/>
                </a:cxn>
                <a:cxn ang="0">
                  <a:pos x="185" y="0"/>
                </a:cxn>
              </a:cxnLst>
              <a:rect l="0" t="0" r="r" b="b"/>
              <a:pathLst>
                <a:path w="185" h="120">
                  <a:moveTo>
                    <a:pt x="185" y="0"/>
                  </a:moveTo>
                  <a:lnTo>
                    <a:pt x="185" y="6"/>
                  </a:lnTo>
                  <a:lnTo>
                    <a:pt x="185" y="18"/>
                  </a:lnTo>
                  <a:lnTo>
                    <a:pt x="185" y="36"/>
                  </a:lnTo>
                  <a:lnTo>
                    <a:pt x="179" y="54"/>
                  </a:lnTo>
                  <a:lnTo>
                    <a:pt x="161" y="72"/>
                  </a:lnTo>
                  <a:lnTo>
                    <a:pt x="137" y="96"/>
                  </a:lnTo>
                  <a:lnTo>
                    <a:pt x="101" y="108"/>
                  </a:lnTo>
                  <a:lnTo>
                    <a:pt x="47" y="120"/>
                  </a:lnTo>
                  <a:lnTo>
                    <a:pt x="29" y="120"/>
                  </a:lnTo>
                  <a:lnTo>
                    <a:pt x="17" y="114"/>
                  </a:lnTo>
                  <a:lnTo>
                    <a:pt x="0" y="96"/>
                  </a:lnTo>
                  <a:lnTo>
                    <a:pt x="0" y="78"/>
                  </a:lnTo>
                  <a:lnTo>
                    <a:pt x="0" y="72"/>
                  </a:lnTo>
                  <a:lnTo>
                    <a:pt x="185" y="0"/>
                  </a:lnTo>
                  <a:lnTo>
                    <a:pt x="185" y="0"/>
                  </a:lnTo>
                  <a:close/>
                </a:path>
              </a:pathLst>
            </a:custGeom>
            <a:solidFill>
              <a:srgbClr val="6FB56D"/>
            </a:solidFill>
            <a:ln w="9525">
              <a:noFill/>
              <a:round/>
              <a:headEnd/>
              <a:tailEnd/>
            </a:ln>
            <a:effectLst/>
          </p:spPr>
          <p:txBody>
            <a:bodyPr wrap="none" anchor="ctr"/>
            <a:lstStyle/>
            <a:p>
              <a:pPr>
                <a:defRPr/>
              </a:pPr>
              <a:endParaRPr lang="ru-RU"/>
            </a:p>
          </p:txBody>
        </p:sp>
        <p:sp>
          <p:nvSpPr>
            <p:cNvPr id="3079" name="Freeform 7"/>
            <p:cNvSpPr>
              <a:spLocks noChangeArrowheads="1"/>
            </p:cNvSpPr>
            <p:nvPr/>
          </p:nvSpPr>
          <p:spPr bwMode="auto">
            <a:xfrm>
              <a:off x="3779" y="2393"/>
              <a:ext cx="185" cy="120"/>
            </a:xfrm>
            <a:custGeom>
              <a:avLst/>
              <a:gdLst/>
              <a:ahLst/>
              <a:cxnLst>
                <a:cxn ang="0">
                  <a:pos x="185" y="0"/>
                </a:cxn>
                <a:cxn ang="0">
                  <a:pos x="185" y="6"/>
                </a:cxn>
                <a:cxn ang="0">
                  <a:pos x="179" y="24"/>
                </a:cxn>
                <a:cxn ang="0">
                  <a:pos x="167" y="42"/>
                </a:cxn>
                <a:cxn ang="0">
                  <a:pos x="149" y="66"/>
                </a:cxn>
                <a:cxn ang="0">
                  <a:pos x="131" y="90"/>
                </a:cxn>
                <a:cxn ang="0">
                  <a:pos x="102" y="108"/>
                </a:cxn>
                <a:cxn ang="0">
                  <a:pos x="66" y="120"/>
                </a:cxn>
                <a:cxn ang="0">
                  <a:pos x="18" y="120"/>
                </a:cxn>
                <a:cxn ang="0">
                  <a:pos x="0" y="60"/>
                </a:cxn>
                <a:cxn ang="0">
                  <a:pos x="185" y="0"/>
                </a:cxn>
                <a:cxn ang="0">
                  <a:pos x="185" y="0"/>
                </a:cxn>
              </a:cxnLst>
              <a:rect l="0" t="0" r="r" b="b"/>
              <a:pathLst>
                <a:path w="185" h="120">
                  <a:moveTo>
                    <a:pt x="185" y="0"/>
                  </a:moveTo>
                  <a:lnTo>
                    <a:pt x="185" y="6"/>
                  </a:lnTo>
                  <a:lnTo>
                    <a:pt x="179" y="24"/>
                  </a:lnTo>
                  <a:lnTo>
                    <a:pt x="167" y="42"/>
                  </a:lnTo>
                  <a:lnTo>
                    <a:pt x="149" y="66"/>
                  </a:lnTo>
                  <a:lnTo>
                    <a:pt x="131" y="90"/>
                  </a:lnTo>
                  <a:lnTo>
                    <a:pt x="102" y="108"/>
                  </a:lnTo>
                  <a:lnTo>
                    <a:pt x="66" y="120"/>
                  </a:lnTo>
                  <a:lnTo>
                    <a:pt x="18" y="120"/>
                  </a:lnTo>
                  <a:lnTo>
                    <a:pt x="0" y="60"/>
                  </a:lnTo>
                  <a:lnTo>
                    <a:pt x="185" y="0"/>
                  </a:lnTo>
                  <a:lnTo>
                    <a:pt x="185" y="0"/>
                  </a:lnTo>
                  <a:close/>
                </a:path>
              </a:pathLst>
            </a:custGeom>
            <a:solidFill>
              <a:srgbClr val="6FB56D"/>
            </a:solidFill>
            <a:ln w="9525">
              <a:noFill/>
              <a:round/>
              <a:headEnd/>
              <a:tailEnd/>
            </a:ln>
            <a:effectLst/>
          </p:spPr>
          <p:txBody>
            <a:bodyPr wrap="none" anchor="ctr"/>
            <a:lstStyle/>
            <a:p>
              <a:pPr>
                <a:defRPr/>
              </a:pPr>
              <a:endParaRPr lang="ru-RU"/>
            </a:p>
          </p:txBody>
        </p:sp>
        <p:sp>
          <p:nvSpPr>
            <p:cNvPr id="3080" name="Freeform 8"/>
            <p:cNvSpPr>
              <a:spLocks noChangeArrowheads="1"/>
            </p:cNvSpPr>
            <p:nvPr/>
          </p:nvSpPr>
          <p:spPr bwMode="auto">
            <a:xfrm>
              <a:off x="3839" y="1836"/>
              <a:ext cx="528" cy="275"/>
            </a:xfrm>
            <a:custGeom>
              <a:avLst/>
              <a:gdLst/>
              <a:ahLst/>
              <a:cxnLst>
                <a:cxn ang="0">
                  <a:pos x="0" y="275"/>
                </a:cxn>
                <a:cxn ang="0">
                  <a:pos x="0" y="269"/>
                </a:cxn>
                <a:cxn ang="0">
                  <a:pos x="6" y="251"/>
                </a:cxn>
                <a:cxn ang="0">
                  <a:pos x="6" y="239"/>
                </a:cxn>
                <a:cxn ang="0">
                  <a:pos x="12" y="227"/>
                </a:cxn>
                <a:cxn ang="0">
                  <a:pos x="18" y="221"/>
                </a:cxn>
                <a:cxn ang="0">
                  <a:pos x="36" y="215"/>
                </a:cxn>
                <a:cxn ang="0">
                  <a:pos x="77" y="203"/>
                </a:cxn>
                <a:cxn ang="0">
                  <a:pos x="137" y="179"/>
                </a:cxn>
                <a:cxn ang="0">
                  <a:pos x="209" y="143"/>
                </a:cxn>
                <a:cxn ang="0">
                  <a:pos x="251" y="120"/>
                </a:cxn>
                <a:cxn ang="0">
                  <a:pos x="299" y="96"/>
                </a:cxn>
                <a:cxn ang="0">
                  <a:pos x="394" y="48"/>
                </a:cxn>
                <a:cxn ang="0">
                  <a:pos x="442" y="30"/>
                </a:cxn>
                <a:cxn ang="0">
                  <a:pos x="478" y="12"/>
                </a:cxn>
                <a:cxn ang="0">
                  <a:pos x="502" y="6"/>
                </a:cxn>
                <a:cxn ang="0">
                  <a:pos x="520" y="0"/>
                </a:cxn>
                <a:cxn ang="0">
                  <a:pos x="526" y="0"/>
                </a:cxn>
                <a:cxn ang="0">
                  <a:pos x="520" y="6"/>
                </a:cxn>
                <a:cxn ang="0">
                  <a:pos x="508" y="12"/>
                </a:cxn>
                <a:cxn ang="0">
                  <a:pos x="484" y="24"/>
                </a:cxn>
                <a:cxn ang="0">
                  <a:pos x="460" y="42"/>
                </a:cxn>
                <a:cxn ang="0">
                  <a:pos x="436" y="54"/>
                </a:cxn>
                <a:cxn ang="0">
                  <a:pos x="394" y="78"/>
                </a:cxn>
                <a:cxn ang="0">
                  <a:pos x="340" y="108"/>
                </a:cxn>
                <a:cxn ang="0">
                  <a:pos x="275" y="143"/>
                </a:cxn>
                <a:cxn ang="0">
                  <a:pos x="131" y="221"/>
                </a:cxn>
                <a:cxn ang="0">
                  <a:pos x="65" y="251"/>
                </a:cxn>
                <a:cxn ang="0">
                  <a:pos x="0" y="275"/>
                </a:cxn>
                <a:cxn ang="0">
                  <a:pos x="0" y="275"/>
                </a:cxn>
              </a:cxnLst>
              <a:rect l="0" t="0" r="r" b="b"/>
              <a:pathLst>
                <a:path w="526" h="275">
                  <a:moveTo>
                    <a:pt x="0" y="275"/>
                  </a:moveTo>
                  <a:lnTo>
                    <a:pt x="0" y="269"/>
                  </a:lnTo>
                  <a:lnTo>
                    <a:pt x="6" y="251"/>
                  </a:lnTo>
                  <a:lnTo>
                    <a:pt x="6" y="239"/>
                  </a:lnTo>
                  <a:lnTo>
                    <a:pt x="12" y="227"/>
                  </a:lnTo>
                  <a:lnTo>
                    <a:pt x="18" y="221"/>
                  </a:lnTo>
                  <a:lnTo>
                    <a:pt x="36" y="215"/>
                  </a:lnTo>
                  <a:lnTo>
                    <a:pt x="77" y="203"/>
                  </a:lnTo>
                  <a:lnTo>
                    <a:pt x="137" y="179"/>
                  </a:lnTo>
                  <a:lnTo>
                    <a:pt x="209" y="143"/>
                  </a:lnTo>
                  <a:lnTo>
                    <a:pt x="251" y="120"/>
                  </a:lnTo>
                  <a:lnTo>
                    <a:pt x="299" y="96"/>
                  </a:lnTo>
                  <a:lnTo>
                    <a:pt x="394" y="48"/>
                  </a:lnTo>
                  <a:lnTo>
                    <a:pt x="442" y="30"/>
                  </a:lnTo>
                  <a:lnTo>
                    <a:pt x="478" y="12"/>
                  </a:lnTo>
                  <a:lnTo>
                    <a:pt x="502" y="6"/>
                  </a:lnTo>
                  <a:lnTo>
                    <a:pt x="520" y="0"/>
                  </a:lnTo>
                  <a:lnTo>
                    <a:pt x="526" y="0"/>
                  </a:lnTo>
                  <a:lnTo>
                    <a:pt x="520" y="6"/>
                  </a:lnTo>
                  <a:lnTo>
                    <a:pt x="508" y="12"/>
                  </a:lnTo>
                  <a:lnTo>
                    <a:pt x="484" y="24"/>
                  </a:lnTo>
                  <a:lnTo>
                    <a:pt x="460" y="42"/>
                  </a:lnTo>
                  <a:lnTo>
                    <a:pt x="436" y="54"/>
                  </a:lnTo>
                  <a:lnTo>
                    <a:pt x="394" y="78"/>
                  </a:lnTo>
                  <a:lnTo>
                    <a:pt x="340" y="108"/>
                  </a:lnTo>
                  <a:lnTo>
                    <a:pt x="275" y="143"/>
                  </a:lnTo>
                  <a:lnTo>
                    <a:pt x="131" y="221"/>
                  </a:lnTo>
                  <a:lnTo>
                    <a:pt x="65" y="251"/>
                  </a:lnTo>
                  <a:lnTo>
                    <a:pt x="0" y="275"/>
                  </a:lnTo>
                  <a:lnTo>
                    <a:pt x="0" y="275"/>
                  </a:lnTo>
                  <a:close/>
                </a:path>
              </a:pathLst>
            </a:custGeom>
            <a:solidFill>
              <a:srgbClr val="6FB56D"/>
            </a:solidFill>
            <a:ln w="9525">
              <a:noFill/>
              <a:round/>
              <a:headEnd/>
              <a:tailEnd/>
            </a:ln>
            <a:effectLst/>
          </p:spPr>
          <p:txBody>
            <a:bodyPr wrap="none" anchor="ctr"/>
            <a:lstStyle/>
            <a:p>
              <a:pPr>
                <a:defRPr/>
              </a:pPr>
              <a:endParaRPr lang="ru-RU"/>
            </a:p>
          </p:txBody>
        </p:sp>
        <p:sp>
          <p:nvSpPr>
            <p:cNvPr id="3081" name="Freeform 9"/>
            <p:cNvSpPr>
              <a:spLocks noChangeArrowheads="1"/>
            </p:cNvSpPr>
            <p:nvPr/>
          </p:nvSpPr>
          <p:spPr bwMode="auto">
            <a:xfrm>
              <a:off x="3676" y="2015"/>
              <a:ext cx="721" cy="306"/>
            </a:xfrm>
            <a:custGeom>
              <a:avLst/>
              <a:gdLst/>
              <a:ahLst/>
              <a:cxnLst>
                <a:cxn ang="0">
                  <a:pos x="48" y="216"/>
                </a:cxn>
                <a:cxn ang="0">
                  <a:pos x="30" y="252"/>
                </a:cxn>
                <a:cxn ang="0">
                  <a:pos x="12" y="282"/>
                </a:cxn>
                <a:cxn ang="0">
                  <a:pos x="6" y="300"/>
                </a:cxn>
                <a:cxn ang="0">
                  <a:pos x="0" y="306"/>
                </a:cxn>
                <a:cxn ang="0">
                  <a:pos x="48" y="276"/>
                </a:cxn>
                <a:cxn ang="0">
                  <a:pos x="84" y="252"/>
                </a:cxn>
                <a:cxn ang="0">
                  <a:pos x="108" y="234"/>
                </a:cxn>
                <a:cxn ang="0">
                  <a:pos x="120" y="228"/>
                </a:cxn>
                <a:cxn ang="0">
                  <a:pos x="126" y="228"/>
                </a:cxn>
                <a:cxn ang="0">
                  <a:pos x="144" y="222"/>
                </a:cxn>
                <a:cxn ang="0">
                  <a:pos x="168" y="216"/>
                </a:cxn>
                <a:cxn ang="0">
                  <a:pos x="198" y="204"/>
                </a:cxn>
                <a:cxn ang="0">
                  <a:pos x="275" y="180"/>
                </a:cxn>
                <a:cxn ang="0">
                  <a:pos x="371" y="156"/>
                </a:cxn>
                <a:cxn ang="0">
                  <a:pos x="461" y="126"/>
                </a:cxn>
                <a:cxn ang="0">
                  <a:pos x="544" y="102"/>
                </a:cxn>
                <a:cxn ang="0">
                  <a:pos x="574" y="90"/>
                </a:cxn>
                <a:cxn ang="0">
                  <a:pos x="604" y="84"/>
                </a:cxn>
                <a:cxn ang="0">
                  <a:pos x="622" y="78"/>
                </a:cxn>
                <a:cxn ang="0">
                  <a:pos x="628" y="72"/>
                </a:cxn>
                <a:cxn ang="0">
                  <a:pos x="634" y="66"/>
                </a:cxn>
                <a:cxn ang="0">
                  <a:pos x="652" y="60"/>
                </a:cxn>
                <a:cxn ang="0">
                  <a:pos x="694" y="30"/>
                </a:cxn>
                <a:cxn ang="0">
                  <a:pos x="712" y="18"/>
                </a:cxn>
                <a:cxn ang="0">
                  <a:pos x="718" y="6"/>
                </a:cxn>
                <a:cxn ang="0">
                  <a:pos x="712" y="0"/>
                </a:cxn>
                <a:cxn ang="0">
                  <a:pos x="688" y="0"/>
                </a:cxn>
                <a:cxn ang="0">
                  <a:pos x="628" y="0"/>
                </a:cxn>
                <a:cxn ang="0">
                  <a:pos x="580" y="0"/>
                </a:cxn>
                <a:cxn ang="0">
                  <a:pos x="544" y="0"/>
                </a:cxn>
                <a:cxn ang="0">
                  <a:pos x="514" y="18"/>
                </a:cxn>
                <a:cxn ang="0">
                  <a:pos x="485" y="42"/>
                </a:cxn>
                <a:cxn ang="0">
                  <a:pos x="467" y="54"/>
                </a:cxn>
                <a:cxn ang="0">
                  <a:pos x="449" y="60"/>
                </a:cxn>
                <a:cxn ang="0">
                  <a:pos x="425" y="60"/>
                </a:cxn>
                <a:cxn ang="0">
                  <a:pos x="389" y="66"/>
                </a:cxn>
                <a:cxn ang="0">
                  <a:pos x="347" y="84"/>
                </a:cxn>
                <a:cxn ang="0">
                  <a:pos x="311" y="108"/>
                </a:cxn>
                <a:cxn ang="0">
                  <a:pos x="287" y="126"/>
                </a:cxn>
                <a:cxn ang="0">
                  <a:pos x="275" y="132"/>
                </a:cxn>
                <a:cxn ang="0">
                  <a:pos x="257" y="138"/>
                </a:cxn>
                <a:cxn ang="0">
                  <a:pos x="221" y="138"/>
                </a:cxn>
                <a:cxn ang="0">
                  <a:pos x="186" y="138"/>
                </a:cxn>
                <a:cxn ang="0">
                  <a:pos x="180" y="138"/>
                </a:cxn>
                <a:cxn ang="0">
                  <a:pos x="174" y="138"/>
                </a:cxn>
                <a:cxn ang="0">
                  <a:pos x="114" y="162"/>
                </a:cxn>
                <a:cxn ang="0">
                  <a:pos x="48" y="216"/>
                </a:cxn>
                <a:cxn ang="0">
                  <a:pos x="48" y="216"/>
                </a:cxn>
              </a:cxnLst>
              <a:rect l="0" t="0" r="r" b="b"/>
              <a:pathLst>
                <a:path w="718" h="306">
                  <a:moveTo>
                    <a:pt x="48" y="216"/>
                  </a:moveTo>
                  <a:lnTo>
                    <a:pt x="30" y="252"/>
                  </a:lnTo>
                  <a:lnTo>
                    <a:pt x="12" y="282"/>
                  </a:lnTo>
                  <a:lnTo>
                    <a:pt x="6" y="300"/>
                  </a:lnTo>
                  <a:lnTo>
                    <a:pt x="0" y="306"/>
                  </a:lnTo>
                  <a:lnTo>
                    <a:pt x="48" y="276"/>
                  </a:lnTo>
                  <a:lnTo>
                    <a:pt x="84" y="252"/>
                  </a:lnTo>
                  <a:lnTo>
                    <a:pt x="108" y="234"/>
                  </a:lnTo>
                  <a:lnTo>
                    <a:pt x="120" y="228"/>
                  </a:lnTo>
                  <a:lnTo>
                    <a:pt x="126" y="228"/>
                  </a:lnTo>
                  <a:lnTo>
                    <a:pt x="144" y="222"/>
                  </a:lnTo>
                  <a:lnTo>
                    <a:pt x="168" y="216"/>
                  </a:lnTo>
                  <a:lnTo>
                    <a:pt x="198" y="204"/>
                  </a:lnTo>
                  <a:lnTo>
                    <a:pt x="275" y="180"/>
                  </a:lnTo>
                  <a:lnTo>
                    <a:pt x="371" y="156"/>
                  </a:lnTo>
                  <a:lnTo>
                    <a:pt x="461" y="126"/>
                  </a:lnTo>
                  <a:lnTo>
                    <a:pt x="544" y="102"/>
                  </a:lnTo>
                  <a:lnTo>
                    <a:pt x="574" y="90"/>
                  </a:lnTo>
                  <a:lnTo>
                    <a:pt x="604" y="84"/>
                  </a:lnTo>
                  <a:lnTo>
                    <a:pt x="622" y="78"/>
                  </a:lnTo>
                  <a:lnTo>
                    <a:pt x="628" y="72"/>
                  </a:lnTo>
                  <a:lnTo>
                    <a:pt x="634" y="66"/>
                  </a:lnTo>
                  <a:lnTo>
                    <a:pt x="652" y="60"/>
                  </a:lnTo>
                  <a:lnTo>
                    <a:pt x="694" y="30"/>
                  </a:lnTo>
                  <a:lnTo>
                    <a:pt x="712" y="18"/>
                  </a:lnTo>
                  <a:lnTo>
                    <a:pt x="718" y="6"/>
                  </a:lnTo>
                  <a:lnTo>
                    <a:pt x="712" y="0"/>
                  </a:lnTo>
                  <a:lnTo>
                    <a:pt x="688" y="0"/>
                  </a:lnTo>
                  <a:lnTo>
                    <a:pt x="628" y="0"/>
                  </a:lnTo>
                  <a:lnTo>
                    <a:pt x="580" y="0"/>
                  </a:lnTo>
                  <a:lnTo>
                    <a:pt x="544" y="0"/>
                  </a:lnTo>
                  <a:lnTo>
                    <a:pt x="514" y="18"/>
                  </a:lnTo>
                  <a:lnTo>
                    <a:pt x="485" y="42"/>
                  </a:lnTo>
                  <a:lnTo>
                    <a:pt x="467" y="54"/>
                  </a:lnTo>
                  <a:lnTo>
                    <a:pt x="449" y="60"/>
                  </a:lnTo>
                  <a:lnTo>
                    <a:pt x="425" y="60"/>
                  </a:lnTo>
                  <a:lnTo>
                    <a:pt x="389" y="66"/>
                  </a:lnTo>
                  <a:lnTo>
                    <a:pt x="347" y="84"/>
                  </a:lnTo>
                  <a:lnTo>
                    <a:pt x="311" y="108"/>
                  </a:lnTo>
                  <a:lnTo>
                    <a:pt x="287" y="126"/>
                  </a:lnTo>
                  <a:lnTo>
                    <a:pt x="275" y="132"/>
                  </a:lnTo>
                  <a:lnTo>
                    <a:pt x="257" y="138"/>
                  </a:lnTo>
                  <a:lnTo>
                    <a:pt x="221" y="138"/>
                  </a:lnTo>
                  <a:lnTo>
                    <a:pt x="186" y="138"/>
                  </a:lnTo>
                  <a:lnTo>
                    <a:pt x="180" y="138"/>
                  </a:lnTo>
                  <a:lnTo>
                    <a:pt x="174" y="138"/>
                  </a:lnTo>
                  <a:lnTo>
                    <a:pt x="114" y="162"/>
                  </a:lnTo>
                  <a:lnTo>
                    <a:pt x="48" y="216"/>
                  </a:lnTo>
                  <a:lnTo>
                    <a:pt x="48" y="216"/>
                  </a:lnTo>
                  <a:close/>
                </a:path>
              </a:pathLst>
            </a:custGeom>
            <a:solidFill>
              <a:srgbClr val="6FB56D"/>
            </a:solidFill>
            <a:ln w="9525">
              <a:noFill/>
              <a:round/>
              <a:headEnd/>
              <a:tailEnd/>
            </a:ln>
            <a:effectLst/>
          </p:spPr>
          <p:txBody>
            <a:bodyPr wrap="none" anchor="ctr"/>
            <a:lstStyle/>
            <a:p>
              <a:pPr>
                <a:defRPr/>
              </a:pPr>
              <a:endParaRPr lang="ru-RU"/>
            </a:p>
          </p:txBody>
        </p:sp>
        <p:sp>
          <p:nvSpPr>
            <p:cNvPr id="3082" name="Freeform 10"/>
            <p:cNvSpPr>
              <a:spLocks noChangeArrowheads="1"/>
            </p:cNvSpPr>
            <p:nvPr/>
          </p:nvSpPr>
          <p:spPr bwMode="auto">
            <a:xfrm>
              <a:off x="3358" y="1890"/>
              <a:ext cx="2400" cy="881"/>
            </a:xfrm>
            <a:custGeom>
              <a:avLst/>
              <a:gdLst/>
              <a:ahLst/>
              <a:cxnLst>
                <a:cxn ang="0">
                  <a:pos x="2231" y="54"/>
                </a:cxn>
                <a:cxn ang="0">
                  <a:pos x="2189" y="54"/>
                </a:cxn>
                <a:cxn ang="0">
                  <a:pos x="2147" y="66"/>
                </a:cxn>
                <a:cxn ang="0">
                  <a:pos x="2021" y="101"/>
                </a:cxn>
                <a:cxn ang="0">
                  <a:pos x="1956" y="119"/>
                </a:cxn>
                <a:cxn ang="0">
                  <a:pos x="1860" y="167"/>
                </a:cxn>
                <a:cxn ang="0">
                  <a:pos x="1836" y="245"/>
                </a:cxn>
                <a:cxn ang="0">
                  <a:pos x="1842" y="305"/>
                </a:cxn>
                <a:cxn ang="0">
                  <a:pos x="1758" y="317"/>
                </a:cxn>
                <a:cxn ang="0">
                  <a:pos x="1597" y="263"/>
                </a:cxn>
                <a:cxn ang="0">
                  <a:pos x="1507" y="257"/>
                </a:cxn>
                <a:cxn ang="0">
                  <a:pos x="1399" y="311"/>
                </a:cxn>
                <a:cxn ang="0">
                  <a:pos x="1334" y="353"/>
                </a:cxn>
                <a:cxn ang="0">
                  <a:pos x="1310" y="359"/>
                </a:cxn>
                <a:cxn ang="0">
                  <a:pos x="1214" y="371"/>
                </a:cxn>
                <a:cxn ang="0">
                  <a:pos x="1160" y="365"/>
                </a:cxn>
                <a:cxn ang="0">
                  <a:pos x="1053" y="371"/>
                </a:cxn>
                <a:cxn ang="0">
                  <a:pos x="957" y="383"/>
                </a:cxn>
                <a:cxn ang="0">
                  <a:pos x="921" y="401"/>
                </a:cxn>
                <a:cxn ang="0">
                  <a:pos x="819" y="419"/>
                </a:cxn>
                <a:cxn ang="0">
                  <a:pos x="778" y="419"/>
                </a:cxn>
                <a:cxn ang="0">
                  <a:pos x="664" y="437"/>
                </a:cxn>
                <a:cxn ang="0">
                  <a:pos x="598" y="473"/>
                </a:cxn>
                <a:cxn ang="0">
                  <a:pos x="503" y="467"/>
                </a:cxn>
                <a:cxn ang="0">
                  <a:pos x="431" y="491"/>
                </a:cxn>
                <a:cxn ang="0">
                  <a:pos x="413" y="539"/>
                </a:cxn>
                <a:cxn ang="0">
                  <a:pos x="347" y="569"/>
                </a:cxn>
                <a:cxn ang="0">
                  <a:pos x="222" y="599"/>
                </a:cxn>
                <a:cxn ang="0">
                  <a:pos x="138" y="647"/>
                </a:cxn>
                <a:cxn ang="0">
                  <a:pos x="108" y="659"/>
                </a:cxn>
                <a:cxn ang="0">
                  <a:pos x="0" y="671"/>
                </a:cxn>
                <a:cxn ang="0">
                  <a:pos x="84" y="695"/>
                </a:cxn>
                <a:cxn ang="0">
                  <a:pos x="263" y="653"/>
                </a:cxn>
                <a:cxn ang="0">
                  <a:pos x="473" y="569"/>
                </a:cxn>
                <a:cxn ang="0">
                  <a:pos x="568" y="521"/>
                </a:cxn>
                <a:cxn ang="0">
                  <a:pos x="646" y="515"/>
                </a:cxn>
                <a:cxn ang="0">
                  <a:pos x="873" y="461"/>
                </a:cxn>
                <a:cxn ang="0">
                  <a:pos x="1148" y="425"/>
                </a:cxn>
                <a:cxn ang="0">
                  <a:pos x="1292" y="461"/>
                </a:cxn>
                <a:cxn ang="0">
                  <a:pos x="1417" y="533"/>
                </a:cxn>
                <a:cxn ang="0">
                  <a:pos x="1435" y="617"/>
                </a:cxn>
                <a:cxn ang="0">
                  <a:pos x="1376" y="653"/>
                </a:cxn>
                <a:cxn ang="0">
                  <a:pos x="1226" y="701"/>
                </a:cxn>
                <a:cxn ang="0">
                  <a:pos x="1112" y="755"/>
                </a:cxn>
                <a:cxn ang="0">
                  <a:pos x="1065" y="809"/>
                </a:cxn>
                <a:cxn ang="0">
                  <a:pos x="1077" y="869"/>
                </a:cxn>
                <a:cxn ang="0">
                  <a:pos x="1106" y="881"/>
                </a:cxn>
                <a:cxn ang="0">
                  <a:pos x="1208" y="869"/>
                </a:cxn>
                <a:cxn ang="0">
                  <a:pos x="1388" y="857"/>
                </a:cxn>
                <a:cxn ang="0">
                  <a:pos x="1441" y="851"/>
                </a:cxn>
                <a:cxn ang="0">
                  <a:pos x="1483" y="833"/>
                </a:cxn>
                <a:cxn ang="0">
                  <a:pos x="1675" y="743"/>
                </a:cxn>
                <a:cxn ang="0">
                  <a:pos x="1806" y="689"/>
                </a:cxn>
                <a:cxn ang="0">
                  <a:pos x="1884" y="581"/>
                </a:cxn>
                <a:cxn ang="0">
                  <a:pos x="2039" y="389"/>
                </a:cxn>
                <a:cxn ang="0">
                  <a:pos x="2207" y="269"/>
                </a:cxn>
                <a:cxn ang="0">
                  <a:pos x="2249" y="239"/>
                </a:cxn>
                <a:cxn ang="0">
                  <a:pos x="2392" y="0"/>
                </a:cxn>
                <a:cxn ang="0">
                  <a:pos x="2302" y="36"/>
                </a:cxn>
              </a:cxnLst>
              <a:rect l="0" t="0" r="r" b="b"/>
              <a:pathLst>
                <a:path w="2392" h="881">
                  <a:moveTo>
                    <a:pt x="2302" y="36"/>
                  </a:moveTo>
                  <a:lnTo>
                    <a:pt x="2266" y="48"/>
                  </a:lnTo>
                  <a:lnTo>
                    <a:pt x="2231" y="54"/>
                  </a:lnTo>
                  <a:lnTo>
                    <a:pt x="2201" y="54"/>
                  </a:lnTo>
                  <a:lnTo>
                    <a:pt x="2195" y="54"/>
                  </a:lnTo>
                  <a:lnTo>
                    <a:pt x="2189" y="54"/>
                  </a:lnTo>
                  <a:lnTo>
                    <a:pt x="2189" y="54"/>
                  </a:lnTo>
                  <a:lnTo>
                    <a:pt x="2177" y="60"/>
                  </a:lnTo>
                  <a:lnTo>
                    <a:pt x="2147" y="66"/>
                  </a:lnTo>
                  <a:lnTo>
                    <a:pt x="2105" y="78"/>
                  </a:lnTo>
                  <a:lnTo>
                    <a:pt x="2057" y="89"/>
                  </a:lnTo>
                  <a:lnTo>
                    <a:pt x="2021" y="101"/>
                  </a:lnTo>
                  <a:lnTo>
                    <a:pt x="1997" y="107"/>
                  </a:lnTo>
                  <a:lnTo>
                    <a:pt x="1973" y="113"/>
                  </a:lnTo>
                  <a:lnTo>
                    <a:pt x="1956" y="119"/>
                  </a:lnTo>
                  <a:lnTo>
                    <a:pt x="1926" y="131"/>
                  </a:lnTo>
                  <a:lnTo>
                    <a:pt x="1896" y="137"/>
                  </a:lnTo>
                  <a:lnTo>
                    <a:pt x="1860" y="167"/>
                  </a:lnTo>
                  <a:lnTo>
                    <a:pt x="1842" y="191"/>
                  </a:lnTo>
                  <a:lnTo>
                    <a:pt x="1836" y="221"/>
                  </a:lnTo>
                  <a:lnTo>
                    <a:pt x="1836" y="245"/>
                  </a:lnTo>
                  <a:lnTo>
                    <a:pt x="1842" y="269"/>
                  </a:lnTo>
                  <a:lnTo>
                    <a:pt x="1842" y="293"/>
                  </a:lnTo>
                  <a:lnTo>
                    <a:pt x="1842" y="305"/>
                  </a:lnTo>
                  <a:lnTo>
                    <a:pt x="1824" y="323"/>
                  </a:lnTo>
                  <a:lnTo>
                    <a:pt x="1794" y="329"/>
                  </a:lnTo>
                  <a:lnTo>
                    <a:pt x="1758" y="317"/>
                  </a:lnTo>
                  <a:lnTo>
                    <a:pt x="1716" y="299"/>
                  </a:lnTo>
                  <a:lnTo>
                    <a:pt x="1657" y="275"/>
                  </a:lnTo>
                  <a:lnTo>
                    <a:pt x="1597" y="263"/>
                  </a:lnTo>
                  <a:lnTo>
                    <a:pt x="1543" y="257"/>
                  </a:lnTo>
                  <a:lnTo>
                    <a:pt x="1519" y="257"/>
                  </a:lnTo>
                  <a:lnTo>
                    <a:pt x="1507" y="257"/>
                  </a:lnTo>
                  <a:lnTo>
                    <a:pt x="1489" y="263"/>
                  </a:lnTo>
                  <a:lnTo>
                    <a:pt x="1459" y="275"/>
                  </a:lnTo>
                  <a:lnTo>
                    <a:pt x="1399" y="311"/>
                  </a:lnTo>
                  <a:lnTo>
                    <a:pt x="1376" y="329"/>
                  </a:lnTo>
                  <a:lnTo>
                    <a:pt x="1352" y="341"/>
                  </a:lnTo>
                  <a:lnTo>
                    <a:pt x="1334" y="353"/>
                  </a:lnTo>
                  <a:lnTo>
                    <a:pt x="1328" y="359"/>
                  </a:lnTo>
                  <a:lnTo>
                    <a:pt x="1322" y="359"/>
                  </a:lnTo>
                  <a:lnTo>
                    <a:pt x="1310" y="359"/>
                  </a:lnTo>
                  <a:lnTo>
                    <a:pt x="1286" y="365"/>
                  </a:lnTo>
                  <a:lnTo>
                    <a:pt x="1262" y="365"/>
                  </a:lnTo>
                  <a:lnTo>
                    <a:pt x="1214" y="371"/>
                  </a:lnTo>
                  <a:lnTo>
                    <a:pt x="1196" y="371"/>
                  </a:lnTo>
                  <a:lnTo>
                    <a:pt x="1178" y="365"/>
                  </a:lnTo>
                  <a:lnTo>
                    <a:pt x="1160" y="365"/>
                  </a:lnTo>
                  <a:lnTo>
                    <a:pt x="1130" y="365"/>
                  </a:lnTo>
                  <a:lnTo>
                    <a:pt x="1095" y="365"/>
                  </a:lnTo>
                  <a:lnTo>
                    <a:pt x="1053" y="371"/>
                  </a:lnTo>
                  <a:lnTo>
                    <a:pt x="1017" y="377"/>
                  </a:lnTo>
                  <a:lnTo>
                    <a:pt x="981" y="377"/>
                  </a:lnTo>
                  <a:lnTo>
                    <a:pt x="957" y="383"/>
                  </a:lnTo>
                  <a:lnTo>
                    <a:pt x="945" y="389"/>
                  </a:lnTo>
                  <a:lnTo>
                    <a:pt x="939" y="395"/>
                  </a:lnTo>
                  <a:lnTo>
                    <a:pt x="921" y="401"/>
                  </a:lnTo>
                  <a:lnTo>
                    <a:pt x="879" y="407"/>
                  </a:lnTo>
                  <a:lnTo>
                    <a:pt x="837" y="419"/>
                  </a:lnTo>
                  <a:lnTo>
                    <a:pt x="819" y="419"/>
                  </a:lnTo>
                  <a:lnTo>
                    <a:pt x="808" y="419"/>
                  </a:lnTo>
                  <a:lnTo>
                    <a:pt x="796" y="419"/>
                  </a:lnTo>
                  <a:lnTo>
                    <a:pt x="778" y="419"/>
                  </a:lnTo>
                  <a:lnTo>
                    <a:pt x="754" y="419"/>
                  </a:lnTo>
                  <a:lnTo>
                    <a:pt x="724" y="425"/>
                  </a:lnTo>
                  <a:lnTo>
                    <a:pt x="664" y="437"/>
                  </a:lnTo>
                  <a:lnTo>
                    <a:pt x="640" y="449"/>
                  </a:lnTo>
                  <a:lnTo>
                    <a:pt x="616" y="461"/>
                  </a:lnTo>
                  <a:lnTo>
                    <a:pt x="598" y="473"/>
                  </a:lnTo>
                  <a:lnTo>
                    <a:pt x="580" y="473"/>
                  </a:lnTo>
                  <a:lnTo>
                    <a:pt x="538" y="473"/>
                  </a:lnTo>
                  <a:lnTo>
                    <a:pt x="503" y="467"/>
                  </a:lnTo>
                  <a:lnTo>
                    <a:pt x="461" y="473"/>
                  </a:lnTo>
                  <a:lnTo>
                    <a:pt x="443" y="479"/>
                  </a:lnTo>
                  <a:lnTo>
                    <a:pt x="431" y="491"/>
                  </a:lnTo>
                  <a:lnTo>
                    <a:pt x="425" y="509"/>
                  </a:lnTo>
                  <a:lnTo>
                    <a:pt x="419" y="533"/>
                  </a:lnTo>
                  <a:lnTo>
                    <a:pt x="413" y="539"/>
                  </a:lnTo>
                  <a:lnTo>
                    <a:pt x="407" y="545"/>
                  </a:lnTo>
                  <a:lnTo>
                    <a:pt x="389" y="551"/>
                  </a:lnTo>
                  <a:lnTo>
                    <a:pt x="347" y="569"/>
                  </a:lnTo>
                  <a:lnTo>
                    <a:pt x="299" y="587"/>
                  </a:lnTo>
                  <a:lnTo>
                    <a:pt x="257" y="593"/>
                  </a:lnTo>
                  <a:lnTo>
                    <a:pt x="222" y="599"/>
                  </a:lnTo>
                  <a:lnTo>
                    <a:pt x="180" y="617"/>
                  </a:lnTo>
                  <a:lnTo>
                    <a:pt x="150" y="641"/>
                  </a:lnTo>
                  <a:lnTo>
                    <a:pt x="138" y="647"/>
                  </a:lnTo>
                  <a:lnTo>
                    <a:pt x="132" y="653"/>
                  </a:lnTo>
                  <a:lnTo>
                    <a:pt x="126" y="659"/>
                  </a:lnTo>
                  <a:lnTo>
                    <a:pt x="108" y="659"/>
                  </a:lnTo>
                  <a:lnTo>
                    <a:pt x="96" y="653"/>
                  </a:lnTo>
                  <a:lnTo>
                    <a:pt x="90" y="653"/>
                  </a:lnTo>
                  <a:lnTo>
                    <a:pt x="0" y="671"/>
                  </a:lnTo>
                  <a:lnTo>
                    <a:pt x="12" y="689"/>
                  </a:lnTo>
                  <a:lnTo>
                    <a:pt x="42" y="695"/>
                  </a:lnTo>
                  <a:lnTo>
                    <a:pt x="84" y="695"/>
                  </a:lnTo>
                  <a:lnTo>
                    <a:pt x="132" y="683"/>
                  </a:lnTo>
                  <a:lnTo>
                    <a:pt x="192" y="671"/>
                  </a:lnTo>
                  <a:lnTo>
                    <a:pt x="263" y="653"/>
                  </a:lnTo>
                  <a:lnTo>
                    <a:pt x="335" y="629"/>
                  </a:lnTo>
                  <a:lnTo>
                    <a:pt x="407" y="599"/>
                  </a:lnTo>
                  <a:lnTo>
                    <a:pt x="473" y="569"/>
                  </a:lnTo>
                  <a:lnTo>
                    <a:pt x="527" y="545"/>
                  </a:lnTo>
                  <a:lnTo>
                    <a:pt x="562" y="527"/>
                  </a:lnTo>
                  <a:lnTo>
                    <a:pt x="568" y="521"/>
                  </a:lnTo>
                  <a:lnTo>
                    <a:pt x="574" y="521"/>
                  </a:lnTo>
                  <a:lnTo>
                    <a:pt x="604" y="521"/>
                  </a:lnTo>
                  <a:lnTo>
                    <a:pt x="646" y="515"/>
                  </a:lnTo>
                  <a:lnTo>
                    <a:pt x="712" y="497"/>
                  </a:lnTo>
                  <a:lnTo>
                    <a:pt x="790" y="479"/>
                  </a:lnTo>
                  <a:lnTo>
                    <a:pt x="873" y="461"/>
                  </a:lnTo>
                  <a:lnTo>
                    <a:pt x="963" y="443"/>
                  </a:lnTo>
                  <a:lnTo>
                    <a:pt x="1059" y="431"/>
                  </a:lnTo>
                  <a:lnTo>
                    <a:pt x="1148" y="425"/>
                  </a:lnTo>
                  <a:lnTo>
                    <a:pt x="1178" y="425"/>
                  </a:lnTo>
                  <a:lnTo>
                    <a:pt x="1214" y="437"/>
                  </a:lnTo>
                  <a:lnTo>
                    <a:pt x="1292" y="461"/>
                  </a:lnTo>
                  <a:lnTo>
                    <a:pt x="1340" y="479"/>
                  </a:lnTo>
                  <a:lnTo>
                    <a:pt x="1382" y="503"/>
                  </a:lnTo>
                  <a:lnTo>
                    <a:pt x="1417" y="533"/>
                  </a:lnTo>
                  <a:lnTo>
                    <a:pt x="1441" y="563"/>
                  </a:lnTo>
                  <a:lnTo>
                    <a:pt x="1447" y="587"/>
                  </a:lnTo>
                  <a:lnTo>
                    <a:pt x="1435" y="617"/>
                  </a:lnTo>
                  <a:lnTo>
                    <a:pt x="1423" y="629"/>
                  </a:lnTo>
                  <a:lnTo>
                    <a:pt x="1405" y="641"/>
                  </a:lnTo>
                  <a:lnTo>
                    <a:pt x="1376" y="653"/>
                  </a:lnTo>
                  <a:lnTo>
                    <a:pt x="1346" y="665"/>
                  </a:lnTo>
                  <a:lnTo>
                    <a:pt x="1280" y="683"/>
                  </a:lnTo>
                  <a:lnTo>
                    <a:pt x="1226" y="701"/>
                  </a:lnTo>
                  <a:lnTo>
                    <a:pt x="1178" y="719"/>
                  </a:lnTo>
                  <a:lnTo>
                    <a:pt x="1142" y="743"/>
                  </a:lnTo>
                  <a:lnTo>
                    <a:pt x="1112" y="755"/>
                  </a:lnTo>
                  <a:lnTo>
                    <a:pt x="1089" y="773"/>
                  </a:lnTo>
                  <a:lnTo>
                    <a:pt x="1077" y="791"/>
                  </a:lnTo>
                  <a:lnTo>
                    <a:pt x="1065" y="809"/>
                  </a:lnTo>
                  <a:lnTo>
                    <a:pt x="1059" y="833"/>
                  </a:lnTo>
                  <a:lnTo>
                    <a:pt x="1065" y="857"/>
                  </a:lnTo>
                  <a:lnTo>
                    <a:pt x="1077" y="869"/>
                  </a:lnTo>
                  <a:lnTo>
                    <a:pt x="1083" y="875"/>
                  </a:lnTo>
                  <a:lnTo>
                    <a:pt x="1089" y="881"/>
                  </a:lnTo>
                  <a:lnTo>
                    <a:pt x="1106" y="881"/>
                  </a:lnTo>
                  <a:lnTo>
                    <a:pt x="1124" y="875"/>
                  </a:lnTo>
                  <a:lnTo>
                    <a:pt x="1148" y="875"/>
                  </a:lnTo>
                  <a:lnTo>
                    <a:pt x="1208" y="869"/>
                  </a:lnTo>
                  <a:lnTo>
                    <a:pt x="1268" y="863"/>
                  </a:lnTo>
                  <a:lnTo>
                    <a:pt x="1328" y="863"/>
                  </a:lnTo>
                  <a:lnTo>
                    <a:pt x="1388" y="857"/>
                  </a:lnTo>
                  <a:lnTo>
                    <a:pt x="1411" y="857"/>
                  </a:lnTo>
                  <a:lnTo>
                    <a:pt x="1429" y="851"/>
                  </a:lnTo>
                  <a:lnTo>
                    <a:pt x="1441" y="851"/>
                  </a:lnTo>
                  <a:lnTo>
                    <a:pt x="1447" y="851"/>
                  </a:lnTo>
                  <a:lnTo>
                    <a:pt x="1459" y="845"/>
                  </a:lnTo>
                  <a:lnTo>
                    <a:pt x="1483" y="833"/>
                  </a:lnTo>
                  <a:lnTo>
                    <a:pt x="1525" y="815"/>
                  </a:lnTo>
                  <a:lnTo>
                    <a:pt x="1573" y="791"/>
                  </a:lnTo>
                  <a:lnTo>
                    <a:pt x="1675" y="743"/>
                  </a:lnTo>
                  <a:lnTo>
                    <a:pt x="1716" y="725"/>
                  </a:lnTo>
                  <a:lnTo>
                    <a:pt x="1752" y="713"/>
                  </a:lnTo>
                  <a:lnTo>
                    <a:pt x="1806" y="689"/>
                  </a:lnTo>
                  <a:lnTo>
                    <a:pt x="1842" y="653"/>
                  </a:lnTo>
                  <a:lnTo>
                    <a:pt x="1866" y="611"/>
                  </a:lnTo>
                  <a:lnTo>
                    <a:pt x="1884" y="581"/>
                  </a:lnTo>
                  <a:lnTo>
                    <a:pt x="1926" y="515"/>
                  </a:lnTo>
                  <a:lnTo>
                    <a:pt x="1979" y="449"/>
                  </a:lnTo>
                  <a:lnTo>
                    <a:pt x="2039" y="389"/>
                  </a:lnTo>
                  <a:lnTo>
                    <a:pt x="2105" y="341"/>
                  </a:lnTo>
                  <a:lnTo>
                    <a:pt x="2159" y="299"/>
                  </a:lnTo>
                  <a:lnTo>
                    <a:pt x="2207" y="269"/>
                  </a:lnTo>
                  <a:lnTo>
                    <a:pt x="2237" y="245"/>
                  </a:lnTo>
                  <a:lnTo>
                    <a:pt x="2249" y="239"/>
                  </a:lnTo>
                  <a:lnTo>
                    <a:pt x="2249" y="239"/>
                  </a:lnTo>
                  <a:lnTo>
                    <a:pt x="2392" y="167"/>
                  </a:lnTo>
                  <a:lnTo>
                    <a:pt x="2392" y="60"/>
                  </a:lnTo>
                  <a:lnTo>
                    <a:pt x="2392" y="0"/>
                  </a:lnTo>
                  <a:lnTo>
                    <a:pt x="2344" y="18"/>
                  </a:lnTo>
                  <a:lnTo>
                    <a:pt x="2302" y="36"/>
                  </a:lnTo>
                  <a:lnTo>
                    <a:pt x="2302" y="36"/>
                  </a:lnTo>
                  <a:close/>
                </a:path>
              </a:pathLst>
            </a:custGeom>
            <a:solidFill>
              <a:srgbClr val="6FB56D"/>
            </a:solidFill>
            <a:ln w="9525">
              <a:noFill/>
              <a:round/>
              <a:headEnd/>
              <a:tailEnd/>
            </a:ln>
            <a:effectLst/>
          </p:spPr>
          <p:txBody>
            <a:bodyPr wrap="none" anchor="ctr"/>
            <a:lstStyle/>
            <a:p>
              <a:pPr>
                <a:defRPr/>
              </a:pPr>
              <a:endParaRPr lang="ru-RU"/>
            </a:p>
          </p:txBody>
        </p:sp>
        <p:sp>
          <p:nvSpPr>
            <p:cNvPr id="3083" name="Freeform 11"/>
            <p:cNvSpPr>
              <a:spLocks noChangeArrowheads="1"/>
            </p:cNvSpPr>
            <p:nvPr/>
          </p:nvSpPr>
          <p:spPr bwMode="auto">
            <a:xfrm>
              <a:off x="3839" y="1854"/>
              <a:ext cx="577" cy="258"/>
            </a:xfrm>
            <a:custGeom>
              <a:avLst/>
              <a:gdLst/>
              <a:ahLst/>
              <a:cxnLst>
                <a:cxn ang="0">
                  <a:pos x="30" y="245"/>
                </a:cxn>
                <a:cxn ang="0">
                  <a:pos x="18" y="251"/>
                </a:cxn>
                <a:cxn ang="0">
                  <a:pos x="6" y="257"/>
                </a:cxn>
                <a:cxn ang="0">
                  <a:pos x="0" y="257"/>
                </a:cxn>
                <a:cxn ang="0">
                  <a:pos x="305" y="113"/>
                </a:cxn>
                <a:cxn ang="0">
                  <a:pos x="520" y="0"/>
                </a:cxn>
                <a:cxn ang="0">
                  <a:pos x="526" y="6"/>
                </a:cxn>
                <a:cxn ang="0">
                  <a:pos x="544" y="18"/>
                </a:cxn>
                <a:cxn ang="0">
                  <a:pos x="550" y="24"/>
                </a:cxn>
                <a:cxn ang="0">
                  <a:pos x="550" y="36"/>
                </a:cxn>
                <a:cxn ang="0">
                  <a:pos x="544" y="42"/>
                </a:cxn>
                <a:cxn ang="0">
                  <a:pos x="526" y="54"/>
                </a:cxn>
                <a:cxn ang="0">
                  <a:pos x="514" y="60"/>
                </a:cxn>
                <a:cxn ang="0">
                  <a:pos x="502" y="66"/>
                </a:cxn>
                <a:cxn ang="0">
                  <a:pos x="448" y="84"/>
                </a:cxn>
                <a:cxn ang="0">
                  <a:pos x="382" y="113"/>
                </a:cxn>
                <a:cxn ang="0">
                  <a:pos x="305" y="143"/>
                </a:cxn>
                <a:cxn ang="0">
                  <a:pos x="227" y="173"/>
                </a:cxn>
                <a:cxn ang="0">
                  <a:pos x="149" y="203"/>
                </a:cxn>
                <a:cxn ang="0">
                  <a:pos x="83" y="227"/>
                </a:cxn>
                <a:cxn ang="0">
                  <a:pos x="30" y="245"/>
                </a:cxn>
                <a:cxn ang="0">
                  <a:pos x="30" y="245"/>
                </a:cxn>
              </a:cxnLst>
              <a:rect l="0" t="0" r="r" b="b"/>
              <a:pathLst>
                <a:path w="550" h="257">
                  <a:moveTo>
                    <a:pt x="30" y="245"/>
                  </a:moveTo>
                  <a:lnTo>
                    <a:pt x="18" y="251"/>
                  </a:lnTo>
                  <a:lnTo>
                    <a:pt x="6" y="257"/>
                  </a:lnTo>
                  <a:lnTo>
                    <a:pt x="0" y="257"/>
                  </a:lnTo>
                  <a:lnTo>
                    <a:pt x="305" y="113"/>
                  </a:lnTo>
                  <a:lnTo>
                    <a:pt x="520" y="0"/>
                  </a:lnTo>
                  <a:lnTo>
                    <a:pt x="526" y="6"/>
                  </a:lnTo>
                  <a:lnTo>
                    <a:pt x="544" y="18"/>
                  </a:lnTo>
                  <a:lnTo>
                    <a:pt x="550" y="24"/>
                  </a:lnTo>
                  <a:lnTo>
                    <a:pt x="550" y="36"/>
                  </a:lnTo>
                  <a:lnTo>
                    <a:pt x="544" y="42"/>
                  </a:lnTo>
                  <a:lnTo>
                    <a:pt x="526" y="54"/>
                  </a:lnTo>
                  <a:lnTo>
                    <a:pt x="514" y="60"/>
                  </a:lnTo>
                  <a:lnTo>
                    <a:pt x="502" y="66"/>
                  </a:lnTo>
                  <a:lnTo>
                    <a:pt x="448" y="84"/>
                  </a:lnTo>
                  <a:lnTo>
                    <a:pt x="382" y="113"/>
                  </a:lnTo>
                  <a:lnTo>
                    <a:pt x="305" y="143"/>
                  </a:lnTo>
                  <a:lnTo>
                    <a:pt x="227" y="173"/>
                  </a:lnTo>
                  <a:lnTo>
                    <a:pt x="149" y="203"/>
                  </a:lnTo>
                  <a:lnTo>
                    <a:pt x="83" y="227"/>
                  </a:lnTo>
                  <a:lnTo>
                    <a:pt x="30" y="245"/>
                  </a:lnTo>
                  <a:lnTo>
                    <a:pt x="30" y="245"/>
                  </a:lnTo>
                  <a:close/>
                </a:path>
              </a:pathLst>
            </a:custGeom>
            <a:gradFill rotWithShape="0">
              <a:gsLst>
                <a:gs pos="0">
                  <a:srgbClr val="90BD93"/>
                </a:gs>
                <a:gs pos="100000">
                  <a:srgbClr val="8ABA8D"/>
                </a:gs>
              </a:gsLst>
              <a:lin ang="13500000" scaled="1"/>
            </a:gradFill>
            <a:ln w="9525">
              <a:noFill/>
              <a:round/>
              <a:headEnd/>
              <a:tailEnd/>
            </a:ln>
            <a:effectLst/>
          </p:spPr>
          <p:txBody>
            <a:bodyPr wrap="none" anchor="ctr"/>
            <a:lstStyle/>
            <a:p>
              <a:pPr>
                <a:defRPr/>
              </a:pPr>
              <a:endParaRPr lang="ru-RU"/>
            </a:p>
          </p:txBody>
        </p:sp>
        <p:sp>
          <p:nvSpPr>
            <p:cNvPr id="3084" name="Freeform 12"/>
            <p:cNvSpPr>
              <a:spLocks noChangeArrowheads="1"/>
            </p:cNvSpPr>
            <p:nvPr/>
          </p:nvSpPr>
          <p:spPr bwMode="auto">
            <a:xfrm>
              <a:off x="5327" y="1642"/>
              <a:ext cx="5" cy="1"/>
            </a:xfrm>
            <a:custGeom>
              <a:avLst/>
              <a:gdLst/>
              <a:ahLst/>
              <a:cxnLst>
                <a:cxn ang="0">
                  <a:pos x="0" y="0"/>
                </a:cxn>
                <a:cxn ang="0">
                  <a:pos x="5" y="0"/>
                </a:cxn>
                <a:cxn ang="0">
                  <a:pos x="0" y="0"/>
                </a:cxn>
                <a:cxn ang="0">
                  <a:pos x="0" y="0"/>
                </a:cxn>
              </a:cxnLst>
              <a:rect l="0" t="0" r="r" b="b"/>
              <a:pathLst>
                <a:path w="5">
                  <a:moveTo>
                    <a:pt x="0" y="0"/>
                  </a:moveTo>
                  <a:lnTo>
                    <a:pt x="5" y="0"/>
                  </a:lnTo>
                  <a:lnTo>
                    <a:pt x="0" y="0"/>
                  </a:lnTo>
                  <a:lnTo>
                    <a:pt x="0" y="0"/>
                  </a:lnTo>
                  <a:close/>
                </a:path>
              </a:pathLst>
            </a:custGeom>
            <a:solidFill>
              <a:srgbClr val="FED1AD"/>
            </a:solidFill>
            <a:ln w="9525">
              <a:noFill/>
              <a:round/>
              <a:headEnd/>
              <a:tailEnd/>
            </a:ln>
            <a:effectLst/>
          </p:spPr>
          <p:txBody>
            <a:bodyPr wrap="none" anchor="ctr"/>
            <a:lstStyle/>
            <a:p>
              <a:pPr>
                <a:defRPr/>
              </a:pPr>
              <a:endParaRPr lang="ru-RU"/>
            </a:p>
          </p:txBody>
        </p:sp>
        <p:sp>
          <p:nvSpPr>
            <p:cNvPr id="3085" name="Freeform 13"/>
            <p:cNvSpPr>
              <a:spLocks noChangeArrowheads="1"/>
            </p:cNvSpPr>
            <p:nvPr/>
          </p:nvSpPr>
          <p:spPr bwMode="auto">
            <a:xfrm>
              <a:off x="3839" y="1728"/>
              <a:ext cx="716" cy="383"/>
            </a:xfrm>
            <a:custGeom>
              <a:avLst/>
              <a:gdLst/>
              <a:ahLst/>
              <a:cxnLst>
                <a:cxn ang="0">
                  <a:pos x="659" y="6"/>
                </a:cxn>
                <a:cxn ang="0">
                  <a:pos x="588" y="42"/>
                </a:cxn>
                <a:cxn ang="0">
                  <a:pos x="515" y="84"/>
                </a:cxn>
                <a:cxn ang="0">
                  <a:pos x="509" y="90"/>
                </a:cxn>
                <a:cxn ang="0">
                  <a:pos x="485" y="102"/>
                </a:cxn>
                <a:cxn ang="0">
                  <a:pos x="455" y="120"/>
                </a:cxn>
                <a:cxn ang="0">
                  <a:pos x="425" y="138"/>
                </a:cxn>
                <a:cxn ang="0">
                  <a:pos x="371" y="168"/>
                </a:cxn>
                <a:cxn ang="0">
                  <a:pos x="306" y="198"/>
                </a:cxn>
                <a:cxn ang="0">
                  <a:pos x="186" y="251"/>
                </a:cxn>
                <a:cxn ang="0">
                  <a:pos x="131" y="269"/>
                </a:cxn>
                <a:cxn ang="0">
                  <a:pos x="89" y="287"/>
                </a:cxn>
                <a:cxn ang="0">
                  <a:pos x="53" y="305"/>
                </a:cxn>
                <a:cxn ang="0">
                  <a:pos x="36" y="311"/>
                </a:cxn>
                <a:cxn ang="0">
                  <a:pos x="12" y="329"/>
                </a:cxn>
                <a:cxn ang="0">
                  <a:pos x="0" y="353"/>
                </a:cxn>
                <a:cxn ang="0">
                  <a:pos x="0" y="371"/>
                </a:cxn>
                <a:cxn ang="0">
                  <a:pos x="0" y="383"/>
                </a:cxn>
                <a:cxn ang="0">
                  <a:pos x="0" y="383"/>
                </a:cxn>
                <a:cxn ang="0">
                  <a:pos x="12" y="371"/>
                </a:cxn>
                <a:cxn ang="0">
                  <a:pos x="30" y="353"/>
                </a:cxn>
                <a:cxn ang="0">
                  <a:pos x="53" y="335"/>
                </a:cxn>
                <a:cxn ang="0">
                  <a:pos x="77" y="317"/>
                </a:cxn>
                <a:cxn ang="0">
                  <a:pos x="101" y="311"/>
                </a:cxn>
                <a:cxn ang="0">
                  <a:pos x="131" y="299"/>
                </a:cxn>
                <a:cxn ang="0">
                  <a:pos x="204" y="269"/>
                </a:cxn>
                <a:cxn ang="0">
                  <a:pos x="240" y="251"/>
                </a:cxn>
                <a:cxn ang="0">
                  <a:pos x="270" y="239"/>
                </a:cxn>
                <a:cxn ang="0">
                  <a:pos x="294" y="228"/>
                </a:cxn>
                <a:cxn ang="0">
                  <a:pos x="312" y="222"/>
                </a:cxn>
                <a:cxn ang="0">
                  <a:pos x="330" y="210"/>
                </a:cxn>
                <a:cxn ang="0">
                  <a:pos x="365" y="186"/>
                </a:cxn>
                <a:cxn ang="0">
                  <a:pos x="419" y="156"/>
                </a:cxn>
                <a:cxn ang="0">
                  <a:pos x="473" y="120"/>
                </a:cxn>
                <a:cxn ang="0">
                  <a:pos x="527" y="90"/>
                </a:cxn>
                <a:cxn ang="0">
                  <a:pos x="576" y="60"/>
                </a:cxn>
                <a:cxn ang="0">
                  <a:pos x="612" y="42"/>
                </a:cxn>
                <a:cxn ang="0">
                  <a:pos x="629" y="36"/>
                </a:cxn>
                <a:cxn ang="0">
                  <a:pos x="647" y="30"/>
                </a:cxn>
                <a:cxn ang="0">
                  <a:pos x="677" y="18"/>
                </a:cxn>
                <a:cxn ang="0">
                  <a:pos x="701" y="6"/>
                </a:cxn>
                <a:cxn ang="0">
                  <a:pos x="713" y="0"/>
                </a:cxn>
                <a:cxn ang="0">
                  <a:pos x="713" y="0"/>
                </a:cxn>
                <a:cxn ang="0">
                  <a:pos x="659" y="6"/>
                </a:cxn>
                <a:cxn ang="0">
                  <a:pos x="716" y="63"/>
                </a:cxn>
              </a:cxnLst>
              <a:rect l="0" t="0" r="r" b="b"/>
              <a:pathLst>
                <a:path w="716" h="383">
                  <a:moveTo>
                    <a:pt x="659" y="6"/>
                  </a:moveTo>
                  <a:lnTo>
                    <a:pt x="588" y="42"/>
                  </a:lnTo>
                  <a:lnTo>
                    <a:pt x="515" y="84"/>
                  </a:lnTo>
                  <a:lnTo>
                    <a:pt x="509" y="90"/>
                  </a:lnTo>
                  <a:lnTo>
                    <a:pt x="485" y="102"/>
                  </a:lnTo>
                  <a:lnTo>
                    <a:pt x="455" y="120"/>
                  </a:lnTo>
                  <a:lnTo>
                    <a:pt x="425" y="138"/>
                  </a:lnTo>
                  <a:lnTo>
                    <a:pt x="371" y="168"/>
                  </a:lnTo>
                  <a:lnTo>
                    <a:pt x="306" y="198"/>
                  </a:lnTo>
                  <a:lnTo>
                    <a:pt x="186" y="251"/>
                  </a:lnTo>
                  <a:lnTo>
                    <a:pt x="131" y="269"/>
                  </a:lnTo>
                  <a:lnTo>
                    <a:pt x="89" y="287"/>
                  </a:lnTo>
                  <a:lnTo>
                    <a:pt x="53" y="305"/>
                  </a:lnTo>
                  <a:lnTo>
                    <a:pt x="36" y="311"/>
                  </a:lnTo>
                  <a:lnTo>
                    <a:pt x="12" y="329"/>
                  </a:lnTo>
                  <a:lnTo>
                    <a:pt x="0" y="353"/>
                  </a:lnTo>
                  <a:lnTo>
                    <a:pt x="0" y="371"/>
                  </a:lnTo>
                  <a:lnTo>
                    <a:pt x="0" y="383"/>
                  </a:lnTo>
                  <a:lnTo>
                    <a:pt x="0" y="383"/>
                  </a:lnTo>
                  <a:lnTo>
                    <a:pt x="12" y="371"/>
                  </a:lnTo>
                  <a:lnTo>
                    <a:pt x="30" y="353"/>
                  </a:lnTo>
                  <a:lnTo>
                    <a:pt x="53" y="335"/>
                  </a:lnTo>
                  <a:lnTo>
                    <a:pt x="77" y="317"/>
                  </a:lnTo>
                  <a:lnTo>
                    <a:pt x="101" y="311"/>
                  </a:lnTo>
                  <a:lnTo>
                    <a:pt x="131" y="299"/>
                  </a:lnTo>
                  <a:lnTo>
                    <a:pt x="204" y="269"/>
                  </a:lnTo>
                  <a:lnTo>
                    <a:pt x="240" y="251"/>
                  </a:lnTo>
                  <a:lnTo>
                    <a:pt x="270" y="239"/>
                  </a:lnTo>
                  <a:lnTo>
                    <a:pt x="294" y="228"/>
                  </a:lnTo>
                  <a:lnTo>
                    <a:pt x="312" y="222"/>
                  </a:lnTo>
                  <a:lnTo>
                    <a:pt x="330" y="210"/>
                  </a:lnTo>
                  <a:lnTo>
                    <a:pt x="365" y="186"/>
                  </a:lnTo>
                  <a:lnTo>
                    <a:pt x="419" y="156"/>
                  </a:lnTo>
                  <a:lnTo>
                    <a:pt x="473" y="120"/>
                  </a:lnTo>
                  <a:lnTo>
                    <a:pt x="527" y="90"/>
                  </a:lnTo>
                  <a:lnTo>
                    <a:pt x="576" y="60"/>
                  </a:lnTo>
                  <a:lnTo>
                    <a:pt x="612" y="42"/>
                  </a:lnTo>
                  <a:lnTo>
                    <a:pt x="629" y="36"/>
                  </a:lnTo>
                  <a:lnTo>
                    <a:pt x="647" y="30"/>
                  </a:lnTo>
                  <a:lnTo>
                    <a:pt x="677" y="18"/>
                  </a:lnTo>
                  <a:lnTo>
                    <a:pt x="701" y="6"/>
                  </a:lnTo>
                  <a:lnTo>
                    <a:pt x="713" y="0"/>
                  </a:lnTo>
                  <a:lnTo>
                    <a:pt x="713" y="0"/>
                  </a:lnTo>
                  <a:lnTo>
                    <a:pt x="659" y="6"/>
                  </a:lnTo>
                  <a:lnTo>
                    <a:pt x="716" y="63"/>
                  </a:lnTo>
                </a:path>
              </a:pathLst>
            </a:custGeom>
            <a:gradFill rotWithShape="0">
              <a:gsLst>
                <a:gs pos="0">
                  <a:srgbClr val="90BD93"/>
                </a:gs>
                <a:gs pos="100000">
                  <a:srgbClr val="8ABA8D"/>
                </a:gs>
              </a:gsLst>
              <a:lin ang="13500000" scaled="1"/>
            </a:gradFill>
            <a:ln w="9525">
              <a:noFill/>
              <a:round/>
              <a:headEnd/>
              <a:tailEnd/>
            </a:ln>
            <a:effectLst/>
          </p:spPr>
          <p:txBody>
            <a:bodyPr wrap="none" anchor="ctr"/>
            <a:lstStyle/>
            <a:p>
              <a:pPr>
                <a:defRPr/>
              </a:pPr>
              <a:endParaRPr lang="ru-RU"/>
            </a:p>
          </p:txBody>
        </p:sp>
        <p:sp>
          <p:nvSpPr>
            <p:cNvPr id="3086" name="Freeform 14"/>
            <p:cNvSpPr>
              <a:spLocks noChangeArrowheads="1"/>
            </p:cNvSpPr>
            <p:nvPr/>
          </p:nvSpPr>
          <p:spPr bwMode="auto">
            <a:xfrm>
              <a:off x="3453" y="2271"/>
              <a:ext cx="318" cy="225"/>
            </a:xfrm>
            <a:custGeom>
              <a:avLst/>
              <a:gdLst/>
              <a:ahLst/>
              <a:cxnLst>
                <a:cxn ang="0">
                  <a:pos x="6" y="225"/>
                </a:cxn>
                <a:cxn ang="0">
                  <a:pos x="0" y="195"/>
                </a:cxn>
                <a:cxn ang="0">
                  <a:pos x="315" y="0"/>
                </a:cxn>
                <a:cxn ang="0">
                  <a:pos x="303" y="27"/>
                </a:cxn>
                <a:cxn ang="0">
                  <a:pos x="318" y="42"/>
                </a:cxn>
              </a:cxnLst>
              <a:rect l="0" t="0" r="r" b="b"/>
              <a:pathLst>
                <a:path w="318" h="225">
                  <a:moveTo>
                    <a:pt x="6" y="225"/>
                  </a:moveTo>
                  <a:lnTo>
                    <a:pt x="0" y="195"/>
                  </a:lnTo>
                  <a:lnTo>
                    <a:pt x="315" y="0"/>
                  </a:lnTo>
                  <a:lnTo>
                    <a:pt x="303" y="27"/>
                  </a:lnTo>
                  <a:lnTo>
                    <a:pt x="318" y="42"/>
                  </a:lnTo>
                </a:path>
              </a:pathLst>
            </a:custGeom>
            <a:gradFill rotWithShape="0">
              <a:gsLst>
                <a:gs pos="0">
                  <a:srgbClr val="90BD93"/>
                </a:gs>
                <a:gs pos="100000">
                  <a:srgbClr val="8ABA8D"/>
                </a:gs>
              </a:gsLst>
              <a:lin ang="13500000" scaled="1"/>
            </a:gradFill>
            <a:ln w="9525">
              <a:noFill/>
              <a:round/>
              <a:headEnd/>
              <a:tailEnd/>
            </a:ln>
            <a:effectLst/>
          </p:spPr>
          <p:txBody>
            <a:bodyPr wrap="none" anchor="ctr"/>
            <a:lstStyle/>
            <a:p>
              <a:pPr>
                <a:defRPr/>
              </a:pPr>
              <a:endParaRPr lang="ru-RU"/>
            </a:p>
          </p:txBody>
        </p:sp>
        <p:sp>
          <p:nvSpPr>
            <p:cNvPr id="3087" name="Freeform 15"/>
            <p:cNvSpPr>
              <a:spLocks noChangeArrowheads="1"/>
            </p:cNvSpPr>
            <p:nvPr/>
          </p:nvSpPr>
          <p:spPr bwMode="auto">
            <a:xfrm>
              <a:off x="0" y="2658"/>
              <a:ext cx="2595" cy="933"/>
            </a:xfrm>
            <a:custGeom>
              <a:avLst/>
              <a:gdLst/>
              <a:ahLst/>
              <a:cxnLst>
                <a:cxn ang="0">
                  <a:pos x="1050" y="657"/>
                </a:cxn>
                <a:cxn ang="0">
                  <a:pos x="1581" y="690"/>
                </a:cxn>
                <a:cxn ang="0">
                  <a:pos x="1671" y="723"/>
                </a:cxn>
                <a:cxn ang="0">
                  <a:pos x="1176" y="621"/>
                </a:cxn>
                <a:cxn ang="0">
                  <a:pos x="1854" y="567"/>
                </a:cxn>
                <a:cxn ang="0">
                  <a:pos x="1869" y="612"/>
                </a:cxn>
                <a:cxn ang="0">
                  <a:pos x="2103" y="861"/>
                </a:cxn>
                <a:cxn ang="0">
                  <a:pos x="1883" y="520"/>
                </a:cxn>
                <a:cxn ang="0">
                  <a:pos x="1842" y="490"/>
                </a:cxn>
                <a:cxn ang="0">
                  <a:pos x="1770" y="466"/>
                </a:cxn>
                <a:cxn ang="0">
                  <a:pos x="1740" y="448"/>
                </a:cxn>
                <a:cxn ang="0">
                  <a:pos x="1758" y="436"/>
                </a:cxn>
                <a:cxn ang="0">
                  <a:pos x="1830" y="430"/>
                </a:cxn>
                <a:cxn ang="0">
                  <a:pos x="1877" y="424"/>
                </a:cxn>
                <a:cxn ang="0">
                  <a:pos x="1955" y="394"/>
                </a:cxn>
                <a:cxn ang="0">
                  <a:pos x="2052" y="396"/>
                </a:cxn>
                <a:cxn ang="0">
                  <a:pos x="2253" y="732"/>
                </a:cxn>
                <a:cxn ang="0">
                  <a:pos x="2415" y="933"/>
                </a:cxn>
                <a:cxn ang="0">
                  <a:pos x="2397" y="828"/>
                </a:cxn>
                <a:cxn ang="0">
                  <a:pos x="2088" y="400"/>
                </a:cxn>
                <a:cxn ang="0">
                  <a:pos x="2046" y="346"/>
                </a:cxn>
                <a:cxn ang="0">
                  <a:pos x="1997" y="304"/>
                </a:cxn>
                <a:cxn ang="0">
                  <a:pos x="1967" y="286"/>
                </a:cxn>
                <a:cxn ang="0">
                  <a:pos x="1973" y="286"/>
                </a:cxn>
                <a:cxn ang="0">
                  <a:pos x="2009" y="286"/>
                </a:cxn>
                <a:cxn ang="0">
                  <a:pos x="2082" y="322"/>
                </a:cxn>
                <a:cxn ang="0">
                  <a:pos x="2199" y="384"/>
                </a:cxn>
                <a:cxn ang="0">
                  <a:pos x="2394" y="448"/>
                </a:cxn>
                <a:cxn ang="0">
                  <a:pos x="2595" y="516"/>
                </a:cxn>
                <a:cxn ang="0">
                  <a:pos x="2388" y="424"/>
                </a:cxn>
                <a:cxn ang="0">
                  <a:pos x="2219" y="340"/>
                </a:cxn>
                <a:cxn ang="0">
                  <a:pos x="2052" y="280"/>
                </a:cxn>
                <a:cxn ang="0">
                  <a:pos x="1955" y="262"/>
                </a:cxn>
                <a:cxn ang="0">
                  <a:pos x="1877" y="274"/>
                </a:cxn>
                <a:cxn ang="0">
                  <a:pos x="1752" y="274"/>
                </a:cxn>
                <a:cxn ang="0">
                  <a:pos x="1661" y="292"/>
                </a:cxn>
                <a:cxn ang="0">
                  <a:pos x="1607" y="316"/>
                </a:cxn>
                <a:cxn ang="0">
                  <a:pos x="1589" y="322"/>
                </a:cxn>
                <a:cxn ang="0">
                  <a:pos x="1409" y="358"/>
                </a:cxn>
                <a:cxn ang="0">
                  <a:pos x="1152" y="442"/>
                </a:cxn>
                <a:cxn ang="0">
                  <a:pos x="966" y="460"/>
                </a:cxn>
                <a:cxn ang="0">
                  <a:pos x="870" y="442"/>
                </a:cxn>
                <a:cxn ang="0">
                  <a:pos x="828" y="430"/>
                </a:cxn>
                <a:cxn ang="0">
                  <a:pos x="743" y="388"/>
                </a:cxn>
                <a:cxn ang="0">
                  <a:pos x="636" y="334"/>
                </a:cxn>
                <a:cxn ang="0">
                  <a:pos x="467" y="256"/>
                </a:cxn>
                <a:cxn ang="0">
                  <a:pos x="0" y="0"/>
                </a:cxn>
                <a:cxn ang="0">
                  <a:pos x="585" y="390"/>
                </a:cxn>
                <a:cxn ang="0">
                  <a:pos x="849" y="543"/>
                </a:cxn>
                <a:cxn ang="0">
                  <a:pos x="897" y="621"/>
                </a:cxn>
              </a:cxnLst>
              <a:rect l="0" t="0" r="r" b="b"/>
              <a:pathLst>
                <a:path w="2595" h="933">
                  <a:moveTo>
                    <a:pt x="981" y="675"/>
                  </a:moveTo>
                  <a:lnTo>
                    <a:pt x="1050" y="657"/>
                  </a:lnTo>
                  <a:lnTo>
                    <a:pt x="1143" y="651"/>
                  </a:lnTo>
                  <a:lnTo>
                    <a:pt x="1581" y="690"/>
                  </a:lnTo>
                  <a:lnTo>
                    <a:pt x="1623" y="738"/>
                  </a:lnTo>
                  <a:lnTo>
                    <a:pt x="1671" y="723"/>
                  </a:lnTo>
                  <a:lnTo>
                    <a:pt x="1656" y="675"/>
                  </a:lnTo>
                  <a:lnTo>
                    <a:pt x="1176" y="621"/>
                  </a:lnTo>
                  <a:lnTo>
                    <a:pt x="1797" y="534"/>
                  </a:lnTo>
                  <a:lnTo>
                    <a:pt x="1854" y="567"/>
                  </a:lnTo>
                  <a:lnTo>
                    <a:pt x="1881" y="585"/>
                  </a:lnTo>
                  <a:lnTo>
                    <a:pt x="1869" y="612"/>
                  </a:lnTo>
                  <a:lnTo>
                    <a:pt x="1995" y="852"/>
                  </a:lnTo>
                  <a:lnTo>
                    <a:pt x="2103" y="861"/>
                  </a:lnTo>
                  <a:lnTo>
                    <a:pt x="1889" y="538"/>
                  </a:lnTo>
                  <a:lnTo>
                    <a:pt x="1883" y="520"/>
                  </a:lnTo>
                  <a:lnTo>
                    <a:pt x="1872" y="508"/>
                  </a:lnTo>
                  <a:lnTo>
                    <a:pt x="1842" y="490"/>
                  </a:lnTo>
                  <a:lnTo>
                    <a:pt x="1806" y="478"/>
                  </a:lnTo>
                  <a:lnTo>
                    <a:pt x="1770" y="466"/>
                  </a:lnTo>
                  <a:lnTo>
                    <a:pt x="1752" y="454"/>
                  </a:lnTo>
                  <a:lnTo>
                    <a:pt x="1740" y="448"/>
                  </a:lnTo>
                  <a:lnTo>
                    <a:pt x="1746" y="436"/>
                  </a:lnTo>
                  <a:lnTo>
                    <a:pt x="1758" y="436"/>
                  </a:lnTo>
                  <a:lnTo>
                    <a:pt x="1782" y="430"/>
                  </a:lnTo>
                  <a:lnTo>
                    <a:pt x="1830" y="430"/>
                  </a:lnTo>
                  <a:lnTo>
                    <a:pt x="1854" y="430"/>
                  </a:lnTo>
                  <a:lnTo>
                    <a:pt x="1877" y="424"/>
                  </a:lnTo>
                  <a:lnTo>
                    <a:pt x="1925" y="400"/>
                  </a:lnTo>
                  <a:lnTo>
                    <a:pt x="1955" y="394"/>
                  </a:lnTo>
                  <a:lnTo>
                    <a:pt x="1979" y="394"/>
                  </a:lnTo>
                  <a:lnTo>
                    <a:pt x="2052" y="396"/>
                  </a:lnTo>
                  <a:lnTo>
                    <a:pt x="2046" y="456"/>
                  </a:lnTo>
                  <a:lnTo>
                    <a:pt x="2253" y="732"/>
                  </a:lnTo>
                  <a:lnTo>
                    <a:pt x="2334" y="816"/>
                  </a:lnTo>
                  <a:lnTo>
                    <a:pt x="2415" y="933"/>
                  </a:lnTo>
                  <a:lnTo>
                    <a:pt x="2430" y="909"/>
                  </a:lnTo>
                  <a:lnTo>
                    <a:pt x="2397" y="828"/>
                  </a:lnTo>
                  <a:lnTo>
                    <a:pt x="2094" y="412"/>
                  </a:lnTo>
                  <a:lnTo>
                    <a:pt x="2088" y="400"/>
                  </a:lnTo>
                  <a:lnTo>
                    <a:pt x="2076" y="376"/>
                  </a:lnTo>
                  <a:lnTo>
                    <a:pt x="2046" y="346"/>
                  </a:lnTo>
                  <a:lnTo>
                    <a:pt x="2015" y="322"/>
                  </a:lnTo>
                  <a:lnTo>
                    <a:pt x="1997" y="304"/>
                  </a:lnTo>
                  <a:lnTo>
                    <a:pt x="1979" y="292"/>
                  </a:lnTo>
                  <a:lnTo>
                    <a:pt x="1967" y="286"/>
                  </a:lnTo>
                  <a:lnTo>
                    <a:pt x="1967" y="286"/>
                  </a:lnTo>
                  <a:lnTo>
                    <a:pt x="1973" y="286"/>
                  </a:lnTo>
                  <a:lnTo>
                    <a:pt x="1985" y="286"/>
                  </a:lnTo>
                  <a:lnTo>
                    <a:pt x="2009" y="286"/>
                  </a:lnTo>
                  <a:lnTo>
                    <a:pt x="2040" y="298"/>
                  </a:lnTo>
                  <a:lnTo>
                    <a:pt x="2082" y="322"/>
                  </a:lnTo>
                  <a:lnTo>
                    <a:pt x="2124" y="348"/>
                  </a:lnTo>
                  <a:lnTo>
                    <a:pt x="2199" y="384"/>
                  </a:lnTo>
                  <a:lnTo>
                    <a:pt x="2325" y="426"/>
                  </a:lnTo>
                  <a:lnTo>
                    <a:pt x="2394" y="448"/>
                  </a:lnTo>
                  <a:lnTo>
                    <a:pt x="2523" y="522"/>
                  </a:lnTo>
                  <a:lnTo>
                    <a:pt x="2595" y="516"/>
                  </a:lnTo>
                  <a:lnTo>
                    <a:pt x="2442" y="454"/>
                  </a:lnTo>
                  <a:lnTo>
                    <a:pt x="2388" y="424"/>
                  </a:lnTo>
                  <a:lnTo>
                    <a:pt x="2327" y="388"/>
                  </a:lnTo>
                  <a:lnTo>
                    <a:pt x="2219" y="340"/>
                  </a:lnTo>
                  <a:lnTo>
                    <a:pt x="2106" y="292"/>
                  </a:lnTo>
                  <a:lnTo>
                    <a:pt x="2052" y="280"/>
                  </a:lnTo>
                  <a:lnTo>
                    <a:pt x="2003" y="268"/>
                  </a:lnTo>
                  <a:lnTo>
                    <a:pt x="1955" y="262"/>
                  </a:lnTo>
                  <a:lnTo>
                    <a:pt x="1919" y="268"/>
                  </a:lnTo>
                  <a:lnTo>
                    <a:pt x="1877" y="274"/>
                  </a:lnTo>
                  <a:lnTo>
                    <a:pt x="1812" y="274"/>
                  </a:lnTo>
                  <a:lnTo>
                    <a:pt x="1752" y="274"/>
                  </a:lnTo>
                  <a:lnTo>
                    <a:pt x="1703" y="286"/>
                  </a:lnTo>
                  <a:lnTo>
                    <a:pt x="1661" y="292"/>
                  </a:lnTo>
                  <a:lnTo>
                    <a:pt x="1631" y="304"/>
                  </a:lnTo>
                  <a:lnTo>
                    <a:pt x="1607" y="316"/>
                  </a:lnTo>
                  <a:lnTo>
                    <a:pt x="1595" y="322"/>
                  </a:lnTo>
                  <a:lnTo>
                    <a:pt x="1589" y="322"/>
                  </a:lnTo>
                  <a:lnTo>
                    <a:pt x="1500" y="334"/>
                  </a:lnTo>
                  <a:lnTo>
                    <a:pt x="1409" y="358"/>
                  </a:lnTo>
                  <a:lnTo>
                    <a:pt x="1236" y="418"/>
                  </a:lnTo>
                  <a:lnTo>
                    <a:pt x="1152" y="442"/>
                  </a:lnTo>
                  <a:lnTo>
                    <a:pt x="1061" y="460"/>
                  </a:lnTo>
                  <a:lnTo>
                    <a:pt x="966" y="460"/>
                  </a:lnTo>
                  <a:lnTo>
                    <a:pt x="918" y="454"/>
                  </a:lnTo>
                  <a:lnTo>
                    <a:pt x="870" y="442"/>
                  </a:lnTo>
                  <a:lnTo>
                    <a:pt x="858" y="436"/>
                  </a:lnTo>
                  <a:lnTo>
                    <a:pt x="828" y="430"/>
                  </a:lnTo>
                  <a:lnTo>
                    <a:pt x="791" y="412"/>
                  </a:lnTo>
                  <a:lnTo>
                    <a:pt x="743" y="388"/>
                  </a:lnTo>
                  <a:lnTo>
                    <a:pt x="690" y="364"/>
                  </a:lnTo>
                  <a:lnTo>
                    <a:pt x="636" y="334"/>
                  </a:lnTo>
                  <a:lnTo>
                    <a:pt x="515" y="280"/>
                  </a:lnTo>
                  <a:lnTo>
                    <a:pt x="467" y="256"/>
                  </a:lnTo>
                  <a:lnTo>
                    <a:pt x="443" y="244"/>
                  </a:lnTo>
                  <a:lnTo>
                    <a:pt x="0" y="0"/>
                  </a:lnTo>
                  <a:lnTo>
                    <a:pt x="123" y="120"/>
                  </a:lnTo>
                  <a:lnTo>
                    <a:pt x="585" y="390"/>
                  </a:lnTo>
                  <a:lnTo>
                    <a:pt x="708" y="462"/>
                  </a:lnTo>
                  <a:lnTo>
                    <a:pt x="849" y="543"/>
                  </a:lnTo>
                  <a:lnTo>
                    <a:pt x="882" y="564"/>
                  </a:lnTo>
                  <a:lnTo>
                    <a:pt x="897" y="621"/>
                  </a:lnTo>
                  <a:lnTo>
                    <a:pt x="981" y="675"/>
                  </a:lnTo>
                  <a:close/>
                </a:path>
              </a:pathLst>
            </a:custGeom>
            <a:gradFill rotWithShape="0">
              <a:gsLst>
                <a:gs pos="0">
                  <a:srgbClr val="9EC5A0"/>
                </a:gs>
                <a:gs pos="100000">
                  <a:srgbClr val="8ABA8D"/>
                </a:gs>
              </a:gsLst>
              <a:lin ang="13500000" scaled="1"/>
            </a:gradFill>
            <a:ln w="9525">
              <a:noFill/>
              <a:round/>
              <a:headEnd/>
              <a:tailEnd/>
            </a:ln>
            <a:effectLst/>
          </p:spPr>
          <p:txBody>
            <a:bodyPr wrap="none" anchor="ctr"/>
            <a:lstStyle/>
            <a:p>
              <a:pPr>
                <a:defRPr/>
              </a:pPr>
              <a:endParaRPr lang="ru-RU"/>
            </a:p>
          </p:txBody>
        </p:sp>
        <p:sp>
          <p:nvSpPr>
            <p:cNvPr id="3088" name="Freeform 16"/>
            <p:cNvSpPr>
              <a:spLocks noChangeArrowheads="1"/>
            </p:cNvSpPr>
            <p:nvPr/>
          </p:nvSpPr>
          <p:spPr bwMode="auto">
            <a:xfrm>
              <a:off x="0" y="2994"/>
              <a:ext cx="2723" cy="1091"/>
            </a:xfrm>
            <a:custGeom>
              <a:avLst/>
              <a:gdLst/>
              <a:ahLst/>
              <a:cxnLst>
                <a:cxn ang="0">
                  <a:pos x="2370" y="72"/>
                </a:cxn>
                <a:cxn ang="0">
                  <a:pos x="2597" y="198"/>
                </a:cxn>
                <a:cxn ang="0">
                  <a:pos x="2639" y="276"/>
                </a:cxn>
                <a:cxn ang="0">
                  <a:pos x="2453" y="264"/>
                </a:cxn>
                <a:cxn ang="0">
                  <a:pos x="2297" y="204"/>
                </a:cxn>
                <a:cxn ang="0">
                  <a:pos x="2112" y="66"/>
                </a:cxn>
                <a:cxn ang="0">
                  <a:pos x="2088" y="72"/>
                </a:cxn>
                <a:cxn ang="0">
                  <a:pos x="2106" y="114"/>
                </a:cxn>
                <a:cxn ang="0">
                  <a:pos x="2412" y="552"/>
                </a:cxn>
                <a:cxn ang="0">
                  <a:pos x="2279" y="564"/>
                </a:cxn>
                <a:cxn ang="0">
                  <a:pos x="2189" y="492"/>
                </a:cxn>
                <a:cxn ang="0">
                  <a:pos x="2058" y="330"/>
                </a:cxn>
                <a:cxn ang="0">
                  <a:pos x="1991" y="234"/>
                </a:cxn>
                <a:cxn ang="0">
                  <a:pos x="1949" y="174"/>
                </a:cxn>
                <a:cxn ang="0">
                  <a:pos x="1824" y="132"/>
                </a:cxn>
                <a:cxn ang="0">
                  <a:pos x="1794" y="144"/>
                </a:cxn>
                <a:cxn ang="0">
                  <a:pos x="1895" y="222"/>
                </a:cxn>
                <a:cxn ang="0">
                  <a:pos x="1943" y="366"/>
                </a:cxn>
                <a:cxn ang="0">
                  <a:pos x="2064" y="630"/>
                </a:cxn>
                <a:cxn ang="0">
                  <a:pos x="2052" y="695"/>
                </a:cxn>
                <a:cxn ang="0">
                  <a:pos x="1955" y="683"/>
                </a:cxn>
                <a:cxn ang="0">
                  <a:pos x="1913" y="636"/>
                </a:cxn>
                <a:cxn ang="0">
                  <a:pos x="1703" y="312"/>
                </a:cxn>
                <a:cxn ang="0">
                  <a:pos x="1637" y="276"/>
                </a:cxn>
                <a:cxn ang="0">
                  <a:pos x="1643" y="318"/>
                </a:cxn>
                <a:cxn ang="0">
                  <a:pos x="1673" y="408"/>
                </a:cxn>
                <a:cxn ang="0">
                  <a:pos x="1716" y="779"/>
                </a:cxn>
                <a:cxn ang="0">
                  <a:pos x="1691" y="737"/>
                </a:cxn>
                <a:cxn ang="0">
                  <a:pos x="1613" y="582"/>
                </a:cxn>
                <a:cxn ang="0">
                  <a:pos x="1494" y="480"/>
                </a:cxn>
                <a:cxn ang="0">
                  <a:pos x="1248" y="528"/>
                </a:cxn>
                <a:cxn ang="0">
                  <a:pos x="996" y="630"/>
                </a:cxn>
                <a:cxn ang="0">
                  <a:pos x="714" y="534"/>
                </a:cxn>
                <a:cxn ang="0">
                  <a:pos x="198" y="288"/>
                </a:cxn>
                <a:cxn ang="0">
                  <a:pos x="0" y="460"/>
                </a:cxn>
                <a:cxn ang="0">
                  <a:pos x="288" y="570"/>
                </a:cxn>
                <a:cxn ang="0">
                  <a:pos x="461" y="654"/>
                </a:cxn>
                <a:cxn ang="0">
                  <a:pos x="725" y="755"/>
                </a:cxn>
                <a:cxn ang="0">
                  <a:pos x="966" y="791"/>
                </a:cxn>
                <a:cxn ang="0">
                  <a:pos x="1176" y="779"/>
                </a:cxn>
                <a:cxn ang="0">
                  <a:pos x="1278" y="791"/>
                </a:cxn>
                <a:cxn ang="0">
                  <a:pos x="1404" y="845"/>
                </a:cxn>
                <a:cxn ang="0">
                  <a:pos x="1416" y="887"/>
                </a:cxn>
                <a:cxn ang="0">
                  <a:pos x="1361" y="923"/>
                </a:cxn>
                <a:cxn ang="0">
                  <a:pos x="1385" y="1007"/>
                </a:cxn>
                <a:cxn ang="0">
                  <a:pos x="1494" y="1085"/>
                </a:cxn>
                <a:cxn ang="0">
                  <a:pos x="1697" y="1043"/>
                </a:cxn>
                <a:cxn ang="0">
                  <a:pos x="1812" y="989"/>
                </a:cxn>
                <a:cxn ang="0">
                  <a:pos x="1973" y="917"/>
                </a:cxn>
                <a:cxn ang="0">
                  <a:pos x="2201" y="899"/>
                </a:cxn>
                <a:cxn ang="0">
                  <a:pos x="2364" y="863"/>
                </a:cxn>
                <a:cxn ang="0">
                  <a:pos x="2400" y="743"/>
                </a:cxn>
                <a:cxn ang="0">
                  <a:pos x="2471" y="701"/>
                </a:cxn>
                <a:cxn ang="0">
                  <a:pos x="2621" y="504"/>
                </a:cxn>
                <a:cxn ang="0">
                  <a:pos x="2693" y="374"/>
                </a:cxn>
              </a:cxnLst>
              <a:rect l="0" t="0" r="r" b="b"/>
              <a:pathLst>
                <a:path w="2723" h="1091">
                  <a:moveTo>
                    <a:pt x="2723" y="299"/>
                  </a:moveTo>
                  <a:lnTo>
                    <a:pt x="2715" y="240"/>
                  </a:lnTo>
                  <a:lnTo>
                    <a:pt x="2656" y="195"/>
                  </a:lnTo>
                  <a:lnTo>
                    <a:pt x="2370" y="72"/>
                  </a:lnTo>
                  <a:lnTo>
                    <a:pt x="2303" y="54"/>
                  </a:lnTo>
                  <a:lnTo>
                    <a:pt x="2585" y="186"/>
                  </a:lnTo>
                  <a:lnTo>
                    <a:pt x="2591" y="192"/>
                  </a:lnTo>
                  <a:lnTo>
                    <a:pt x="2597" y="198"/>
                  </a:lnTo>
                  <a:lnTo>
                    <a:pt x="2621" y="228"/>
                  </a:lnTo>
                  <a:lnTo>
                    <a:pt x="2639" y="258"/>
                  </a:lnTo>
                  <a:lnTo>
                    <a:pt x="2646" y="270"/>
                  </a:lnTo>
                  <a:lnTo>
                    <a:pt x="2639" y="276"/>
                  </a:lnTo>
                  <a:lnTo>
                    <a:pt x="2603" y="282"/>
                  </a:lnTo>
                  <a:lnTo>
                    <a:pt x="2555" y="282"/>
                  </a:lnTo>
                  <a:lnTo>
                    <a:pt x="2507" y="276"/>
                  </a:lnTo>
                  <a:lnTo>
                    <a:pt x="2453" y="264"/>
                  </a:lnTo>
                  <a:lnTo>
                    <a:pt x="2394" y="246"/>
                  </a:lnTo>
                  <a:lnTo>
                    <a:pt x="2340" y="222"/>
                  </a:lnTo>
                  <a:lnTo>
                    <a:pt x="2321" y="216"/>
                  </a:lnTo>
                  <a:lnTo>
                    <a:pt x="2297" y="204"/>
                  </a:lnTo>
                  <a:lnTo>
                    <a:pt x="2171" y="126"/>
                  </a:lnTo>
                  <a:lnTo>
                    <a:pt x="2165" y="120"/>
                  </a:lnTo>
                  <a:lnTo>
                    <a:pt x="2154" y="102"/>
                  </a:lnTo>
                  <a:lnTo>
                    <a:pt x="2112" y="66"/>
                  </a:lnTo>
                  <a:lnTo>
                    <a:pt x="2064" y="24"/>
                  </a:lnTo>
                  <a:lnTo>
                    <a:pt x="2046" y="6"/>
                  </a:lnTo>
                  <a:lnTo>
                    <a:pt x="2034" y="0"/>
                  </a:lnTo>
                  <a:lnTo>
                    <a:pt x="2088" y="72"/>
                  </a:lnTo>
                  <a:lnTo>
                    <a:pt x="2106" y="108"/>
                  </a:lnTo>
                  <a:lnTo>
                    <a:pt x="2106" y="108"/>
                  </a:lnTo>
                  <a:lnTo>
                    <a:pt x="2106" y="108"/>
                  </a:lnTo>
                  <a:lnTo>
                    <a:pt x="2106" y="114"/>
                  </a:lnTo>
                  <a:lnTo>
                    <a:pt x="2112" y="114"/>
                  </a:lnTo>
                  <a:lnTo>
                    <a:pt x="2406" y="516"/>
                  </a:lnTo>
                  <a:lnTo>
                    <a:pt x="2412" y="534"/>
                  </a:lnTo>
                  <a:lnTo>
                    <a:pt x="2412" y="552"/>
                  </a:lnTo>
                  <a:lnTo>
                    <a:pt x="2394" y="576"/>
                  </a:lnTo>
                  <a:lnTo>
                    <a:pt x="2364" y="588"/>
                  </a:lnTo>
                  <a:lnTo>
                    <a:pt x="2321" y="588"/>
                  </a:lnTo>
                  <a:lnTo>
                    <a:pt x="2279" y="564"/>
                  </a:lnTo>
                  <a:lnTo>
                    <a:pt x="2237" y="534"/>
                  </a:lnTo>
                  <a:lnTo>
                    <a:pt x="2201" y="504"/>
                  </a:lnTo>
                  <a:lnTo>
                    <a:pt x="2195" y="498"/>
                  </a:lnTo>
                  <a:lnTo>
                    <a:pt x="2189" y="492"/>
                  </a:lnTo>
                  <a:lnTo>
                    <a:pt x="2171" y="462"/>
                  </a:lnTo>
                  <a:lnTo>
                    <a:pt x="2142" y="420"/>
                  </a:lnTo>
                  <a:lnTo>
                    <a:pt x="2100" y="378"/>
                  </a:lnTo>
                  <a:lnTo>
                    <a:pt x="2058" y="330"/>
                  </a:lnTo>
                  <a:lnTo>
                    <a:pt x="2040" y="318"/>
                  </a:lnTo>
                  <a:lnTo>
                    <a:pt x="2028" y="300"/>
                  </a:lnTo>
                  <a:lnTo>
                    <a:pt x="2009" y="264"/>
                  </a:lnTo>
                  <a:lnTo>
                    <a:pt x="1991" y="234"/>
                  </a:lnTo>
                  <a:lnTo>
                    <a:pt x="1985" y="210"/>
                  </a:lnTo>
                  <a:lnTo>
                    <a:pt x="1973" y="192"/>
                  </a:lnTo>
                  <a:lnTo>
                    <a:pt x="1967" y="180"/>
                  </a:lnTo>
                  <a:lnTo>
                    <a:pt x="1949" y="174"/>
                  </a:lnTo>
                  <a:lnTo>
                    <a:pt x="1907" y="156"/>
                  </a:lnTo>
                  <a:lnTo>
                    <a:pt x="1860" y="138"/>
                  </a:lnTo>
                  <a:lnTo>
                    <a:pt x="1836" y="132"/>
                  </a:lnTo>
                  <a:lnTo>
                    <a:pt x="1824" y="132"/>
                  </a:lnTo>
                  <a:lnTo>
                    <a:pt x="1806" y="132"/>
                  </a:lnTo>
                  <a:lnTo>
                    <a:pt x="1800" y="138"/>
                  </a:lnTo>
                  <a:lnTo>
                    <a:pt x="1794" y="144"/>
                  </a:lnTo>
                  <a:lnTo>
                    <a:pt x="1794" y="144"/>
                  </a:lnTo>
                  <a:lnTo>
                    <a:pt x="1842" y="156"/>
                  </a:lnTo>
                  <a:lnTo>
                    <a:pt x="1872" y="180"/>
                  </a:lnTo>
                  <a:lnTo>
                    <a:pt x="1889" y="204"/>
                  </a:lnTo>
                  <a:lnTo>
                    <a:pt x="1895" y="222"/>
                  </a:lnTo>
                  <a:lnTo>
                    <a:pt x="1889" y="240"/>
                  </a:lnTo>
                  <a:lnTo>
                    <a:pt x="1901" y="270"/>
                  </a:lnTo>
                  <a:lnTo>
                    <a:pt x="1919" y="318"/>
                  </a:lnTo>
                  <a:lnTo>
                    <a:pt x="1943" y="366"/>
                  </a:lnTo>
                  <a:lnTo>
                    <a:pt x="1991" y="480"/>
                  </a:lnTo>
                  <a:lnTo>
                    <a:pt x="2021" y="534"/>
                  </a:lnTo>
                  <a:lnTo>
                    <a:pt x="2040" y="582"/>
                  </a:lnTo>
                  <a:lnTo>
                    <a:pt x="2064" y="630"/>
                  </a:lnTo>
                  <a:lnTo>
                    <a:pt x="2076" y="666"/>
                  </a:lnTo>
                  <a:lnTo>
                    <a:pt x="2082" y="683"/>
                  </a:lnTo>
                  <a:lnTo>
                    <a:pt x="2070" y="695"/>
                  </a:lnTo>
                  <a:lnTo>
                    <a:pt x="2052" y="695"/>
                  </a:lnTo>
                  <a:lnTo>
                    <a:pt x="2021" y="695"/>
                  </a:lnTo>
                  <a:lnTo>
                    <a:pt x="1997" y="695"/>
                  </a:lnTo>
                  <a:lnTo>
                    <a:pt x="1973" y="689"/>
                  </a:lnTo>
                  <a:lnTo>
                    <a:pt x="1955" y="683"/>
                  </a:lnTo>
                  <a:lnTo>
                    <a:pt x="1949" y="683"/>
                  </a:lnTo>
                  <a:lnTo>
                    <a:pt x="1949" y="677"/>
                  </a:lnTo>
                  <a:lnTo>
                    <a:pt x="1943" y="672"/>
                  </a:lnTo>
                  <a:lnTo>
                    <a:pt x="1913" y="636"/>
                  </a:lnTo>
                  <a:lnTo>
                    <a:pt x="1806" y="324"/>
                  </a:lnTo>
                  <a:lnTo>
                    <a:pt x="1776" y="330"/>
                  </a:lnTo>
                  <a:lnTo>
                    <a:pt x="1746" y="330"/>
                  </a:lnTo>
                  <a:lnTo>
                    <a:pt x="1703" y="312"/>
                  </a:lnTo>
                  <a:lnTo>
                    <a:pt x="1673" y="288"/>
                  </a:lnTo>
                  <a:lnTo>
                    <a:pt x="1667" y="276"/>
                  </a:lnTo>
                  <a:lnTo>
                    <a:pt x="1655" y="270"/>
                  </a:lnTo>
                  <a:lnTo>
                    <a:pt x="1637" y="276"/>
                  </a:lnTo>
                  <a:lnTo>
                    <a:pt x="1631" y="288"/>
                  </a:lnTo>
                  <a:lnTo>
                    <a:pt x="1625" y="306"/>
                  </a:lnTo>
                  <a:lnTo>
                    <a:pt x="1625" y="312"/>
                  </a:lnTo>
                  <a:lnTo>
                    <a:pt x="1643" y="318"/>
                  </a:lnTo>
                  <a:lnTo>
                    <a:pt x="1655" y="336"/>
                  </a:lnTo>
                  <a:lnTo>
                    <a:pt x="1667" y="366"/>
                  </a:lnTo>
                  <a:lnTo>
                    <a:pt x="1673" y="402"/>
                  </a:lnTo>
                  <a:lnTo>
                    <a:pt x="1673" y="408"/>
                  </a:lnTo>
                  <a:lnTo>
                    <a:pt x="1673" y="414"/>
                  </a:lnTo>
                  <a:lnTo>
                    <a:pt x="1716" y="761"/>
                  </a:lnTo>
                  <a:lnTo>
                    <a:pt x="1716" y="773"/>
                  </a:lnTo>
                  <a:lnTo>
                    <a:pt x="1716" y="779"/>
                  </a:lnTo>
                  <a:lnTo>
                    <a:pt x="1709" y="773"/>
                  </a:lnTo>
                  <a:lnTo>
                    <a:pt x="1703" y="755"/>
                  </a:lnTo>
                  <a:lnTo>
                    <a:pt x="1697" y="749"/>
                  </a:lnTo>
                  <a:lnTo>
                    <a:pt x="1691" y="737"/>
                  </a:lnTo>
                  <a:lnTo>
                    <a:pt x="1679" y="713"/>
                  </a:lnTo>
                  <a:lnTo>
                    <a:pt x="1661" y="672"/>
                  </a:lnTo>
                  <a:lnTo>
                    <a:pt x="1643" y="630"/>
                  </a:lnTo>
                  <a:lnTo>
                    <a:pt x="1613" y="582"/>
                  </a:lnTo>
                  <a:lnTo>
                    <a:pt x="1589" y="540"/>
                  </a:lnTo>
                  <a:lnTo>
                    <a:pt x="1560" y="510"/>
                  </a:lnTo>
                  <a:lnTo>
                    <a:pt x="1536" y="492"/>
                  </a:lnTo>
                  <a:lnTo>
                    <a:pt x="1494" y="480"/>
                  </a:lnTo>
                  <a:lnTo>
                    <a:pt x="1446" y="480"/>
                  </a:lnTo>
                  <a:lnTo>
                    <a:pt x="1397" y="486"/>
                  </a:lnTo>
                  <a:lnTo>
                    <a:pt x="1349" y="498"/>
                  </a:lnTo>
                  <a:lnTo>
                    <a:pt x="1248" y="528"/>
                  </a:lnTo>
                  <a:lnTo>
                    <a:pt x="1158" y="570"/>
                  </a:lnTo>
                  <a:lnTo>
                    <a:pt x="1104" y="600"/>
                  </a:lnTo>
                  <a:lnTo>
                    <a:pt x="1037" y="624"/>
                  </a:lnTo>
                  <a:lnTo>
                    <a:pt x="996" y="630"/>
                  </a:lnTo>
                  <a:lnTo>
                    <a:pt x="948" y="630"/>
                  </a:lnTo>
                  <a:lnTo>
                    <a:pt x="900" y="618"/>
                  </a:lnTo>
                  <a:lnTo>
                    <a:pt x="840" y="588"/>
                  </a:lnTo>
                  <a:lnTo>
                    <a:pt x="714" y="534"/>
                  </a:lnTo>
                  <a:lnTo>
                    <a:pt x="582" y="474"/>
                  </a:lnTo>
                  <a:lnTo>
                    <a:pt x="443" y="408"/>
                  </a:lnTo>
                  <a:lnTo>
                    <a:pt x="318" y="348"/>
                  </a:lnTo>
                  <a:lnTo>
                    <a:pt x="198" y="288"/>
                  </a:lnTo>
                  <a:lnTo>
                    <a:pt x="149" y="264"/>
                  </a:lnTo>
                  <a:lnTo>
                    <a:pt x="102" y="240"/>
                  </a:lnTo>
                  <a:lnTo>
                    <a:pt x="0" y="187"/>
                  </a:lnTo>
                  <a:lnTo>
                    <a:pt x="0" y="460"/>
                  </a:lnTo>
                  <a:lnTo>
                    <a:pt x="36" y="474"/>
                  </a:lnTo>
                  <a:lnTo>
                    <a:pt x="149" y="516"/>
                  </a:lnTo>
                  <a:lnTo>
                    <a:pt x="216" y="540"/>
                  </a:lnTo>
                  <a:lnTo>
                    <a:pt x="288" y="570"/>
                  </a:lnTo>
                  <a:lnTo>
                    <a:pt x="348" y="594"/>
                  </a:lnTo>
                  <a:lnTo>
                    <a:pt x="396" y="618"/>
                  </a:lnTo>
                  <a:lnTo>
                    <a:pt x="432" y="636"/>
                  </a:lnTo>
                  <a:lnTo>
                    <a:pt x="461" y="654"/>
                  </a:lnTo>
                  <a:lnTo>
                    <a:pt x="504" y="672"/>
                  </a:lnTo>
                  <a:lnTo>
                    <a:pt x="588" y="707"/>
                  </a:lnTo>
                  <a:lnTo>
                    <a:pt x="684" y="743"/>
                  </a:lnTo>
                  <a:lnTo>
                    <a:pt x="725" y="755"/>
                  </a:lnTo>
                  <a:lnTo>
                    <a:pt x="761" y="767"/>
                  </a:lnTo>
                  <a:lnTo>
                    <a:pt x="828" y="779"/>
                  </a:lnTo>
                  <a:lnTo>
                    <a:pt x="894" y="785"/>
                  </a:lnTo>
                  <a:lnTo>
                    <a:pt x="966" y="791"/>
                  </a:lnTo>
                  <a:lnTo>
                    <a:pt x="1031" y="791"/>
                  </a:lnTo>
                  <a:lnTo>
                    <a:pt x="1092" y="785"/>
                  </a:lnTo>
                  <a:lnTo>
                    <a:pt x="1146" y="785"/>
                  </a:lnTo>
                  <a:lnTo>
                    <a:pt x="1176" y="779"/>
                  </a:lnTo>
                  <a:lnTo>
                    <a:pt x="1188" y="779"/>
                  </a:lnTo>
                  <a:lnTo>
                    <a:pt x="1188" y="779"/>
                  </a:lnTo>
                  <a:lnTo>
                    <a:pt x="1236" y="785"/>
                  </a:lnTo>
                  <a:lnTo>
                    <a:pt x="1278" y="791"/>
                  </a:lnTo>
                  <a:lnTo>
                    <a:pt x="1307" y="803"/>
                  </a:lnTo>
                  <a:lnTo>
                    <a:pt x="1337" y="809"/>
                  </a:lnTo>
                  <a:lnTo>
                    <a:pt x="1379" y="827"/>
                  </a:lnTo>
                  <a:lnTo>
                    <a:pt x="1404" y="845"/>
                  </a:lnTo>
                  <a:lnTo>
                    <a:pt x="1416" y="863"/>
                  </a:lnTo>
                  <a:lnTo>
                    <a:pt x="1416" y="875"/>
                  </a:lnTo>
                  <a:lnTo>
                    <a:pt x="1416" y="881"/>
                  </a:lnTo>
                  <a:lnTo>
                    <a:pt x="1416" y="887"/>
                  </a:lnTo>
                  <a:lnTo>
                    <a:pt x="1410" y="887"/>
                  </a:lnTo>
                  <a:lnTo>
                    <a:pt x="1397" y="893"/>
                  </a:lnTo>
                  <a:lnTo>
                    <a:pt x="1379" y="905"/>
                  </a:lnTo>
                  <a:lnTo>
                    <a:pt x="1361" y="923"/>
                  </a:lnTo>
                  <a:lnTo>
                    <a:pt x="1355" y="941"/>
                  </a:lnTo>
                  <a:lnTo>
                    <a:pt x="1361" y="971"/>
                  </a:lnTo>
                  <a:lnTo>
                    <a:pt x="1367" y="989"/>
                  </a:lnTo>
                  <a:lnTo>
                    <a:pt x="1385" y="1007"/>
                  </a:lnTo>
                  <a:lnTo>
                    <a:pt x="1404" y="1025"/>
                  </a:lnTo>
                  <a:lnTo>
                    <a:pt x="1434" y="1049"/>
                  </a:lnTo>
                  <a:lnTo>
                    <a:pt x="1464" y="1067"/>
                  </a:lnTo>
                  <a:lnTo>
                    <a:pt x="1494" y="1085"/>
                  </a:lnTo>
                  <a:lnTo>
                    <a:pt x="1554" y="1091"/>
                  </a:lnTo>
                  <a:lnTo>
                    <a:pt x="1607" y="1085"/>
                  </a:lnTo>
                  <a:lnTo>
                    <a:pt x="1661" y="1067"/>
                  </a:lnTo>
                  <a:lnTo>
                    <a:pt x="1697" y="1043"/>
                  </a:lnTo>
                  <a:lnTo>
                    <a:pt x="1734" y="1019"/>
                  </a:lnTo>
                  <a:lnTo>
                    <a:pt x="1752" y="995"/>
                  </a:lnTo>
                  <a:lnTo>
                    <a:pt x="1758" y="989"/>
                  </a:lnTo>
                  <a:lnTo>
                    <a:pt x="1812" y="989"/>
                  </a:lnTo>
                  <a:lnTo>
                    <a:pt x="1860" y="983"/>
                  </a:lnTo>
                  <a:lnTo>
                    <a:pt x="1907" y="965"/>
                  </a:lnTo>
                  <a:lnTo>
                    <a:pt x="1943" y="941"/>
                  </a:lnTo>
                  <a:lnTo>
                    <a:pt x="1973" y="917"/>
                  </a:lnTo>
                  <a:lnTo>
                    <a:pt x="2003" y="899"/>
                  </a:lnTo>
                  <a:lnTo>
                    <a:pt x="2015" y="881"/>
                  </a:lnTo>
                  <a:lnTo>
                    <a:pt x="2021" y="875"/>
                  </a:lnTo>
                  <a:lnTo>
                    <a:pt x="2201" y="899"/>
                  </a:lnTo>
                  <a:lnTo>
                    <a:pt x="2243" y="905"/>
                  </a:lnTo>
                  <a:lnTo>
                    <a:pt x="2273" y="899"/>
                  </a:lnTo>
                  <a:lnTo>
                    <a:pt x="2327" y="887"/>
                  </a:lnTo>
                  <a:lnTo>
                    <a:pt x="2364" y="863"/>
                  </a:lnTo>
                  <a:lnTo>
                    <a:pt x="2388" y="827"/>
                  </a:lnTo>
                  <a:lnTo>
                    <a:pt x="2400" y="797"/>
                  </a:lnTo>
                  <a:lnTo>
                    <a:pt x="2400" y="767"/>
                  </a:lnTo>
                  <a:lnTo>
                    <a:pt x="2400" y="743"/>
                  </a:lnTo>
                  <a:lnTo>
                    <a:pt x="2400" y="737"/>
                  </a:lnTo>
                  <a:lnTo>
                    <a:pt x="2418" y="737"/>
                  </a:lnTo>
                  <a:lnTo>
                    <a:pt x="2436" y="731"/>
                  </a:lnTo>
                  <a:lnTo>
                    <a:pt x="2471" y="701"/>
                  </a:lnTo>
                  <a:lnTo>
                    <a:pt x="2513" y="660"/>
                  </a:lnTo>
                  <a:lnTo>
                    <a:pt x="2555" y="606"/>
                  </a:lnTo>
                  <a:lnTo>
                    <a:pt x="2591" y="552"/>
                  </a:lnTo>
                  <a:lnTo>
                    <a:pt x="2621" y="504"/>
                  </a:lnTo>
                  <a:lnTo>
                    <a:pt x="2639" y="468"/>
                  </a:lnTo>
                  <a:lnTo>
                    <a:pt x="2646" y="462"/>
                  </a:lnTo>
                  <a:lnTo>
                    <a:pt x="2646" y="456"/>
                  </a:lnTo>
                  <a:lnTo>
                    <a:pt x="2693" y="374"/>
                  </a:lnTo>
                  <a:lnTo>
                    <a:pt x="2723" y="299"/>
                  </a:lnTo>
                  <a:close/>
                </a:path>
              </a:pathLst>
            </a:custGeom>
            <a:solidFill>
              <a:srgbClr val="6FB56D"/>
            </a:solidFill>
            <a:ln w="9525">
              <a:noFill/>
              <a:round/>
              <a:headEnd/>
              <a:tailEnd/>
            </a:ln>
            <a:effectLst/>
          </p:spPr>
          <p:txBody>
            <a:bodyPr wrap="none" anchor="ctr"/>
            <a:lstStyle/>
            <a:p>
              <a:pPr>
                <a:defRPr/>
              </a:pPr>
              <a:endParaRPr lang="ru-RU"/>
            </a:p>
          </p:txBody>
        </p:sp>
      </p:grpSp>
      <p:sp>
        <p:nvSpPr>
          <p:cNvPr id="3089" name="Rectangle 17"/>
          <p:cNvSpPr>
            <a:spLocks noGrp="1" noChangeArrowheads="1"/>
          </p:cNvSpPr>
          <p:nvPr>
            <p:ph type="title"/>
          </p:nvPr>
        </p:nvSpPr>
        <p:spPr bwMode="auto">
          <a:xfrm>
            <a:off x="457200" y="-206375"/>
            <a:ext cx="8224838" cy="2103438"/>
          </a:xfrm>
          <a:prstGeom prst="rect">
            <a:avLst/>
          </a:prstGeom>
          <a:noFill/>
          <a:ln w="9525">
            <a:noFill/>
            <a:round/>
            <a:headEnd/>
            <a:tailEnd/>
          </a:ln>
          <a:effectLst/>
        </p:spPr>
        <p:txBody>
          <a:bodyPr vert="horz" wrap="square" lIns="90000" tIns="46800" rIns="90000" bIns="46800" numCol="1" anchor="ctr" anchorCtr="1" compatLnSpc="1">
            <a:prstTxWarp prst="textNoShape">
              <a:avLst/>
            </a:prstTxWarp>
          </a:bodyPr>
          <a:lstStyle/>
          <a:p>
            <a:pPr lvl="0"/>
            <a:r>
              <a:rPr lang="en-GB" smtClean="0"/>
              <a:t>Для правки текста заголовка щелкните мышью</a:t>
            </a:r>
          </a:p>
        </p:txBody>
      </p:sp>
      <p:sp>
        <p:nvSpPr>
          <p:cNvPr id="3090" name="Rectangle 18"/>
          <p:cNvSpPr>
            <a:spLocks noGrp="1" noChangeArrowheads="1"/>
          </p:cNvSpPr>
          <p:nvPr>
            <p:ph type="dt"/>
          </p:nvPr>
        </p:nvSpPr>
        <p:spPr bwMode="auto">
          <a:xfrm>
            <a:off x="457200" y="6248400"/>
            <a:ext cx="2128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723900" algn="l"/>
                <a:tab pos="1447800" algn="l"/>
              </a:tabLst>
              <a:defRPr sz="1200" smtClean="0">
                <a:solidFill>
                  <a:srgbClr val="000000"/>
                </a:solidFill>
                <a:latin typeface="+mn-lt"/>
                <a:ea typeface="+mn-ea"/>
                <a:cs typeface="+mn-cs"/>
              </a:defRPr>
            </a:lvl1pPr>
          </a:lstStyle>
          <a:p>
            <a:pPr>
              <a:defRPr/>
            </a:pPr>
            <a:endParaRPr lang="ru-RU"/>
          </a:p>
        </p:txBody>
      </p:sp>
      <p:sp>
        <p:nvSpPr>
          <p:cNvPr id="3091" name="Rectangle 19"/>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FontTx/>
              <a:buNone/>
              <a:tabLst>
                <a:tab pos="723900" algn="l"/>
                <a:tab pos="1447800" algn="l"/>
                <a:tab pos="2171700" algn="l"/>
              </a:tabLst>
              <a:defRPr sz="1200" smtClean="0">
                <a:solidFill>
                  <a:srgbClr val="000000"/>
                </a:solidFill>
                <a:latin typeface="+mn-lt"/>
                <a:ea typeface="+mn-ea"/>
                <a:cs typeface="+mn-cs"/>
              </a:defRPr>
            </a:lvl1pPr>
          </a:lstStyle>
          <a:p>
            <a:pPr>
              <a:defRPr/>
            </a:pPr>
            <a:endParaRPr lang="ru-RU"/>
          </a:p>
        </p:txBody>
      </p:sp>
      <p:sp>
        <p:nvSpPr>
          <p:cNvPr id="3092" name="Rectangle 20"/>
          <p:cNvSpPr>
            <a:spLocks noGrp="1" noChangeArrowheads="1"/>
          </p:cNvSpPr>
          <p:nvPr>
            <p:ph type="sldNum"/>
          </p:nvPr>
        </p:nvSpPr>
        <p:spPr bwMode="auto">
          <a:xfrm>
            <a:off x="6553200" y="6248400"/>
            <a:ext cx="2128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FontTx/>
              <a:buNone/>
              <a:tabLst>
                <a:tab pos="723900" algn="l"/>
                <a:tab pos="1447800" algn="l"/>
              </a:tabLst>
              <a:defRPr sz="1200" smtClean="0">
                <a:solidFill>
                  <a:srgbClr val="000000"/>
                </a:solidFill>
                <a:latin typeface="+mn-lt"/>
                <a:ea typeface="+mn-ea"/>
                <a:cs typeface="+mn-cs"/>
              </a:defRPr>
            </a:lvl1pPr>
          </a:lstStyle>
          <a:p>
            <a:pPr>
              <a:defRPr/>
            </a:pPr>
            <a:fld id="{CB5BD763-2EE4-4DE6-BC13-494AD0B32A7F}" type="slidenum">
              <a:rPr lang="ru-RU"/>
              <a:pPr>
                <a:defRPr/>
              </a:pPr>
              <a:t>‹#›</a:t>
            </a:fld>
            <a:endParaRPr lang="ru-RU"/>
          </a:p>
        </p:txBody>
      </p:sp>
      <p:sp>
        <p:nvSpPr>
          <p:cNvPr id="3093" name="Rectangle 21"/>
          <p:cNvSpPr>
            <a:spLocks noGrp="1" noChangeArrowheads="1"/>
          </p:cNvSpPr>
          <p:nvPr>
            <p:ph type="body" idx="1"/>
          </p:nvPr>
        </p:nvSpPr>
        <p:spPr bwMode="auto">
          <a:xfrm>
            <a:off x="457200" y="1600200"/>
            <a:ext cx="8224838" cy="44910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Garamond" pitchFamily="16"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Garamond" pitchFamily="16"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Garamond" pitchFamily="16"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Garamond" pitchFamily="16"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Garamond" pitchFamily="16"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Garamond" pitchFamily="16"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Garamond" pitchFamily="16"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Garamond" pitchFamily="16"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C0C0C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C0C0C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C0C0C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C0C0C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C0C0C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grpSp>
        <p:nvGrpSpPr>
          <p:cNvPr id="30722" name="Group 1"/>
          <p:cNvGrpSpPr>
            <a:grpSpLocks/>
          </p:cNvGrpSpPr>
          <p:nvPr/>
        </p:nvGrpSpPr>
        <p:grpSpPr bwMode="auto">
          <a:xfrm>
            <a:off x="-16416338" y="-16798925"/>
            <a:ext cx="43645138" cy="42530713"/>
            <a:chOff x="-10341" y="-10582"/>
            <a:chExt cx="27493" cy="26791"/>
          </a:xfrm>
        </p:grpSpPr>
        <p:grpSp>
          <p:nvGrpSpPr>
            <p:cNvPr id="30727" name="Group 2"/>
            <p:cNvGrpSpPr>
              <a:grpSpLocks/>
            </p:cNvGrpSpPr>
            <p:nvPr/>
          </p:nvGrpSpPr>
          <p:grpSpPr bwMode="auto">
            <a:xfrm>
              <a:off x="2194" y="601"/>
              <a:ext cx="595" cy="446"/>
              <a:chOff x="2194" y="601"/>
              <a:chExt cx="595" cy="446"/>
            </a:xfrm>
          </p:grpSpPr>
          <p:sp>
            <p:nvSpPr>
              <p:cNvPr id="2" name="Oval 3"/>
              <p:cNvSpPr>
                <a:spLocks noChangeArrowheads="1"/>
              </p:cNvSpPr>
              <p:nvPr/>
            </p:nvSpPr>
            <p:spPr bwMode="auto">
              <a:xfrm>
                <a:off x="2194" y="601"/>
                <a:ext cx="596" cy="447"/>
              </a:xfrm>
              <a:prstGeom prst="ellipse">
                <a:avLst/>
              </a:prstGeom>
              <a:gradFill rotWithShape="0">
                <a:gsLst>
                  <a:gs pos="0">
                    <a:srgbClr val="000000"/>
                  </a:gs>
                  <a:gs pos="100000">
                    <a:srgbClr val="AF273E"/>
                  </a:gs>
                </a:gsLst>
                <a:path path="shape">
                  <a:fillToRect l="50000" t="50000" r="50000" b="50000"/>
                </a:path>
              </a:gradFill>
              <a:ln w="9525">
                <a:noFill/>
                <a:round/>
                <a:headEnd/>
                <a:tailEnd/>
              </a:ln>
              <a:effectLst/>
            </p:spPr>
            <p:txBody>
              <a:bodyPr wrap="none" anchor="ctr"/>
              <a:lstStyle/>
              <a:p>
                <a:pPr>
                  <a:defRPr/>
                </a:pPr>
                <a:endParaRPr lang="ru-RU"/>
              </a:p>
            </p:txBody>
          </p:sp>
          <p:sp>
            <p:nvSpPr>
              <p:cNvPr id="30724" name="Oval 4"/>
              <p:cNvSpPr>
                <a:spLocks noChangeArrowheads="1"/>
              </p:cNvSpPr>
              <p:nvPr/>
            </p:nvSpPr>
            <p:spPr bwMode="auto">
              <a:xfrm>
                <a:off x="2408" y="796"/>
                <a:ext cx="144" cy="84"/>
              </a:xfrm>
              <a:prstGeom prst="ellipse">
                <a:avLst/>
              </a:prstGeom>
              <a:gradFill rotWithShape="0">
                <a:gsLst>
                  <a:gs pos="0">
                    <a:srgbClr val="AF273E"/>
                  </a:gs>
                  <a:gs pos="100000">
                    <a:srgbClr val="FF8B17"/>
                  </a:gs>
                </a:gsLst>
                <a:path path="shape">
                  <a:fillToRect l="50000" t="50000" r="50000" b="50000"/>
                </a:path>
              </a:gradFill>
              <a:ln w="9525">
                <a:noFill/>
                <a:round/>
                <a:headEnd/>
                <a:tailEnd/>
              </a:ln>
              <a:effectLst/>
            </p:spPr>
            <p:txBody>
              <a:bodyPr wrap="none" anchor="ctr"/>
              <a:lstStyle/>
              <a:p>
                <a:pPr>
                  <a:defRPr/>
                </a:pPr>
                <a:endParaRPr lang="ru-RU"/>
              </a:p>
            </p:txBody>
          </p:sp>
        </p:grpSp>
        <p:grpSp>
          <p:nvGrpSpPr>
            <p:cNvPr id="30728" name="Group 5"/>
            <p:cNvGrpSpPr>
              <a:grpSpLocks/>
            </p:cNvGrpSpPr>
            <p:nvPr/>
          </p:nvGrpSpPr>
          <p:grpSpPr bwMode="auto">
            <a:xfrm>
              <a:off x="-10341" y="-10582"/>
              <a:ext cx="27493" cy="26791"/>
              <a:chOff x="-10341" y="-10582"/>
              <a:chExt cx="27493" cy="26791"/>
            </a:xfrm>
          </p:grpSpPr>
          <p:grpSp>
            <p:nvGrpSpPr>
              <p:cNvPr id="30744" name="Group 6"/>
              <p:cNvGrpSpPr>
                <a:grpSpLocks/>
              </p:cNvGrpSpPr>
              <p:nvPr/>
            </p:nvGrpSpPr>
            <p:grpSpPr bwMode="auto">
              <a:xfrm>
                <a:off x="1267" y="157"/>
                <a:ext cx="4340" cy="3430"/>
                <a:chOff x="1267" y="157"/>
                <a:chExt cx="4340" cy="3430"/>
              </a:xfrm>
            </p:grpSpPr>
            <p:grpSp>
              <p:nvGrpSpPr>
                <p:cNvPr id="30755" name="Group 7"/>
                <p:cNvGrpSpPr>
                  <a:grpSpLocks/>
                </p:cNvGrpSpPr>
                <p:nvPr/>
              </p:nvGrpSpPr>
              <p:grpSpPr bwMode="auto">
                <a:xfrm>
                  <a:off x="2353" y="798"/>
                  <a:ext cx="2266" cy="1670"/>
                  <a:chOff x="2353" y="798"/>
                  <a:chExt cx="2266" cy="1670"/>
                </a:xfrm>
              </p:grpSpPr>
              <p:sp>
                <p:nvSpPr>
                  <p:cNvPr id="3" name="Oval 8"/>
                  <p:cNvSpPr>
                    <a:spLocks noChangeArrowheads="1"/>
                  </p:cNvSpPr>
                  <p:nvPr/>
                </p:nvSpPr>
                <p:spPr bwMode="auto">
                  <a:xfrm>
                    <a:off x="2353" y="798"/>
                    <a:ext cx="2267" cy="1671"/>
                  </a:xfrm>
                  <a:prstGeom prst="ellipse">
                    <a:avLst/>
                  </a:prstGeom>
                  <a:gradFill rotWithShape="0">
                    <a:gsLst>
                      <a:gs pos="0">
                        <a:srgbClr val="000000"/>
                      </a:gs>
                      <a:gs pos="100000">
                        <a:srgbClr val="AF273E"/>
                      </a:gs>
                    </a:gsLst>
                    <a:path path="shape">
                      <a:fillToRect l="50000" t="50000" r="50000" b="50000"/>
                    </a:path>
                  </a:gradFill>
                  <a:ln w="9525">
                    <a:noFill/>
                    <a:round/>
                    <a:headEnd/>
                    <a:tailEnd/>
                  </a:ln>
                  <a:effectLst/>
                </p:spPr>
                <p:txBody>
                  <a:bodyPr wrap="none" anchor="ctr"/>
                  <a:lstStyle/>
                  <a:p>
                    <a:pPr>
                      <a:defRPr/>
                    </a:pPr>
                    <a:endParaRPr lang="ru-RU"/>
                  </a:p>
                </p:txBody>
              </p:sp>
              <p:sp>
                <p:nvSpPr>
                  <p:cNvPr id="4" name="Oval 9"/>
                  <p:cNvSpPr>
                    <a:spLocks noChangeArrowheads="1"/>
                  </p:cNvSpPr>
                  <p:nvPr/>
                </p:nvSpPr>
                <p:spPr bwMode="auto">
                  <a:xfrm>
                    <a:off x="3219" y="1409"/>
                    <a:ext cx="450" cy="315"/>
                  </a:xfrm>
                  <a:prstGeom prst="ellipse">
                    <a:avLst/>
                  </a:prstGeom>
                  <a:gradFill rotWithShape="0">
                    <a:gsLst>
                      <a:gs pos="0">
                        <a:srgbClr val="AF273E"/>
                      </a:gs>
                      <a:gs pos="100000">
                        <a:srgbClr val="FFE103"/>
                      </a:gs>
                    </a:gsLst>
                    <a:path path="shape">
                      <a:fillToRect l="50000" t="50000" r="50000" b="50000"/>
                    </a:path>
                  </a:gradFill>
                  <a:ln w="9525">
                    <a:noFill/>
                    <a:round/>
                    <a:headEnd/>
                    <a:tailEnd/>
                  </a:ln>
                  <a:effectLst/>
                </p:spPr>
                <p:txBody>
                  <a:bodyPr wrap="none" anchor="ctr"/>
                  <a:lstStyle/>
                  <a:p>
                    <a:pPr>
                      <a:defRPr/>
                    </a:pPr>
                    <a:endParaRPr lang="ru-RU"/>
                  </a:p>
                </p:txBody>
              </p:sp>
            </p:grpSp>
            <p:grpSp>
              <p:nvGrpSpPr>
                <p:cNvPr id="30756" name="Group 10"/>
                <p:cNvGrpSpPr>
                  <a:grpSpLocks/>
                </p:cNvGrpSpPr>
                <p:nvPr/>
              </p:nvGrpSpPr>
              <p:grpSpPr bwMode="auto">
                <a:xfrm>
                  <a:off x="1267" y="157"/>
                  <a:ext cx="4340" cy="3430"/>
                  <a:chOff x="1267" y="157"/>
                  <a:chExt cx="4340" cy="3430"/>
                </a:xfrm>
              </p:grpSpPr>
              <p:grpSp>
                <p:nvGrpSpPr>
                  <p:cNvPr id="30757" name="Group 11"/>
                  <p:cNvGrpSpPr>
                    <a:grpSpLocks/>
                  </p:cNvGrpSpPr>
                  <p:nvPr/>
                </p:nvGrpSpPr>
                <p:grpSpPr bwMode="auto">
                  <a:xfrm>
                    <a:off x="3629" y="1464"/>
                    <a:ext cx="1614" cy="1725"/>
                    <a:chOff x="3629" y="1464"/>
                    <a:chExt cx="1614" cy="1725"/>
                  </a:xfrm>
                </p:grpSpPr>
                <p:sp>
                  <p:nvSpPr>
                    <p:cNvPr id="30732" name="Freeform 12"/>
                    <p:cNvSpPr>
                      <a:spLocks noChangeArrowheads="1"/>
                    </p:cNvSpPr>
                    <p:nvPr/>
                  </p:nvSpPr>
                  <p:spPr bwMode="auto">
                    <a:xfrm rot="2700000">
                      <a:off x="3519" y="1901"/>
                      <a:ext cx="1339" cy="24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733" name="Freeform 13"/>
                    <p:cNvSpPr>
                      <a:spLocks noChangeArrowheads="1"/>
                    </p:cNvSpPr>
                    <p:nvPr/>
                  </p:nvSpPr>
                  <p:spPr bwMode="auto">
                    <a:xfrm rot="2700000">
                      <a:off x="4498" y="2610"/>
                      <a:ext cx="718" cy="38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30758" name="Group 14"/>
                  <p:cNvGrpSpPr>
                    <a:grpSpLocks/>
                  </p:cNvGrpSpPr>
                  <p:nvPr/>
                </p:nvGrpSpPr>
                <p:grpSpPr bwMode="auto">
                  <a:xfrm>
                    <a:off x="3646" y="1352"/>
                    <a:ext cx="1916" cy="1591"/>
                    <a:chOff x="3646" y="1352"/>
                    <a:chExt cx="1916" cy="1591"/>
                  </a:xfrm>
                </p:grpSpPr>
                <p:sp>
                  <p:nvSpPr>
                    <p:cNvPr id="30735" name="Freeform 15"/>
                    <p:cNvSpPr>
                      <a:spLocks noChangeArrowheads="1"/>
                    </p:cNvSpPr>
                    <p:nvPr/>
                  </p:nvSpPr>
                  <p:spPr bwMode="auto">
                    <a:xfrm rot="2100000">
                      <a:off x="3596" y="1731"/>
                      <a:ext cx="1409" cy="26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736" name="Freeform 16"/>
                    <p:cNvSpPr>
                      <a:spLocks noChangeArrowheads="1"/>
                    </p:cNvSpPr>
                    <p:nvPr/>
                  </p:nvSpPr>
                  <p:spPr bwMode="auto">
                    <a:xfrm rot="2100000">
                      <a:off x="4755" y="2342"/>
                      <a:ext cx="756"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59" name="Group 17"/>
                  <p:cNvGrpSpPr>
                    <a:grpSpLocks/>
                  </p:cNvGrpSpPr>
                  <p:nvPr/>
                </p:nvGrpSpPr>
                <p:grpSpPr bwMode="auto">
                  <a:xfrm>
                    <a:off x="3639" y="1305"/>
                    <a:ext cx="1951" cy="1247"/>
                    <a:chOff x="3639" y="1305"/>
                    <a:chExt cx="1951" cy="1247"/>
                  </a:xfrm>
                </p:grpSpPr>
                <p:sp>
                  <p:nvSpPr>
                    <p:cNvPr id="30738" name="Freeform 18"/>
                    <p:cNvSpPr>
                      <a:spLocks noChangeArrowheads="1"/>
                    </p:cNvSpPr>
                    <p:nvPr/>
                  </p:nvSpPr>
                  <p:spPr bwMode="auto">
                    <a:xfrm rot="1560000">
                      <a:off x="3623" y="1588"/>
                      <a:ext cx="1348" cy="23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739" name="Freeform 19"/>
                    <p:cNvSpPr>
                      <a:spLocks noChangeArrowheads="1"/>
                    </p:cNvSpPr>
                    <p:nvPr/>
                  </p:nvSpPr>
                  <p:spPr bwMode="auto">
                    <a:xfrm rot="1560000">
                      <a:off x="4823" y="2042"/>
                      <a:ext cx="724" cy="37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60" name="Group 20"/>
                  <p:cNvGrpSpPr>
                    <a:grpSpLocks/>
                  </p:cNvGrpSpPr>
                  <p:nvPr/>
                </p:nvGrpSpPr>
                <p:grpSpPr bwMode="auto">
                  <a:xfrm>
                    <a:off x="3634" y="1239"/>
                    <a:ext cx="1973" cy="1014"/>
                    <a:chOff x="3634" y="1239"/>
                    <a:chExt cx="1973" cy="1014"/>
                  </a:xfrm>
                </p:grpSpPr>
                <p:sp>
                  <p:nvSpPr>
                    <p:cNvPr id="30741" name="Freeform 21"/>
                    <p:cNvSpPr>
                      <a:spLocks noChangeArrowheads="1"/>
                    </p:cNvSpPr>
                    <p:nvPr/>
                  </p:nvSpPr>
                  <p:spPr bwMode="auto">
                    <a:xfrm rot="1080000">
                      <a:off x="3642" y="1433"/>
                      <a:ext cx="1302" cy="26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742" name="Freeform 22"/>
                    <p:cNvSpPr>
                      <a:spLocks noChangeArrowheads="1"/>
                    </p:cNvSpPr>
                    <p:nvPr/>
                  </p:nvSpPr>
                  <p:spPr bwMode="auto">
                    <a:xfrm rot="1080000">
                      <a:off x="4862" y="1748"/>
                      <a:ext cx="700" cy="40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61" name="Group 23"/>
                  <p:cNvGrpSpPr>
                    <a:grpSpLocks/>
                  </p:cNvGrpSpPr>
                  <p:nvPr/>
                </p:nvGrpSpPr>
                <p:grpSpPr bwMode="auto">
                  <a:xfrm>
                    <a:off x="3659" y="1181"/>
                    <a:ext cx="1851" cy="634"/>
                    <a:chOff x="3659" y="1181"/>
                    <a:chExt cx="1851" cy="634"/>
                  </a:xfrm>
                </p:grpSpPr>
                <p:sp>
                  <p:nvSpPr>
                    <p:cNvPr id="5" name="Freeform 24"/>
                    <p:cNvSpPr>
                      <a:spLocks noChangeArrowheads="1"/>
                    </p:cNvSpPr>
                    <p:nvPr/>
                  </p:nvSpPr>
                  <p:spPr bwMode="auto">
                    <a:xfrm rot="480000">
                      <a:off x="3671" y="1263"/>
                      <a:ext cx="1200" cy="24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6" name="Freeform 25"/>
                    <p:cNvSpPr>
                      <a:spLocks noChangeArrowheads="1"/>
                    </p:cNvSpPr>
                    <p:nvPr/>
                  </p:nvSpPr>
                  <p:spPr bwMode="auto">
                    <a:xfrm rot="480000">
                      <a:off x="4843" y="1391"/>
                      <a:ext cx="645" cy="38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62" name="Group 26"/>
                  <p:cNvGrpSpPr>
                    <a:grpSpLocks/>
                  </p:cNvGrpSpPr>
                  <p:nvPr/>
                </p:nvGrpSpPr>
                <p:grpSpPr bwMode="auto">
                  <a:xfrm>
                    <a:off x="3683" y="1141"/>
                    <a:ext cx="1677" cy="285"/>
                    <a:chOff x="3683" y="1141"/>
                    <a:chExt cx="1677" cy="285"/>
                  </a:xfrm>
                </p:grpSpPr>
                <p:sp>
                  <p:nvSpPr>
                    <p:cNvPr id="30747" name="Freeform 27"/>
                    <p:cNvSpPr>
                      <a:spLocks noChangeArrowheads="1"/>
                    </p:cNvSpPr>
                    <p:nvPr/>
                  </p:nvSpPr>
                  <p:spPr bwMode="auto">
                    <a:xfrm rot="21480000">
                      <a:off x="3685" y="1167"/>
                      <a:ext cx="1090" cy="1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748" name="Freeform 28"/>
                    <p:cNvSpPr>
                      <a:spLocks noChangeArrowheads="1"/>
                    </p:cNvSpPr>
                    <p:nvPr/>
                  </p:nvSpPr>
                  <p:spPr bwMode="auto">
                    <a:xfrm rot="21480000">
                      <a:off x="4771" y="1151"/>
                      <a:ext cx="586" cy="26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63" name="Group 29"/>
                  <p:cNvGrpSpPr>
                    <a:grpSpLocks/>
                  </p:cNvGrpSpPr>
                  <p:nvPr/>
                </p:nvGrpSpPr>
                <p:grpSpPr bwMode="auto">
                  <a:xfrm>
                    <a:off x="3645" y="819"/>
                    <a:ext cx="1489" cy="503"/>
                    <a:chOff x="3645" y="819"/>
                    <a:chExt cx="1489" cy="503"/>
                  </a:xfrm>
                </p:grpSpPr>
                <p:sp>
                  <p:nvSpPr>
                    <p:cNvPr id="30750" name="Freeform 30"/>
                    <p:cNvSpPr>
                      <a:spLocks noChangeArrowheads="1"/>
                    </p:cNvSpPr>
                    <p:nvPr/>
                  </p:nvSpPr>
                  <p:spPr bwMode="auto">
                    <a:xfrm rot="20760000">
                      <a:off x="3650" y="1042"/>
                      <a:ext cx="958" cy="16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751" name="Freeform 31"/>
                    <p:cNvSpPr>
                      <a:spLocks noChangeArrowheads="1"/>
                    </p:cNvSpPr>
                    <p:nvPr/>
                  </p:nvSpPr>
                  <p:spPr bwMode="auto">
                    <a:xfrm rot="20760000">
                      <a:off x="4597" y="877"/>
                      <a:ext cx="514" cy="26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64" name="Group 32"/>
                  <p:cNvGrpSpPr>
                    <a:grpSpLocks/>
                  </p:cNvGrpSpPr>
                  <p:nvPr/>
                </p:nvGrpSpPr>
                <p:grpSpPr bwMode="auto">
                  <a:xfrm>
                    <a:off x="1669" y="1559"/>
                    <a:ext cx="1609" cy="1725"/>
                    <a:chOff x="1669" y="1559"/>
                    <a:chExt cx="1609" cy="1725"/>
                  </a:xfrm>
                </p:grpSpPr>
                <p:sp>
                  <p:nvSpPr>
                    <p:cNvPr id="30753" name="Freeform 33"/>
                    <p:cNvSpPr>
                      <a:spLocks noChangeArrowheads="1"/>
                    </p:cNvSpPr>
                    <p:nvPr/>
                  </p:nvSpPr>
                  <p:spPr bwMode="auto">
                    <a:xfrm rot="18900000" flipH="1">
                      <a:off x="2051" y="1996"/>
                      <a:ext cx="1339" cy="24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754" name="Freeform 34"/>
                    <p:cNvSpPr>
                      <a:spLocks noChangeArrowheads="1"/>
                    </p:cNvSpPr>
                    <p:nvPr/>
                  </p:nvSpPr>
                  <p:spPr bwMode="auto">
                    <a:xfrm rot="18900000" flipH="1">
                      <a:off x="1699" y="2705"/>
                      <a:ext cx="719" cy="38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30765" name="Group 35"/>
                  <p:cNvGrpSpPr>
                    <a:grpSpLocks/>
                  </p:cNvGrpSpPr>
                  <p:nvPr/>
                </p:nvGrpSpPr>
                <p:grpSpPr bwMode="auto">
                  <a:xfrm>
                    <a:off x="1315" y="1490"/>
                    <a:ext cx="1915" cy="1591"/>
                    <a:chOff x="1315" y="1490"/>
                    <a:chExt cx="1915" cy="1591"/>
                  </a:xfrm>
                </p:grpSpPr>
                <p:sp>
                  <p:nvSpPr>
                    <p:cNvPr id="7" name="Freeform 36"/>
                    <p:cNvSpPr>
                      <a:spLocks noChangeArrowheads="1"/>
                    </p:cNvSpPr>
                    <p:nvPr/>
                  </p:nvSpPr>
                  <p:spPr bwMode="auto">
                    <a:xfrm rot="19500000" flipH="1">
                      <a:off x="1872" y="1869"/>
                      <a:ext cx="1409" cy="26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8" name="Freeform 37"/>
                    <p:cNvSpPr>
                      <a:spLocks noChangeArrowheads="1"/>
                    </p:cNvSpPr>
                    <p:nvPr/>
                  </p:nvSpPr>
                  <p:spPr bwMode="auto">
                    <a:xfrm rot="19500000" flipH="1">
                      <a:off x="1369" y="2479"/>
                      <a:ext cx="757" cy="42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30766" name="Group 38"/>
                  <p:cNvGrpSpPr>
                    <a:grpSpLocks/>
                  </p:cNvGrpSpPr>
                  <p:nvPr/>
                </p:nvGrpSpPr>
                <p:grpSpPr bwMode="auto">
                  <a:xfrm>
                    <a:off x="1286" y="1440"/>
                    <a:ext cx="1952" cy="1250"/>
                    <a:chOff x="1286" y="1440"/>
                    <a:chExt cx="1952" cy="1250"/>
                  </a:xfrm>
                </p:grpSpPr>
                <p:sp>
                  <p:nvSpPr>
                    <p:cNvPr id="9" name="Freeform 39"/>
                    <p:cNvSpPr>
                      <a:spLocks noChangeArrowheads="1"/>
                    </p:cNvSpPr>
                    <p:nvPr/>
                  </p:nvSpPr>
                  <p:spPr bwMode="auto">
                    <a:xfrm rot="20040000" flipH="1">
                      <a:off x="1907" y="1723"/>
                      <a:ext cx="1349" cy="23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10" name="Freeform 40"/>
                    <p:cNvSpPr>
                      <a:spLocks noChangeArrowheads="1"/>
                    </p:cNvSpPr>
                    <p:nvPr/>
                  </p:nvSpPr>
                  <p:spPr bwMode="auto">
                    <a:xfrm rot="20040000" flipH="1">
                      <a:off x="1331" y="2180"/>
                      <a:ext cx="724" cy="37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67" name="Group 41"/>
                  <p:cNvGrpSpPr>
                    <a:grpSpLocks/>
                  </p:cNvGrpSpPr>
                  <p:nvPr/>
                </p:nvGrpSpPr>
                <p:grpSpPr bwMode="auto">
                  <a:xfrm>
                    <a:off x="1267" y="1377"/>
                    <a:ext cx="1973" cy="1013"/>
                    <a:chOff x="1267" y="1377"/>
                    <a:chExt cx="1973" cy="1013"/>
                  </a:xfrm>
                </p:grpSpPr>
                <p:sp>
                  <p:nvSpPr>
                    <p:cNvPr id="11" name="Freeform 42"/>
                    <p:cNvSpPr>
                      <a:spLocks noChangeArrowheads="1"/>
                    </p:cNvSpPr>
                    <p:nvPr/>
                  </p:nvSpPr>
                  <p:spPr bwMode="auto">
                    <a:xfrm rot="20520000" flipH="1">
                      <a:off x="1930" y="1571"/>
                      <a:ext cx="1303" cy="26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12" name="Freeform 43"/>
                    <p:cNvSpPr>
                      <a:spLocks noChangeArrowheads="1"/>
                    </p:cNvSpPr>
                    <p:nvPr/>
                  </p:nvSpPr>
                  <p:spPr bwMode="auto">
                    <a:xfrm rot="20520000" flipH="1">
                      <a:off x="1313" y="1885"/>
                      <a:ext cx="700" cy="40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68" name="Group 44"/>
                  <p:cNvGrpSpPr>
                    <a:grpSpLocks/>
                  </p:cNvGrpSpPr>
                  <p:nvPr/>
                </p:nvGrpSpPr>
                <p:grpSpPr bwMode="auto">
                  <a:xfrm>
                    <a:off x="1363" y="1319"/>
                    <a:ext cx="1855" cy="634"/>
                    <a:chOff x="1363" y="1319"/>
                    <a:chExt cx="1855" cy="634"/>
                  </a:xfrm>
                </p:grpSpPr>
                <p:sp>
                  <p:nvSpPr>
                    <p:cNvPr id="13" name="Freeform 45"/>
                    <p:cNvSpPr>
                      <a:spLocks noChangeArrowheads="1"/>
                    </p:cNvSpPr>
                    <p:nvPr/>
                  </p:nvSpPr>
                  <p:spPr bwMode="auto">
                    <a:xfrm rot="21120000" flipH="1">
                      <a:off x="2009" y="1401"/>
                      <a:ext cx="1200" cy="24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14" name="Freeform 46"/>
                    <p:cNvSpPr>
                      <a:spLocks noChangeArrowheads="1"/>
                    </p:cNvSpPr>
                    <p:nvPr/>
                  </p:nvSpPr>
                  <p:spPr bwMode="auto">
                    <a:xfrm rot="21120000" flipH="1">
                      <a:off x="1387" y="1529"/>
                      <a:ext cx="644" cy="38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69" name="Group 47"/>
                  <p:cNvGrpSpPr>
                    <a:grpSpLocks/>
                  </p:cNvGrpSpPr>
                  <p:nvPr/>
                </p:nvGrpSpPr>
                <p:grpSpPr bwMode="auto">
                  <a:xfrm>
                    <a:off x="1511" y="1279"/>
                    <a:ext cx="1674" cy="285"/>
                    <a:chOff x="1511" y="1279"/>
                    <a:chExt cx="1674" cy="285"/>
                  </a:xfrm>
                </p:grpSpPr>
                <p:sp>
                  <p:nvSpPr>
                    <p:cNvPr id="15" name="Freeform 48"/>
                    <p:cNvSpPr>
                      <a:spLocks noChangeArrowheads="1"/>
                    </p:cNvSpPr>
                    <p:nvPr/>
                  </p:nvSpPr>
                  <p:spPr bwMode="auto">
                    <a:xfrm rot="120000" flipH="1">
                      <a:off x="2093" y="1304"/>
                      <a:ext cx="1090" cy="1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16" name="Freeform 49"/>
                    <p:cNvSpPr>
                      <a:spLocks noChangeArrowheads="1"/>
                    </p:cNvSpPr>
                    <p:nvPr/>
                  </p:nvSpPr>
                  <p:spPr bwMode="auto">
                    <a:xfrm rot="120000" flipH="1">
                      <a:off x="1515" y="1289"/>
                      <a:ext cx="586" cy="26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70" name="Group 50"/>
                  <p:cNvGrpSpPr>
                    <a:grpSpLocks/>
                  </p:cNvGrpSpPr>
                  <p:nvPr/>
                </p:nvGrpSpPr>
                <p:grpSpPr bwMode="auto">
                  <a:xfrm>
                    <a:off x="1738" y="957"/>
                    <a:ext cx="1488" cy="503"/>
                    <a:chOff x="1738" y="957"/>
                    <a:chExt cx="1488" cy="503"/>
                  </a:xfrm>
                </p:grpSpPr>
                <p:sp>
                  <p:nvSpPr>
                    <p:cNvPr id="17" name="Freeform 51"/>
                    <p:cNvSpPr>
                      <a:spLocks noChangeArrowheads="1"/>
                    </p:cNvSpPr>
                    <p:nvPr/>
                  </p:nvSpPr>
                  <p:spPr bwMode="auto">
                    <a:xfrm rot="840000" flipH="1">
                      <a:off x="2262" y="1180"/>
                      <a:ext cx="958" cy="16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18" name="Freeform 52"/>
                    <p:cNvSpPr>
                      <a:spLocks noChangeArrowheads="1"/>
                    </p:cNvSpPr>
                    <p:nvPr/>
                  </p:nvSpPr>
                  <p:spPr bwMode="auto">
                    <a:xfrm rot="840000" flipH="1">
                      <a:off x="1762" y="1015"/>
                      <a:ext cx="514" cy="26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71" name="Group 53"/>
                  <p:cNvGrpSpPr>
                    <a:grpSpLocks/>
                  </p:cNvGrpSpPr>
                  <p:nvPr/>
                </p:nvGrpSpPr>
                <p:grpSpPr bwMode="auto">
                  <a:xfrm>
                    <a:off x="1817" y="781"/>
                    <a:ext cx="1467" cy="678"/>
                    <a:chOff x="1817" y="781"/>
                    <a:chExt cx="1467" cy="678"/>
                  </a:xfrm>
                </p:grpSpPr>
                <p:sp>
                  <p:nvSpPr>
                    <p:cNvPr id="19" name="Freeform 54"/>
                    <p:cNvSpPr>
                      <a:spLocks noChangeArrowheads="1"/>
                    </p:cNvSpPr>
                    <p:nvPr/>
                  </p:nvSpPr>
                  <p:spPr bwMode="auto">
                    <a:xfrm rot="1260000" flipH="1">
                      <a:off x="2329" y="1127"/>
                      <a:ext cx="958" cy="16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0" name="Freeform 55"/>
                    <p:cNvSpPr>
                      <a:spLocks noChangeArrowheads="1"/>
                    </p:cNvSpPr>
                    <p:nvPr/>
                  </p:nvSpPr>
                  <p:spPr bwMode="auto">
                    <a:xfrm rot="1260000" flipH="1">
                      <a:off x="1846" y="866"/>
                      <a:ext cx="514" cy="26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72" name="Group 56"/>
                  <p:cNvGrpSpPr>
                    <a:grpSpLocks/>
                  </p:cNvGrpSpPr>
                  <p:nvPr/>
                </p:nvGrpSpPr>
                <p:grpSpPr bwMode="auto">
                  <a:xfrm>
                    <a:off x="1989" y="524"/>
                    <a:ext cx="1368" cy="951"/>
                    <a:chOff x="1989" y="524"/>
                    <a:chExt cx="1368" cy="951"/>
                  </a:xfrm>
                </p:grpSpPr>
                <p:sp>
                  <p:nvSpPr>
                    <p:cNvPr id="21" name="Freeform 57"/>
                    <p:cNvSpPr>
                      <a:spLocks noChangeArrowheads="1"/>
                    </p:cNvSpPr>
                    <p:nvPr/>
                  </p:nvSpPr>
                  <p:spPr bwMode="auto">
                    <a:xfrm rot="2040000" flipH="1">
                      <a:off x="2435" y="1055"/>
                      <a:ext cx="958" cy="16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778" name="Freeform 58"/>
                    <p:cNvSpPr>
                      <a:spLocks noChangeArrowheads="1"/>
                    </p:cNvSpPr>
                    <p:nvPr/>
                  </p:nvSpPr>
                  <p:spPr bwMode="auto">
                    <a:xfrm rot="2040000" flipH="1">
                      <a:off x="2018" y="645"/>
                      <a:ext cx="514" cy="26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73" name="Group 59"/>
                  <p:cNvGrpSpPr>
                    <a:grpSpLocks/>
                  </p:cNvGrpSpPr>
                  <p:nvPr/>
                </p:nvGrpSpPr>
                <p:grpSpPr bwMode="auto">
                  <a:xfrm>
                    <a:off x="2165" y="275"/>
                    <a:ext cx="1249" cy="1157"/>
                    <a:chOff x="2165" y="275"/>
                    <a:chExt cx="1249" cy="1157"/>
                  </a:xfrm>
                </p:grpSpPr>
                <p:sp>
                  <p:nvSpPr>
                    <p:cNvPr id="22" name="Freeform 60"/>
                    <p:cNvSpPr>
                      <a:spLocks noChangeArrowheads="1"/>
                    </p:cNvSpPr>
                    <p:nvPr/>
                  </p:nvSpPr>
                  <p:spPr bwMode="auto">
                    <a:xfrm rot="2700000" flipH="1">
                      <a:off x="2526" y="948"/>
                      <a:ext cx="972" cy="16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3" name="Freeform 61"/>
                    <p:cNvSpPr>
                      <a:spLocks noChangeArrowheads="1"/>
                    </p:cNvSpPr>
                    <p:nvPr/>
                  </p:nvSpPr>
                  <p:spPr bwMode="auto">
                    <a:xfrm rot="2700000" flipH="1">
                      <a:off x="2181" y="422"/>
                      <a:ext cx="522" cy="26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74" name="Group 62"/>
                  <p:cNvGrpSpPr>
                    <a:grpSpLocks/>
                  </p:cNvGrpSpPr>
                  <p:nvPr/>
                </p:nvGrpSpPr>
                <p:grpSpPr bwMode="auto">
                  <a:xfrm>
                    <a:off x="2534" y="213"/>
                    <a:ext cx="922" cy="1186"/>
                    <a:chOff x="2534" y="213"/>
                    <a:chExt cx="922" cy="1186"/>
                  </a:xfrm>
                </p:grpSpPr>
                <p:sp>
                  <p:nvSpPr>
                    <p:cNvPr id="24" name="Freeform 63"/>
                    <p:cNvSpPr>
                      <a:spLocks noChangeArrowheads="1"/>
                    </p:cNvSpPr>
                    <p:nvPr/>
                  </p:nvSpPr>
                  <p:spPr bwMode="auto">
                    <a:xfrm rot="3480000" flipH="1">
                      <a:off x="2733" y="911"/>
                      <a:ext cx="854" cy="16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5" name="Freeform 64"/>
                    <p:cNvSpPr>
                      <a:spLocks noChangeArrowheads="1"/>
                    </p:cNvSpPr>
                    <p:nvPr/>
                  </p:nvSpPr>
                  <p:spPr bwMode="auto">
                    <a:xfrm rot="3480000" flipH="1">
                      <a:off x="2537" y="348"/>
                      <a:ext cx="459" cy="26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75" name="Group 65"/>
                  <p:cNvGrpSpPr>
                    <a:grpSpLocks/>
                  </p:cNvGrpSpPr>
                  <p:nvPr/>
                </p:nvGrpSpPr>
                <p:grpSpPr bwMode="auto">
                  <a:xfrm>
                    <a:off x="2803" y="157"/>
                    <a:ext cx="704" cy="1224"/>
                    <a:chOff x="2803" y="157"/>
                    <a:chExt cx="704" cy="1224"/>
                  </a:xfrm>
                </p:grpSpPr>
                <p:sp>
                  <p:nvSpPr>
                    <p:cNvPr id="26" name="Freeform 66"/>
                    <p:cNvSpPr>
                      <a:spLocks noChangeArrowheads="1"/>
                    </p:cNvSpPr>
                    <p:nvPr/>
                  </p:nvSpPr>
                  <p:spPr bwMode="auto">
                    <a:xfrm rot="4140000" flipH="1">
                      <a:off x="2871" y="884"/>
                      <a:ext cx="824" cy="16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7" name="Freeform 67"/>
                    <p:cNvSpPr>
                      <a:spLocks noChangeArrowheads="1"/>
                    </p:cNvSpPr>
                    <p:nvPr/>
                  </p:nvSpPr>
                  <p:spPr bwMode="auto">
                    <a:xfrm rot="4140000" flipH="1">
                      <a:off x="2784" y="280"/>
                      <a:ext cx="443" cy="26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76" name="Group 68"/>
                  <p:cNvGrpSpPr>
                    <a:grpSpLocks/>
                  </p:cNvGrpSpPr>
                  <p:nvPr/>
                </p:nvGrpSpPr>
                <p:grpSpPr bwMode="auto">
                  <a:xfrm>
                    <a:off x="3568" y="601"/>
                    <a:ext cx="1457" cy="699"/>
                    <a:chOff x="3568" y="601"/>
                    <a:chExt cx="1457" cy="699"/>
                  </a:xfrm>
                </p:grpSpPr>
                <p:sp>
                  <p:nvSpPr>
                    <p:cNvPr id="28" name="Freeform 69"/>
                    <p:cNvSpPr>
                      <a:spLocks noChangeArrowheads="1"/>
                    </p:cNvSpPr>
                    <p:nvPr/>
                  </p:nvSpPr>
                  <p:spPr bwMode="auto">
                    <a:xfrm rot="20280000">
                      <a:off x="3565" y="961"/>
                      <a:ext cx="957" cy="16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29" name="Freeform 70"/>
                    <p:cNvSpPr>
                      <a:spLocks noChangeArrowheads="1"/>
                    </p:cNvSpPr>
                    <p:nvPr/>
                  </p:nvSpPr>
                  <p:spPr bwMode="auto">
                    <a:xfrm rot="20280000">
                      <a:off x="4481" y="689"/>
                      <a:ext cx="514" cy="26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77" name="Group 71"/>
                  <p:cNvGrpSpPr>
                    <a:grpSpLocks/>
                  </p:cNvGrpSpPr>
                  <p:nvPr/>
                </p:nvGrpSpPr>
                <p:grpSpPr bwMode="auto">
                  <a:xfrm>
                    <a:off x="3485" y="395"/>
                    <a:ext cx="1381" cy="914"/>
                    <a:chOff x="3485" y="395"/>
                    <a:chExt cx="1381" cy="914"/>
                  </a:xfrm>
                </p:grpSpPr>
                <p:sp>
                  <p:nvSpPr>
                    <p:cNvPr id="30792" name="Freeform 72"/>
                    <p:cNvSpPr>
                      <a:spLocks noChangeArrowheads="1"/>
                    </p:cNvSpPr>
                    <p:nvPr/>
                  </p:nvSpPr>
                  <p:spPr bwMode="auto">
                    <a:xfrm rot="19680000">
                      <a:off x="3457" y="903"/>
                      <a:ext cx="957" cy="16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793" name="Freeform 73"/>
                    <p:cNvSpPr>
                      <a:spLocks noChangeArrowheads="1"/>
                    </p:cNvSpPr>
                    <p:nvPr/>
                  </p:nvSpPr>
                  <p:spPr bwMode="auto">
                    <a:xfrm rot="19680000">
                      <a:off x="4321" y="511"/>
                      <a:ext cx="514" cy="26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sp>
                <p:nvSpPr>
                  <p:cNvPr id="30794" name="Freeform 74"/>
                  <p:cNvSpPr>
                    <a:spLocks noChangeArrowheads="1"/>
                  </p:cNvSpPr>
                  <p:nvPr/>
                </p:nvSpPr>
                <p:spPr bwMode="auto">
                  <a:xfrm rot="4560000" flipH="1">
                    <a:off x="3002" y="924"/>
                    <a:ext cx="798" cy="1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795" name="Freeform 75"/>
                  <p:cNvSpPr>
                    <a:spLocks noChangeArrowheads="1"/>
                  </p:cNvSpPr>
                  <p:nvPr/>
                </p:nvSpPr>
                <p:spPr bwMode="auto">
                  <a:xfrm rot="4560000" flipH="1">
                    <a:off x="3022" y="342"/>
                    <a:ext cx="429" cy="17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nvGrpSpPr>
                  <p:cNvPr id="30780" name="Group 76"/>
                  <p:cNvGrpSpPr>
                    <a:grpSpLocks/>
                  </p:cNvGrpSpPr>
                  <p:nvPr/>
                </p:nvGrpSpPr>
                <p:grpSpPr bwMode="auto">
                  <a:xfrm>
                    <a:off x="3372" y="171"/>
                    <a:ext cx="754" cy="1197"/>
                    <a:chOff x="3372" y="171"/>
                    <a:chExt cx="754" cy="1197"/>
                  </a:xfrm>
                </p:grpSpPr>
                <p:sp>
                  <p:nvSpPr>
                    <p:cNvPr id="30797" name="Freeform 77"/>
                    <p:cNvSpPr>
                      <a:spLocks noChangeArrowheads="1"/>
                    </p:cNvSpPr>
                    <p:nvPr/>
                  </p:nvSpPr>
                  <p:spPr bwMode="auto">
                    <a:xfrm rot="17760000">
                      <a:off x="3205" y="897"/>
                      <a:ext cx="825" cy="14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798" name="Freeform 78"/>
                    <p:cNvSpPr>
                      <a:spLocks noChangeArrowheads="1"/>
                    </p:cNvSpPr>
                    <p:nvPr/>
                  </p:nvSpPr>
                  <p:spPr bwMode="auto">
                    <a:xfrm rot="17760000">
                      <a:off x="3709" y="307"/>
                      <a:ext cx="442" cy="22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81" name="Group 79"/>
                  <p:cNvGrpSpPr>
                    <a:grpSpLocks/>
                  </p:cNvGrpSpPr>
                  <p:nvPr/>
                </p:nvGrpSpPr>
                <p:grpSpPr bwMode="auto">
                  <a:xfrm>
                    <a:off x="3367" y="248"/>
                    <a:ext cx="1190" cy="1129"/>
                    <a:chOff x="3367" y="248"/>
                    <a:chExt cx="1190" cy="1129"/>
                  </a:xfrm>
                </p:grpSpPr>
                <p:sp>
                  <p:nvSpPr>
                    <p:cNvPr id="30800" name="Freeform 80"/>
                    <p:cNvSpPr>
                      <a:spLocks noChangeArrowheads="1"/>
                    </p:cNvSpPr>
                    <p:nvPr/>
                  </p:nvSpPr>
                  <p:spPr bwMode="auto">
                    <a:xfrm rot="18840000">
                      <a:off x="3306" y="878"/>
                      <a:ext cx="897" cy="21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801" name="Freeform 81"/>
                    <p:cNvSpPr>
                      <a:spLocks noChangeArrowheads="1"/>
                    </p:cNvSpPr>
                    <p:nvPr/>
                  </p:nvSpPr>
                  <p:spPr bwMode="auto">
                    <a:xfrm rot="18840000">
                      <a:off x="4032" y="372"/>
                      <a:ext cx="481" cy="32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82" name="Group 82"/>
                  <p:cNvGrpSpPr>
                    <a:grpSpLocks/>
                  </p:cNvGrpSpPr>
                  <p:nvPr/>
                </p:nvGrpSpPr>
                <p:grpSpPr bwMode="auto">
                  <a:xfrm>
                    <a:off x="3441" y="184"/>
                    <a:ext cx="267" cy="1134"/>
                    <a:chOff x="3441" y="184"/>
                    <a:chExt cx="267" cy="1134"/>
                  </a:xfrm>
                </p:grpSpPr>
                <p:sp>
                  <p:nvSpPr>
                    <p:cNvPr id="30803" name="Freeform 83"/>
                    <p:cNvSpPr>
                      <a:spLocks noChangeArrowheads="1"/>
                    </p:cNvSpPr>
                    <p:nvPr/>
                  </p:nvSpPr>
                  <p:spPr bwMode="auto">
                    <a:xfrm rot="16680000">
                      <a:off x="3156" y="916"/>
                      <a:ext cx="741" cy="6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804" name="Freeform 84"/>
                    <p:cNvSpPr>
                      <a:spLocks noChangeArrowheads="1"/>
                    </p:cNvSpPr>
                    <p:nvPr/>
                  </p:nvSpPr>
                  <p:spPr bwMode="auto">
                    <a:xfrm rot="16680000">
                      <a:off x="3431" y="336"/>
                      <a:ext cx="398" cy="10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10800000" scaled="1"/>
                    </a:gradFill>
                    <a:ln w="9525">
                      <a:noFill/>
                      <a:round/>
                      <a:headEnd/>
                      <a:tailEnd/>
                    </a:ln>
                    <a:effectLst/>
                  </p:spPr>
                  <p:txBody>
                    <a:bodyPr wrap="none" anchor="ctr"/>
                    <a:lstStyle/>
                    <a:p>
                      <a:pPr>
                        <a:defRPr/>
                      </a:pPr>
                      <a:endParaRPr lang="ru-RU"/>
                    </a:p>
                  </p:txBody>
                </p:sp>
              </p:grpSp>
              <p:grpSp>
                <p:nvGrpSpPr>
                  <p:cNvPr id="30783" name="Group 85"/>
                  <p:cNvGrpSpPr>
                    <a:grpSpLocks/>
                  </p:cNvGrpSpPr>
                  <p:nvPr/>
                </p:nvGrpSpPr>
                <p:grpSpPr bwMode="auto">
                  <a:xfrm>
                    <a:off x="1931" y="1596"/>
                    <a:ext cx="1383" cy="1888"/>
                    <a:chOff x="1931" y="1596"/>
                    <a:chExt cx="1383" cy="1888"/>
                  </a:xfrm>
                </p:grpSpPr>
                <p:sp>
                  <p:nvSpPr>
                    <p:cNvPr id="30806" name="Freeform 86"/>
                    <p:cNvSpPr>
                      <a:spLocks noChangeArrowheads="1"/>
                    </p:cNvSpPr>
                    <p:nvPr/>
                  </p:nvSpPr>
                  <p:spPr bwMode="auto">
                    <a:xfrm rot="18360000" flipH="1">
                      <a:off x="2156" y="2087"/>
                      <a:ext cx="1339" cy="24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807" name="Freeform 87"/>
                    <p:cNvSpPr>
                      <a:spLocks noChangeArrowheads="1"/>
                    </p:cNvSpPr>
                    <p:nvPr/>
                  </p:nvSpPr>
                  <p:spPr bwMode="auto">
                    <a:xfrm rot="18360000" flipH="1">
                      <a:off x="1940" y="2891"/>
                      <a:ext cx="718" cy="38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30784" name="Group 88"/>
                  <p:cNvGrpSpPr>
                    <a:grpSpLocks/>
                  </p:cNvGrpSpPr>
                  <p:nvPr/>
                </p:nvGrpSpPr>
                <p:grpSpPr bwMode="auto">
                  <a:xfrm>
                    <a:off x="2390" y="1668"/>
                    <a:ext cx="927" cy="1890"/>
                    <a:chOff x="2390" y="1668"/>
                    <a:chExt cx="927" cy="1890"/>
                  </a:xfrm>
                </p:grpSpPr>
                <p:sp>
                  <p:nvSpPr>
                    <p:cNvPr id="30809" name="Freeform 89"/>
                    <p:cNvSpPr>
                      <a:spLocks noChangeArrowheads="1"/>
                    </p:cNvSpPr>
                    <p:nvPr/>
                  </p:nvSpPr>
                  <p:spPr bwMode="auto">
                    <a:xfrm rot="17520000" flipH="1">
                      <a:off x="2354" y="2166"/>
                      <a:ext cx="1239" cy="24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810" name="Freeform 90"/>
                    <p:cNvSpPr>
                      <a:spLocks noChangeArrowheads="1"/>
                    </p:cNvSpPr>
                    <p:nvPr/>
                  </p:nvSpPr>
                  <p:spPr bwMode="auto">
                    <a:xfrm rot="17520000" flipH="1">
                      <a:off x="2359" y="2989"/>
                      <a:ext cx="665" cy="38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30785" name="Group 91"/>
                  <p:cNvGrpSpPr>
                    <a:grpSpLocks/>
                  </p:cNvGrpSpPr>
                  <p:nvPr/>
                </p:nvGrpSpPr>
                <p:grpSpPr bwMode="auto">
                  <a:xfrm>
                    <a:off x="2845" y="1701"/>
                    <a:ext cx="544" cy="1844"/>
                    <a:chOff x="2845" y="1701"/>
                    <a:chExt cx="544" cy="1844"/>
                  </a:xfrm>
                </p:grpSpPr>
                <p:sp>
                  <p:nvSpPr>
                    <p:cNvPr id="30812" name="Freeform 92"/>
                    <p:cNvSpPr>
                      <a:spLocks noChangeArrowheads="1"/>
                    </p:cNvSpPr>
                    <p:nvPr/>
                  </p:nvSpPr>
                  <p:spPr bwMode="auto">
                    <a:xfrm rot="16860000" flipH="1">
                      <a:off x="2576" y="2195"/>
                      <a:ext cx="1189" cy="21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813" name="Freeform 93"/>
                    <p:cNvSpPr>
                      <a:spLocks noChangeArrowheads="1"/>
                    </p:cNvSpPr>
                    <p:nvPr/>
                  </p:nvSpPr>
                  <p:spPr bwMode="auto">
                    <a:xfrm rot="16860000" flipH="1">
                      <a:off x="2758" y="3028"/>
                      <a:ext cx="638"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30786" name="Group 94"/>
                  <p:cNvGrpSpPr>
                    <a:grpSpLocks/>
                  </p:cNvGrpSpPr>
                  <p:nvPr/>
                </p:nvGrpSpPr>
                <p:grpSpPr bwMode="auto">
                  <a:xfrm>
                    <a:off x="3574" y="1566"/>
                    <a:ext cx="1442" cy="1855"/>
                    <a:chOff x="3574" y="1566"/>
                    <a:chExt cx="1442" cy="1855"/>
                  </a:xfrm>
                </p:grpSpPr>
                <p:sp>
                  <p:nvSpPr>
                    <p:cNvPr id="30815" name="Freeform 95"/>
                    <p:cNvSpPr>
                      <a:spLocks noChangeArrowheads="1"/>
                    </p:cNvSpPr>
                    <p:nvPr/>
                  </p:nvSpPr>
                  <p:spPr bwMode="auto">
                    <a:xfrm rot="3120000">
                      <a:off x="3413" y="2046"/>
                      <a:ext cx="1339" cy="24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816" name="Freeform 96"/>
                    <p:cNvSpPr>
                      <a:spLocks noChangeArrowheads="1"/>
                    </p:cNvSpPr>
                    <p:nvPr/>
                  </p:nvSpPr>
                  <p:spPr bwMode="auto">
                    <a:xfrm rot="3120000">
                      <a:off x="4289" y="2830"/>
                      <a:ext cx="718" cy="38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30787" name="Group 97"/>
                  <p:cNvGrpSpPr>
                    <a:grpSpLocks/>
                  </p:cNvGrpSpPr>
                  <p:nvPr/>
                </p:nvGrpSpPr>
                <p:grpSpPr bwMode="auto">
                  <a:xfrm>
                    <a:off x="3555" y="1636"/>
                    <a:ext cx="1111" cy="1907"/>
                    <a:chOff x="3555" y="1636"/>
                    <a:chExt cx="1111" cy="1907"/>
                  </a:xfrm>
                </p:grpSpPr>
                <p:sp>
                  <p:nvSpPr>
                    <p:cNvPr id="30818" name="Freeform 98"/>
                    <p:cNvSpPr>
                      <a:spLocks noChangeArrowheads="1"/>
                    </p:cNvSpPr>
                    <p:nvPr/>
                  </p:nvSpPr>
                  <p:spPr bwMode="auto">
                    <a:xfrm rot="3720000">
                      <a:off x="3318" y="2139"/>
                      <a:ext cx="1281" cy="23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819" name="Freeform 99"/>
                    <p:cNvSpPr>
                      <a:spLocks noChangeArrowheads="1"/>
                    </p:cNvSpPr>
                    <p:nvPr/>
                  </p:nvSpPr>
                  <p:spPr bwMode="auto">
                    <a:xfrm rot="3720000">
                      <a:off x="4002" y="2972"/>
                      <a:ext cx="687" cy="36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30788" name="Group 100"/>
                  <p:cNvGrpSpPr>
                    <a:grpSpLocks/>
                  </p:cNvGrpSpPr>
                  <p:nvPr/>
                </p:nvGrpSpPr>
                <p:grpSpPr bwMode="auto">
                  <a:xfrm>
                    <a:off x="3511" y="1708"/>
                    <a:ext cx="774" cy="1879"/>
                    <a:chOff x="3511" y="1708"/>
                    <a:chExt cx="774" cy="1879"/>
                  </a:xfrm>
                </p:grpSpPr>
                <p:sp>
                  <p:nvSpPr>
                    <p:cNvPr id="30821" name="Freeform 101"/>
                    <p:cNvSpPr>
                      <a:spLocks noChangeArrowheads="1"/>
                    </p:cNvSpPr>
                    <p:nvPr/>
                  </p:nvSpPr>
                  <p:spPr bwMode="auto">
                    <a:xfrm rot="4260000">
                      <a:off x="3183" y="2231"/>
                      <a:ext cx="1243" cy="19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822" name="Freeform 102"/>
                    <p:cNvSpPr>
                      <a:spLocks noChangeArrowheads="1"/>
                    </p:cNvSpPr>
                    <p:nvPr/>
                  </p:nvSpPr>
                  <p:spPr bwMode="auto">
                    <a:xfrm rot="4260000">
                      <a:off x="3703" y="3072"/>
                      <a:ext cx="667" cy="30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30789" name="Group 103"/>
                  <p:cNvGrpSpPr>
                    <a:grpSpLocks/>
                  </p:cNvGrpSpPr>
                  <p:nvPr/>
                </p:nvGrpSpPr>
                <p:grpSpPr bwMode="auto">
                  <a:xfrm>
                    <a:off x="3484" y="1787"/>
                    <a:ext cx="432" cy="1749"/>
                    <a:chOff x="3484" y="1787"/>
                    <a:chExt cx="432" cy="1749"/>
                  </a:xfrm>
                </p:grpSpPr>
                <p:sp>
                  <p:nvSpPr>
                    <p:cNvPr id="30824" name="Freeform 104"/>
                    <p:cNvSpPr>
                      <a:spLocks noChangeArrowheads="1"/>
                    </p:cNvSpPr>
                    <p:nvPr/>
                  </p:nvSpPr>
                  <p:spPr bwMode="auto">
                    <a:xfrm rot="4920000">
                      <a:off x="3088" y="2270"/>
                      <a:ext cx="1143" cy="19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10800000" scaled="1"/>
                    </a:gradFill>
                    <a:ln w="9525">
                      <a:noFill/>
                      <a:round/>
                      <a:headEnd/>
                      <a:tailEnd/>
                    </a:ln>
                    <a:effectLst/>
                  </p:spPr>
                  <p:txBody>
                    <a:bodyPr wrap="none" anchor="ctr"/>
                    <a:lstStyle/>
                    <a:p>
                      <a:pPr>
                        <a:defRPr/>
                      </a:pPr>
                      <a:endParaRPr lang="ru-RU"/>
                    </a:p>
                  </p:txBody>
                </p:sp>
                <p:sp>
                  <p:nvSpPr>
                    <p:cNvPr id="30825" name="Freeform 105"/>
                    <p:cNvSpPr>
                      <a:spLocks noChangeArrowheads="1"/>
                    </p:cNvSpPr>
                    <p:nvPr/>
                  </p:nvSpPr>
                  <p:spPr bwMode="auto">
                    <a:xfrm rot="4920000">
                      <a:off x="3420" y="3061"/>
                      <a:ext cx="614" cy="30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nvGrpSpPr>
                  <p:cNvPr id="30790" name="Group 106"/>
                  <p:cNvGrpSpPr>
                    <a:grpSpLocks/>
                  </p:cNvGrpSpPr>
                  <p:nvPr/>
                </p:nvGrpSpPr>
                <p:grpSpPr bwMode="auto">
                  <a:xfrm>
                    <a:off x="3127" y="1818"/>
                    <a:ext cx="417" cy="1711"/>
                    <a:chOff x="3127" y="1818"/>
                    <a:chExt cx="417" cy="1711"/>
                  </a:xfrm>
                </p:grpSpPr>
                <p:sp>
                  <p:nvSpPr>
                    <p:cNvPr id="30827" name="Freeform 107"/>
                    <p:cNvSpPr>
                      <a:spLocks noChangeArrowheads="1"/>
                    </p:cNvSpPr>
                    <p:nvPr/>
                  </p:nvSpPr>
                  <p:spPr bwMode="auto">
                    <a:xfrm rot="5760000">
                      <a:off x="2857" y="2308"/>
                      <a:ext cx="1116" cy="1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rgbClr val="FE1F08"/>
                        </a:gs>
                        <a:gs pos="100000">
                          <a:srgbClr val="FFE103"/>
                        </a:gs>
                      </a:gsLst>
                      <a:lin ang="5400000" scaled="1"/>
                    </a:gradFill>
                    <a:ln w="9525">
                      <a:noFill/>
                      <a:round/>
                      <a:headEnd/>
                      <a:tailEnd/>
                    </a:ln>
                    <a:effectLst/>
                  </p:spPr>
                  <p:txBody>
                    <a:bodyPr wrap="none" anchor="ctr"/>
                    <a:lstStyle/>
                    <a:p>
                      <a:pPr>
                        <a:defRPr/>
                      </a:pPr>
                      <a:endParaRPr lang="ru-RU"/>
                    </a:p>
                  </p:txBody>
                </p:sp>
                <p:sp>
                  <p:nvSpPr>
                    <p:cNvPr id="30828" name="Freeform 108"/>
                    <p:cNvSpPr>
                      <a:spLocks noChangeArrowheads="1"/>
                    </p:cNvSpPr>
                    <p:nvPr/>
                  </p:nvSpPr>
                  <p:spPr bwMode="auto">
                    <a:xfrm rot="5760000">
                      <a:off x="2975" y="3106"/>
                      <a:ext cx="599" cy="22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rgbClr val="000000"/>
                        </a:gs>
                        <a:gs pos="100000">
                          <a:srgbClr val="FE1F08"/>
                        </a:gs>
                      </a:gsLst>
                      <a:lin ang="5400000" scaled="1"/>
                    </a:gradFill>
                    <a:ln w="9525">
                      <a:noFill/>
                      <a:round/>
                      <a:headEnd/>
                      <a:tailEnd/>
                    </a:ln>
                    <a:effectLst/>
                  </p:spPr>
                  <p:txBody>
                    <a:bodyPr wrap="none" anchor="ctr"/>
                    <a:lstStyle/>
                    <a:p>
                      <a:pPr>
                        <a:defRPr/>
                      </a:pPr>
                      <a:endParaRPr lang="ru-RU"/>
                    </a:p>
                  </p:txBody>
                </p:sp>
              </p:grpSp>
            </p:grpSp>
          </p:grpSp>
          <p:grpSp>
            <p:nvGrpSpPr>
              <p:cNvPr id="30745" name="Group 109"/>
              <p:cNvGrpSpPr>
                <a:grpSpLocks/>
              </p:cNvGrpSpPr>
              <p:nvPr/>
            </p:nvGrpSpPr>
            <p:grpSpPr bwMode="auto">
              <a:xfrm>
                <a:off x="-10341" y="-10582"/>
                <a:ext cx="27493" cy="26791"/>
                <a:chOff x="-10341" y="-10582"/>
                <a:chExt cx="27493" cy="26791"/>
              </a:xfrm>
            </p:grpSpPr>
            <p:grpSp>
              <p:nvGrpSpPr>
                <p:cNvPr id="30746" name="Group 110"/>
                <p:cNvGrpSpPr>
                  <a:grpSpLocks/>
                </p:cNvGrpSpPr>
                <p:nvPr/>
              </p:nvGrpSpPr>
              <p:grpSpPr bwMode="auto">
                <a:xfrm>
                  <a:off x="-10341" y="-10582"/>
                  <a:ext cx="27493" cy="26791"/>
                  <a:chOff x="-10341" y="-10582"/>
                  <a:chExt cx="27493" cy="26791"/>
                </a:xfrm>
              </p:grpSpPr>
              <p:sp>
                <p:nvSpPr>
                  <p:cNvPr id="30831" name="Arc 111"/>
                  <p:cNvSpPr>
                    <a:spLocks/>
                  </p:cNvSpPr>
                  <p:nvPr/>
                </p:nvSpPr>
                <p:spPr bwMode="auto">
                  <a:xfrm flipV="1">
                    <a:off x="-10341" y="-10582"/>
                    <a:ext cx="15952" cy="1271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360">
                    <a:solidFill>
                      <a:srgbClr val="FF8B17"/>
                    </a:solidFill>
                    <a:miter lim="800000"/>
                    <a:headEnd/>
                    <a:tailEnd/>
                  </a:ln>
                  <a:effectLst/>
                </p:spPr>
                <p:txBody>
                  <a:bodyPr wrap="none" anchor="ctr"/>
                  <a:lstStyle/>
                  <a:p>
                    <a:pPr>
                      <a:defRPr/>
                    </a:pPr>
                    <a:endParaRPr lang="ru-RU"/>
                  </a:p>
                </p:txBody>
              </p:sp>
              <p:sp>
                <p:nvSpPr>
                  <p:cNvPr id="30832" name="Arc 112"/>
                  <p:cNvSpPr>
                    <a:spLocks/>
                  </p:cNvSpPr>
                  <p:nvPr/>
                </p:nvSpPr>
                <p:spPr bwMode="auto">
                  <a:xfrm flipH="1">
                    <a:off x="1613" y="1430"/>
                    <a:ext cx="12528" cy="14780"/>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360">
                    <a:solidFill>
                      <a:srgbClr val="FE1F08"/>
                    </a:solidFill>
                    <a:miter lim="800000"/>
                    <a:headEnd/>
                    <a:tailEnd/>
                  </a:ln>
                  <a:effectLst/>
                </p:spPr>
                <p:txBody>
                  <a:bodyPr wrap="none" anchor="ctr"/>
                  <a:lstStyle/>
                  <a:p>
                    <a:pPr>
                      <a:defRPr/>
                    </a:pPr>
                    <a:endParaRPr lang="ru-RU"/>
                  </a:p>
                </p:txBody>
              </p:sp>
              <p:sp>
                <p:nvSpPr>
                  <p:cNvPr id="30833" name="Arc 113"/>
                  <p:cNvSpPr>
                    <a:spLocks/>
                  </p:cNvSpPr>
                  <p:nvPr/>
                </p:nvSpPr>
                <p:spPr bwMode="auto">
                  <a:xfrm>
                    <a:off x="-4087" y="1104"/>
                    <a:ext cx="8860" cy="14780"/>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360">
                    <a:solidFill>
                      <a:srgbClr val="FF8B17"/>
                    </a:solidFill>
                    <a:miter lim="800000"/>
                    <a:headEnd/>
                    <a:tailEnd/>
                  </a:ln>
                  <a:effectLst/>
                </p:spPr>
                <p:txBody>
                  <a:bodyPr wrap="none" anchor="ctr"/>
                  <a:lstStyle/>
                  <a:p>
                    <a:pPr>
                      <a:defRPr/>
                    </a:pPr>
                    <a:endParaRPr lang="ru-RU"/>
                  </a:p>
                </p:txBody>
              </p:sp>
              <p:sp>
                <p:nvSpPr>
                  <p:cNvPr id="30834" name="Arc 114"/>
                  <p:cNvSpPr>
                    <a:spLocks/>
                  </p:cNvSpPr>
                  <p:nvPr/>
                </p:nvSpPr>
                <p:spPr bwMode="auto">
                  <a:xfrm flipH="1">
                    <a:off x="1369" y="818"/>
                    <a:ext cx="15784" cy="14780"/>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360">
                    <a:solidFill>
                      <a:srgbClr val="FE1F08"/>
                    </a:solidFill>
                    <a:miter lim="800000"/>
                    <a:headEnd/>
                    <a:tailEnd/>
                  </a:ln>
                  <a:effectLst/>
                </p:spPr>
                <p:txBody>
                  <a:bodyPr wrap="none" anchor="ctr"/>
                  <a:lstStyle/>
                  <a:p>
                    <a:pPr>
                      <a:defRPr/>
                    </a:pPr>
                    <a:endParaRPr lang="ru-RU"/>
                  </a:p>
                </p:txBody>
              </p:sp>
              <p:sp>
                <p:nvSpPr>
                  <p:cNvPr id="30835" name="Arc 115"/>
                  <p:cNvSpPr>
                    <a:spLocks/>
                  </p:cNvSpPr>
                  <p:nvPr/>
                </p:nvSpPr>
                <p:spPr bwMode="auto">
                  <a:xfrm flipH="1">
                    <a:off x="1926" y="430"/>
                    <a:ext cx="11496" cy="14316"/>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360">
                    <a:solidFill>
                      <a:srgbClr val="FF8B17"/>
                    </a:solidFill>
                    <a:miter lim="800000"/>
                    <a:headEnd/>
                    <a:tailEnd/>
                  </a:ln>
                  <a:effectLst/>
                </p:spPr>
                <p:txBody>
                  <a:bodyPr wrap="none" anchor="ctr"/>
                  <a:lstStyle/>
                  <a:p>
                    <a:pPr>
                      <a:defRPr/>
                    </a:pPr>
                    <a:endParaRPr lang="ru-RU"/>
                  </a:p>
                </p:txBody>
              </p:sp>
              <p:sp>
                <p:nvSpPr>
                  <p:cNvPr id="30836" name="Arc 116"/>
                  <p:cNvSpPr>
                    <a:spLocks/>
                  </p:cNvSpPr>
                  <p:nvPr/>
                </p:nvSpPr>
                <p:spPr bwMode="auto">
                  <a:xfrm>
                    <a:off x="-692" y="1181"/>
                    <a:ext cx="4744" cy="14316"/>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360">
                    <a:solidFill>
                      <a:srgbClr val="FFE103"/>
                    </a:solidFill>
                    <a:miter lim="800000"/>
                    <a:headEnd/>
                    <a:tailEnd/>
                  </a:ln>
                  <a:effectLst/>
                </p:spPr>
                <p:txBody>
                  <a:bodyPr wrap="none" anchor="ctr"/>
                  <a:lstStyle/>
                  <a:p>
                    <a:pPr>
                      <a:defRPr/>
                    </a:pPr>
                    <a:endParaRPr lang="ru-RU"/>
                  </a:p>
                </p:txBody>
              </p:sp>
              <p:sp>
                <p:nvSpPr>
                  <p:cNvPr id="30837" name="Freeform 117"/>
                  <p:cNvSpPr>
                    <a:spLocks noChangeArrowheads="1"/>
                  </p:cNvSpPr>
                  <p:nvPr/>
                </p:nvSpPr>
                <p:spPr bwMode="auto">
                  <a:xfrm flipH="1">
                    <a:off x="2711" y="527"/>
                    <a:ext cx="325" cy="118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E1F08"/>
                    </a:solidFill>
                    <a:round/>
                    <a:headEnd/>
                    <a:tailEnd/>
                  </a:ln>
                  <a:effectLst/>
                </p:spPr>
                <p:txBody>
                  <a:bodyPr wrap="none" anchor="ctr"/>
                  <a:lstStyle/>
                  <a:p>
                    <a:pPr>
                      <a:defRPr/>
                    </a:pPr>
                    <a:endParaRPr lang="ru-RU"/>
                  </a:p>
                </p:txBody>
              </p:sp>
            </p:grpSp>
            <p:sp>
              <p:nvSpPr>
                <p:cNvPr id="30838" name="Freeform 118"/>
                <p:cNvSpPr>
                  <a:spLocks noChangeArrowheads="1"/>
                </p:cNvSpPr>
                <p:nvPr/>
              </p:nvSpPr>
              <p:spPr bwMode="auto">
                <a:xfrm rot="20220000">
                  <a:off x="3860" y="1377"/>
                  <a:ext cx="343" cy="65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FE103"/>
                  </a:solidFill>
                  <a:round/>
                  <a:headEnd/>
                  <a:tailEnd/>
                </a:ln>
                <a:effectLst/>
              </p:spPr>
              <p:txBody>
                <a:bodyPr wrap="none" anchor="ctr"/>
                <a:lstStyle/>
                <a:p>
                  <a:pPr>
                    <a:defRPr/>
                  </a:pPr>
                  <a:endParaRPr lang="ru-RU"/>
                </a:p>
              </p:txBody>
            </p:sp>
          </p:grpSp>
        </p:grpSp>
        <p:grpSp>
          <p:nvGrpSpPr>
            <p:cNvPr id="30729" name="Group 119"/>
            <p:cNvGrpSpPr>
              <a:grpSpLocks/>
            </p:cNvGrpSpPr>
            <p:nvPr/>
          </p:nvGrpSpPr>
          <p:grpSpPr bwMode="auto">
            <a:xfrm>
              <a:off x="-1860" y="449"/>
              <a:ext cx="18099" cy="15689"/>
              <a:chOff x="-1860" y="449"/>
              <a:chExt cx="18099" cy="15689"/>
            </a:xfrm>
          </p:grpSpPr>
          <p:sp>
            <p:nvSpPr>
              <p:cNvPr id="30840" name="Freeform 120"/>
              <p:cNvSpPr>
                <a:spLocks noChangeArrowheads="1"/>
              </p:cNvSpPr>
              <p:nvPr/>
            </p:nvSpPr>
            <p:spPr bwMode="auto">
              <a:xfrm flipH="1">
                <a:off x="2814" y="2038"/>
                <a:ext cx="377" cy="114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F8B17"/>
                </a:solidFill>
                <a:round/>
                <a:headEnd/>
                <a:tailEnd/>
              </a:ln>
              <a:effectLst/>
            </p:spPr>
            <p:txBody>
              <a:bodyPr wrap="none" anchor="ctr"/>
              <a:lstStyle/>
              <a:p>
                <a:pPr>
                  <a:defRPr/>
                </a:pPr>
                <a:endParaRPr lang="ru-RU"/>
              </a:p>
            </p:txBody>
          </p:sp>
          <p:sp>
            <p:nvSpPr>
              <p:cNvPr id="30841" name="Arc 121"/>
              <p:cNvSpPr>
                <a:spLocks/>
              </p:cNvSpPr>
              <p:nvPr/>
            </p:nvSpPr>
            <p:spPr bwMode="auto">
              <a:xfrm flipH="1">
                <a:off x="2132" y="1625"/>
                <a:ext cx="13183" cy="14316"/>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360">
                <a:solidFill>
                  <a:srgbClr val="FE1F08"/>
                </a:solidFill>
                <a:miter lim="800000"/>
                <a:headEnd/>
                <a:tailEnd/>
              </a:ln>
              <a:effectLst/>
            </p:spPr>
            <p:txBody>
              <a:bodyPr wrap="none" anchor="ctr"/>
              <a:lstStyle/>
              <a:p>
                <a:pPr>
                  <a:defRPr/>
                </a:pPr>
                <a:endParaRPr lang="ru-RU"/>
              </a:p>
            </p:txBody>
          </p:sp>
          <p:sp>
            <p:nvSpPr>
              <p:cNvPr id="30842" name="Arc 122"/>
              <p:cNvSpPr>
                <a:spLocks/>
              </p:cNvSpPr>
              <p:nvPr/>
            </p:nvSpPr>
            <p:spPr bwMode="auto">
              <a:xfrm flipH="1">
                <a:off x="2296" y="1337"/>
                <a:ext cx="7728" cy="14783"/>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360">
                <a:solidFill>
                  <a:srgbClr val="FF8B17"/>
                </a:solidFill>
                <a:miter lim="800000"/>
                <a:headEnd/>
                <a:tailEnd/>
              </a:ln>
              <a:effectLst/>
            </p:spPr>
            <p:txBody>
              <a:bodyPr wrap="none" anchor="ctr"/>
              <a:lstStyle/>
              <a:p>
                <a:pPr>
                  <a:defRPr/>
                </a:pPr>
                <a:endParaRPr lang="ru-RU"/>
              </a:p>
            </p:txBody>
          </p:sp>
          <p:sp>
            <p:nvSpPr>
              <p:cNvPr id="30843" name="Arc 123"/>
              <p:cNvSpPr>
                <a:spLocks/>
              </p:cNvSpPr>
              <p:nvPr/>
            </p:nvSpPr>
            <p:spPr bwMode="auto">
              <a:xfrm flipH="1">
                <a:off x="1476" y="1094"/>
                <a:ext cx="14764" cy="14784"/>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360">
                <a:solidFill>
                  <a:srgbClr val="FE1F08"/>
                </a:solidFill>
                <a:miter lim="800000"/>
                <a:headEnd/>
                <a:tailEnd/>
              </a:ln>
              <a:effectLst/>
            </p:spPr>
            <p:txBody>
              <a:bodyPr wrap="none" anchor="ctr"/>
              <a:lstStyle/>
              <a:p>
                <a:pPr>
                  <a:defRPr/>
                </a:pPr>
                <a:endParaRPr lang="ru-RU"/>
              </a:p>
            </p:txBody>
          </p:sp>
          <p:sp>
            <p:nvSpPr>
              <p:cNvPr id="30844" name="Arc 124"/>
              <p:cNvSpPr>
                <a:spLocks/>
              </p:cNvSpPr>
              <p:nvPr/>
            </p:nvSpPr>
            <p:spPr bwMode="auto">
              <a:xfrm>
                <a:off x="1447" y="1355"/>
                <a:ext cx="2368" cy="14784"/>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360">
                <a:solidFill>
                  <a:srgbClr val="FF8B17"/>
                </a:solidFill>
                <a:miter lim="800000"/>
                <a:headEnd/>
                <a:tailEnd/>
              </a:ln>
              <a:effectLst/>
            </p:spPr>
            <p:txBody>
              <a:bodyPr wrap="none" anchor="ctr"/>
              <a:lstStyle/>
              <a:p>
                <a:pPr>
                  <a:defRPr/>
                </a:pPr>
                <a:endParaRPr lang="ru-RU"/>
              </a:p>
            </p:txBody>
          </p:sp>
          <p:sp>
            <p:nvSpPr>
              <p:cNvPr id="30845" name="Arc 125"/>
              <p:cNvSpPr>
                <a:spLocks/>
              </p:cNvSpPr>
              <p:nvPr/>
            </p:nvSpPr>
            <p:spPr bwMode="auto">
              <a:xfrm>
                <a:off x="-1860" y="1346"/>
                <a:ext cx="6236" cy="14784"/>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360">
                <a:solidFill>
                  <a:srgbClr val="FE1F08"/>
                </a:solidFill>
                <a:miter lim="800000"/>
                <a:headEnd/>
                <a:tailEnd/>
              </a:ln>
              <a:effectLst/>
            </p:spPr>
            <p:txBody>
              <a:bodyPr wrap="none" anchor="ctr"/>
              <a:lstStyle/>
              <a:p>
                <a:pPr>
                  <a:defRPr/>
                </a:pPr>
                <a:endParaRPr lang="ru-RU"/>
              </a:p>
            </p:txBody>
          </p:sp>
          <p:sp>
            <p:nvSpPr>
              <p:cNvPr id="30846" name="Freeform 126"/>
              <p:cNvSpPr>
                <a:spLocks noChangeArrowheads="1"/>
              </p:cNvSpPr>
              <p:nvPr/>
            </p:nvSpPr>
            <p:spPr bwMode="auto">
              <a:xfrm>
                <a:off x="3877" y="2234"/>
                <a:ext cx="377" cy="114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F8B17"/>
                </a:solidFill>
                <a:round/>
                <a:headEnd/>
                <a:tailEnd/>
              </a:ln>
              <a:effectLst/>
            </p:spPr>
            <p:txBody>
              <a:bodyPr wrap="none" anchor="ctr"/>
              <a:lstStyle/>
              <a:p>
                <a:pPr>
                  <a:defRPr/>
                </a:pPr>
                <a:endParaRPr lang="ru-RU"/>
              </a:p>
            </p:txBody>
          </p:sp>
          <p:sp>
            <p:nvSpPr>
              <p:cNvPr id="30847" name="Freeform 127"/>
              <p:cNvSpPr>
                <a:spLocks noChangeArrowheads="1"/>
              </p:cNvSpPr>
              <p:nvPr/>
            </p:nvSpPr>
            <p:spPr bwMode="auto">
              <a:xfrm rot="19680000" flipV="1">
                <a:off x="3291" y="1857"/>
                <a:ext cx="343" cy="65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FE103"/>
                </a:solidFill>
                <a:round/>
                <a:headEnd/>
                <a:tailEnd/>
              </a:ln>
              <a:effectLst/>
            </p:spPr>
            <p:txBody>
              <a:bodyPr wrap="none" anchor="ctr"/>
              <a:lstStyle/>
              <a:p>
                <a:pPr>
                  <a:defRPr/>
                </a:pPr>
                <a:endParaRPr lang="ru-RU"/>
              </a:p>
            </p:txBody>
          </p:sp>
          <p:sp>
            <p:nvSpPr>
              <p:cNvPr id="30848" name="Freeform 128"/>
              <p:cNvSpPr>
                <a:spLocks noChangeArrowheads="1"/>
              </p:cNvSpPr>
              <p:nvPr/>
            </p:nvSpPr>
            <p:spPr bwMode="auto">
              <a:xfrm flipH="1">
                <a:off x="1692" y="2132"/>
                <a:ext cx="843" cy="118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E1F08"/>
                </a:solidFill>
                <a:round/>
                <a:headEnd/>
                <a:tailEnd/>
              </a:ln>
              <a:effectLst/>
            </p:spPr>
            <p:txBody>
              <a:bodyPr wrap="none" anchor="ctr"/>
              <a:lstStyle/>
              <a:p>
                <a:pPr>
                  <a:defRPr/>
                </a:pPr>
                <a:endParaRPr lang="ru-RU"/>
              </a:p>
            </p:txBody>
          </p:sp>
          <p:sp>
            <p:nvSpPr>
              <p:cNvPr id="30849" name="Freeform 129"/>
              <p:cNvSpPr>
                <a:spLocks noChangeArrowheads="1"/>
              </p:cNvSpPr>
              <p:nvPr/>
            </p:nvSpPr>
            <p:spPr bwMode="auto">
              <a:xfrm flipH="1">
                <a:off x="2090" y="881"/>
                <a:ext cx="541" cy="118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E1F08"/>
                </a:solidFill>
                <a:round/>
                <a:headEnd/>
                <a:tailEnd/>
              </a:ln>
              <a:effectLst/>
            </p:spPr>
            <p:txBody>
              <a:bodyPr wrap="none" anchor="ctr"/>
              <a:lstStyle/>
              <a:p>
                <a:pPr>
                  <a:defRPr/>
                </a:pPr>
                <a:endParaRPr lang="ru-RU"/>
              </a:p>
            </p:txBody>
          </p:sp>
          <p:sp>
            <p:nvSpPr>
              <p:cNvPr id="30850" name="Freeform 130"/>
              <p:cNvSpPr>
                <a:spLocks noChangeArrowheads="1"/>
              </p:cNvSpPr>
              <p:nvPr/>
            </p:nvSpPr>
            <p:spPr bwMode="auto">
              <a:xfrm>
                <a:off x="4732" y="1958"/>
                <a:ext cx="782" cy="124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F8B17"/>
                </a:solidFill>
                <a:round/>
                <a:headEnd/>
                <a:tailEnd/>
              </a:ln>
              <a:effectLst/>
            </p:spPr>
            <p:txBody>
              <a:bodyPr wrap="none" anchor="ctr"/>
              <a:lstStyle/>
              <a:p>
                <a:pPr>
                  <a:defRPr/>
                </a:pPr>
                <a:endParaRPr lang="ru-RU"/>
              </a:p>
            </p:txBody>
          </p:sp>
          <p:sp>
            <p:nvSpPr>
              <p:cNvPr id="30851" name="Freeform 131"/>
              <p:cNvSpPr>
                <a:spLocks noChangeArrowheads="1"/>
              </p:cNvSpPr>
              <p:nvPr/>
            </p:nvSpPr>
            <p:spPr bwMode="auto">
              <a:xfrm>
                <a:off x="4325" y="1329"/>
                <a:ext cx="1179" cy="8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E1F08"/>
                </a:solidFill>
                <a:round/>
                <a:headEnd/>
                <a:tailEnd/>
              </a:ln>
              <a:effectLst/>
            </p:spPr>
            <p:txBody>
              <a:bodyPr wrap="none" anchor="ctr"/>
              <a:lstStyle/>
              <a:p>
                <a:pPr>
                  <a:defRPr/>
                </a:pPr>
                <a:endParaRPr lang="ru-RU"/>
              </a:p>
            </p:txBody>
          </p:sp>
          <p:sp>
            <p:nvSpPr>
              <p:cNvPr id="30852" name="Freeform 132"/>
              <p:cNvSpPr>
                <a:spLocks noChangeArrowheads="1"/>
              </p:cNvSpPr>
              <p:nvPr/>
            </p:nvSpPr>
            <p:spPr bwMode="auto">
              <a:xfrm>
                <a:off x="4369" y="449"/>
                <a:ext cx="515" cy="111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E1F08"/>
                </a:solidFill>
                <a:round/>
                <a:headEnd/>
                <a:tailEnd/>
              </a:ln>
              <a:effectLst/>
            </p:spPr>
            <p:txBody>
              <a:bodyPr wrap="none" anchor="ctr"/>
              <a:lstStyle/>
              <a:p>
                <a:pPr>
                  <a:defRPr/>
                </a:pPr>
                <a:endParaRPr lang="ru-RU"/>
              </a:p>
            </p:txBody>
          </p:sp>
          <p:sp>
            <p:nvSpPr>
              <p:cNvPr id="30853" name="Freeform 133"/>
              <p:cNvSpPr>
                <a:spLocks noChangeArrowheads="1"/>
              </p:cNvSpPr>
              <p:nvPr/>
            </p:nvSpPr>
            <p:spPr bwMode="auto">
              <a:xfrm rot="1380000" flipH="1">
                <a:off x="2635" y="1360"/>
                <a:ext cx="343" cy="65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360">
                <a:solidFill>
                  <a:srgbClr val="FFE103"/>
                </a:solidFill>
                <a:round/>
                <a:headEnd/>
                <a:tailEnd/>
              </a:ln>
              <a:effectLst/>
            </p:spPr>
            <p:txBody>
              <a:bodyPr wrap="none" anchor="ctr"/>
              <a:lstStyle/>
              <a:p>
                <a:pPr>
                  <a:defRPr/>
                </a:pPr>
                <a:endParaRPr lang="ru-RU"/>
              </a:p>
            </p:txBody>
          </p:sp>
        </p:grpSp>
      </p:grpSp>
      <p:sp>
        <p:nvSpPr>
          <p:cNvPr id="30723" name="Rectangle 134"/>
          <p:cNvSpPr>
            <a:spLocks noGrp="1" noChangeArrowheads="1"/>
          </p:cNvSpPr>
          <p:nvPr>
            <p:ph type="title"/>
          </p:nvPr>
        </p:nvSpPr>
        <p:spPr bwMode="auto">
          <a:xfrm>
            <a:off x="685800" y="1589088"/>
            <a:ext cx="7767638" cy="2103437"/>
          </a:xfrm>
          <a:prstGeom prst="rect">
            <a:avLst/>
          </a:prstGeom>
          <a:noFill/>
          <a:ln w="9525">
            <a:noFill/>
            <a:round/>
            <a:headEnd/>
            <a:tailEnd/>
          </a:ln>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
        <p:nvSpPr>
          <p:cNvPr id="30855" name="Rectangle 135"/>
          <p:cNvSpPr>
            <a:spLocks noGrp="1" noChangeArrowheads="1"/>
          </p:cNvSpPr>
          <p:nvPr>
            <p:ph type="dt"/>
          </p:nvPr>
        </p:nvSpPr>
        <p:spPr bwMode="auto">
          <a:xfrm>
            <a:off x="685800" y="6248400"/>
            <a:ext cx="19002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FontTx/>
              <a:buNone/>
              <a:tabLst>
                <a:tab pos="723900" algn="l"/>
                <a:tab pos="1447800" algn="l"/>
              </a:tabLst>
              <a:defRPr sz="1400" smtClean="0">
                <a:solidFill>
                  <a:srgbClr val="FFFFFF"/>
                </a:solidFill>
                <a:latin typeface="+mn-lt"/>
                <a:ea typeface="+mn-ea"/>
                <a:cs typeface="+mn-cs"/>
              </a:defRPr>
            </a:lvl1pPr>
          </a:lstStyle>
          <a:p>
            <a:pPr>
              <a:defRPr/>
            </a:pPr>
            <a:endParaRPr lang="ru-RU"/>
          </a:p>
        </p:txBody>
      </p:sp>
      <p:sp>
        <p:nvSpPr>
          <p:cNvPr id="30856" name="Rectangle 136"/>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buClrTx/>
              <a:buFontTx/>
              <a:buNone/>
              <a:tabLst>
                <a:tab pos="723900" algn="l"/>
                <a:tab pos="1447800" algn="l"/>
                <a:tab pos="2171700" algn="l"/>
              </a:tabLst>
              <a:defRPr sz="1400" smtClean="0">
                <a:solidFill>
                  <a:srgbClr val="FFFFFF"/>
                </a:solidFill>
                <a:latin typeface="+mn-lt"/>
                <a:ea typeface="+mn-ea"/>
                <a:cs typeface="+mn-cs"/>
              </a:defRPr>
            </a:lvl1pPr>
          </a:lstStyle>
          <a:p>
            <a:pPr>
              <a:defRPr/>
            </a:pPr>
            <a:endParaRPr lang="ru-RU"/>
          </a:p>
        </p:txBody>
      </p:sp>
      <p:sp>
        <p:nvSpPr>
          <p:cNvPr id="30857" name="Rectangle 137"/>
          <p:cNvSpPr>
            <a:spLocks noGrp="1" noChangeArrowheads="1"/>
          </p:cNvSpPr>
          <p:nvPr>
            <p:ph type="sldNum"/>
          </p:nvPr>
        </p:nvSpPr>
        <p:spPr bwMode="auto">
          <a:xfrm>
            <a:off x="6553200" y="6248400"/>
            <a:ext cx="19002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ClrTx/>
              <a:buFontTx/>
              <a:buNone/>
              <a:tabLst>
                <a:tab pos="723900" algn="l"/>
                <a:tab pos="1447800" algn="l"/>
              </a:tabLst>
              <a:defRPr sz="1400" smtClean="0">
                <a:solidFill>
                  <a:srgbClr val="FFFFFF"/>
                </a:solidFill>
                <a:latin typeface="+mn-lt"/>
                <a:ea typeface="+mn-ea"/>
                <a:cs typeface="+mn-cs"/>
              </a:defRPr>
            </a:lvl1pPr>
          </a:lstStyle>
          <a:p>
            <a:pPr>
              <a:defRPr/>
            </a:pPr>
            <a:fld id="{63CDC07A-322E-4CBA-B826-149D84A21205}"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4003" r:id="rId1"/>
    <p:sldLayoutId id="2147484004" r:id="rId2"/>
    <p:sldLayoutId id="2147484005" r:id="rId3"/>
    <p:sldLayoutId id="2147484006" r:id="rId4"/>
    <p:sldLayoutId id="2147484007" r:id="rId5"/>
    <p:sldLayoutId id="2147484008" r:id="rId6"/>
    <p:sldLayoutId id="2147484009" r:id="rId7"/>
    <p:sldLayoutId id="2147484010" r:id="rId8"/>
    <p:sldLayoutId id="2147484011" r:id="rId9"/>
    <p:sldLayoutId id="2147484012" r:id="rId10"/>
    <p:sldLayoutId id="2147484013" r:id="rId11"/>
  </p:sldLayoutIdLst>
  <p:txStyles>
    <p:titleStyle>
      <a:lvl1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latin typeface="Arial Black" pitchFamily="32" charset="0"/>
          <a:ea typeface="DejaVu Sans" charset="0"/>
          <a:cs typeface="DejaVu Sans" charset="0"/>
        </a:defRPr>
      </a:lvl2pPr>
      <a:lvl3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latin typeface="Arial Black" pitchFamily="32" charset="0"/>
          <a:ea typeface="DejaVu Sans" charset="0"/>
          <a:cs typeface="DejaVu Sans" charset="0"/>
        </a:defRPr>
      </a:lvl3pPr>
      <a:lvl4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latin typeface="Arial Black" pitchFamily="32" charset="0"/>
          <a:ea typeface="DejaVu Sans" charset="0"/>
          <a:cs typeface="DejaVu Sans" charset="0"/>
        </a:defRPr>
      </a:lvl4pPr>
      <a:lvl5pPr algn="l" defTabSz="449263" rtl="0" eaLnBrk="0" fontAlgn="base" hangingPunct="0">
        <a:spcBef>
          <a:spcPct val="0"/>
        </a:spcBef>
        <a:spcAft>
          <a:spcPct val="0"/>
        </a:spcAft>
        <a:buClr>
          <a:srgbClr val="000000"/>
        </a:buClr>
        <a:buSzPct val="100000"/>
        <a:buFont typeface="Times New Roman" pitchFamily="16" charset="0"/>
        <a:defRPr sz="4400">
          <a:solidFill>
            <a:srgbClr val="FFFFFF"/>
          </a:solidFill>
          <a:latin typeface="Arial Black" pitchFamily="32" charset="0"/>
          <a:ea typeface="DejaVu Sans" charset="0"/>
          <a:cs typeface="DejaVu Sans" charset="0"/>
        </a:defRPr>
      </a:lvl5pPr>
      <a:lvl6pPr marL="2514600" indent="-228600" algn="l" defTabSz="449263" rtl="0" fontAlgn="base">
        <a:spcBef>
          <a:spcPct val="0"/>
        </a:spcBef>
        <a:spcAft>
          <a:spcPct val="0"/>
        </a:spcAft>
        <a:buClr>
          <a:srgbClr val="000000"/>
        </a:buClr>
        <a:buSzPct val="100000"/>
        <a:buFont typeface="Times New Roman" pitchFamily="16" charset="0"/>
        <a:defRPr sz="4400">
          <a:solidFill>
            <a:srgbClr val="FFFFFF"/>
          </a:solidFill>
          <a:latin typeface="Arial Black" pitchFamily="32" charset="0"/>
          <a:ea typeface="DejaVu Sans" charset="0"/>
          <a:cs typeface="DejaVu Sans" charset="0"/>
        </a:defRPr>
      </a:lvl6pPr>
      <a:lvl7pPr marL="2971800" indent="-228600" algn="l" defTabSz="449263" rtl="0" fontAlgn="base">
        <a:spcBef>
          <a:spcPct val="0"/>
        </a:spcBef>
        <a:spcAft>
          <a:spcPct val="0"/>
        </a:spcAft>
        <a:buClr>
          <a:srgbClr val="000000"/>
        </a:buClr>
        <a:buSzPct val="100000"/>
        <a:buFont typeface="Times New Roman" pitchFamily="16" charset="0"/>
        <a:defRPr sz="4400">
          <a:solidFill>
            <a:srgbClr val="FFFFFF"/>
          </a:solidFill>
          <a:latin typeface="Arial Black" pitchFamily="32" charset="0"/>
          <a:ea typeface="DejaVu Sans" charset="0"/>
          <a:cs typeface="DejaVu Sans" charset="0"/>
        </a:defRPr>
      </a:lvl7pPr>
      <a:lvl8pPr marL="3429000" indent="-228600" algn="l" defTabSz="449263" rtl="0" fontAlgn="base">
        <a:spcBef>
          <a:spcPct val="0"/>
        </a:spcBef>
        <a:spcAft>
          <a:spcPct val="0"/>
        </a:spcAft>
        <a:buClr>
          <a:srgbClr val="000000"/>
        </a:buClr>
        <a:buSzPct val="100000"/>
        <a:buFont typeface="Times New Roman" pitchFamily="16" charset="0"/>
        <a:defRPr sz="4400">
          <a:solidFill>
            <a:srgbClr val="FFFFFF"/>
          </a:solidFill>
          <a:latin typeface="Arial Black" pitchFamily="32" charset="0"/>
          <a:ea typeface="DejaVu Sans" charset="0"/>
          <a:cs typeface="DejaVu Sans" charset="0"/>
        </a:defRPr>
      </a:lvl8pPr>
      <a:lvl9pPr marL="3886200" indent="-228600" algn="l" defTabSz="449263" rtl="0" fontAlgn="base">
        <a:spcBef>
          <a:spcPct val="0"/>
        </a:spcBef>
        <a:spcAft>
          <a:spcPct val="0"/>
        </a:spcAft>
        <a:buClr>
          <a:srgbClr val="000000"/>
        </a:buClr>
        <a:buSzPct val="100000"/>
        <a:buFont typeface="Times New Roman" pitchFamily="16" charset="0"/>
        <a:defRPr sz="4400">
          <a:solidFill>
            <a:srgbClr val="FFFFFF"/>
          </a:solidFill>
          <a:latin typeface="Arial Black" pitchFamily="32"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CC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CC00"/>
          </a:solidFill>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CC00"/>
          </a:solidFill>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CC00"/>
          </a:solidFill>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CC00"/>
          </a:solidFill>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CC00"/>
          </a:solidFill>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CC00"/>
          </a:solidFill>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CC00"/>
          </a:solidFill>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CC00"/>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31746" name="Group 1"/>
          <p:cNvGrpSpPr>
            <a:grpSpLocks/>
          </p:cNvGrpSpPr>
          <p:nvPr/>
        </p:nvGrpSpPr>
        <p:grpSpPr bwMode="auto">
          <a:xfrm>
            <a:off x="0" y="0"/>
            <a:ext cx="2665413" cy="6856413"/>
            <a:chOff x="0" y="0"/>
            <a:chExt cx="1679" cy="4319"/>
          </a:xfrm>
        </p:grpSpPr>
        <p:sp>
          <p:nvSpPr>
            <p:cNvPr id="2" name="Rectangle 2"/>
            <p:cNvSpPr>
              <a:spLocks noChangeArrowheads="1"/>
            </p:cNvSpPr>
            <p:nvPr/>
          </p:nvSpPr>
          <p:spPr bwMode="auto">
            <a:xfrm>
              <a:off x="1248" y="0"/>
              <a:ext cx="432" cy="4320"/>
            </a:xfrm>
            <a:prstGeom prst="rect">
              <a:avLst/>
            </a:prstGeom>
            <a:gradFill rotWithShape="0">
              <a:gsLst>
                <a:gs pos="0">
                  <a:srgbClr val="737373"/>
                </a:gs>
                <a:gs pos="100000">
                  <a:srgbClr val="FFFFFF"/>
                </a:gs>
              </a:gsLst>
              <a:lin ang="10800000" scaled="1"/>
            </a:gradFill>
            <a:ln w="9525">
              <a:noFill/>
              <a:round/>
              <a:headEnd/>
              <a:tailEnd/>
            </a:ln>
            <a:effectLst/>
          </p:spPr>
          <p:txBody>
            <a:bodyPr wrap="none" anchor="ctr"/>
            <a:lstStyle/>
            <a:p>
              <a:pPr>
                <a:defRPr/>
              </a:pPr>
              <a:endParaRPr lang="ru-RU"/>
            </a:p>
          </p:txBody>
        </p:sp>
        <p:pic>
          <p:nvPicPr>
            <p:cNvPr id="31753" name="Picture 3"/>
            <p:cNvPicPr>
              <a:picLocks noChangeAspect="1" noChangeArrowheads="1"/>
            </p:cNvPicPr>
            <p:nvPr/>
          </p:nvPicPr>
          <p:blipFill>
            <a:blip r:embed="rId13"/>
            <a:srcRect/>
            <a:stretch>
              <a:fillRect/>
            </a:stretch>
          </p:blipFill>
          <p:spPr bwMode="auto">
            <a:xfrm>
              <a:off x="0" y="0"/>
              <a:ext cx="1348" cy="4320"/>
            </a:xfrm>
            <a:prstGeom prst="rect">
              <a:avLst/>
            </a:prstGeom>
            <a:noFill/>
            <a:ln w="9525">
              <a:noFill/>
              <a:round/>
              <a:headEnd/>
              <a:tailEnd/>
            </a:ln>
          </p:spPr>
        </p:pic>
      </p:grpSp>
      <p:sp>
        <p:nvSpPr>
          <p:cNvPr id="31748" name="Rectangle 4"/>
          <p:cNvSpPr>
            <a:spLocks noGrp="1" noChangeArrowheads="1"/>
          </p:cNvSpPr>
          <p:nvPr>
            <p:ph type="title"/>
          </p:nvPr>
        </p:nvSpPr>
        <p:spPr bwMode="auto">
          <a:xfrm>
            <a:off x="2438400" y="228600"/>
            <a:ext cx="6396038" cy="1214438"/>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
        <p:nvSpPr>
          <p:cNvPr id="31749" name="Rectangle 5"/>
          <p:cNvSpPr>
            <a:spLocks noGrp="1" noChangeArrowheads="1"/>
          </p:cNvSpPr>
          <p:nvPr>
            <p:ph type="body" idx="1"/>
          </p:nvPr>
        </p:nvSpPr>
        <p:spPr bwMode="auto">
          <a:xfrm>
            <a:off x="2438400" y="1600200"/>
            <a:ext cx="6396038" cy="44910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31750" name="Rectangle 6"/>
          <p:cNvSpPr>
            <a:spLocks noGrp="1" noChangeArrowheads="1"/>
          </p:cNvSpPr>
          <p:nvPr>
            <p:ph type="dt"/>
          </p:nvPr>
        </p:nvSpPr>
        <p:spPr bwMode="auto">
          <a:xfrm>
            <a:off x="152400" y="6248400"/>
            <a:ext cx="1897063"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SzPct val="45000"/>
              <a:buFontTx/>
              <a:buNone/>
              <a:tabLst>
                <a:tab pos="723900" algn="l"/>
                <a:tab pos="1447800" algn="l"/>
              </a:tabLst>
              <a:defRPr sz="1000" smtClean="0">
                <a:solidFill>
                  <a:srgbClr val="000000"/>
                </a:solidFill>
                <a:effectLst>
                  <a:outerShdw blurRad="38100" dist="38100" dir="2700000" algn="tl">
                    <a:srgbClr val="C0C0C0"/>
                  </a:outerShdw>
                </a:effectLst>
                <a:latin typeface="Times New Roman" pitchFamily="16" charset="0"/>
                <a:ea typeface="+mn-ea"/>
                <a:cs typeface="+mn-cs"/>
              </a:defRPr>
            </a:lvl1pPr>
          </a:lstStyle>
          <a:p>
            <a:pPr>
              <a:defRPr/>
            </a:pPr>
            <a:endParaRPr lang="ru-RU"/>
          </a:p>
        </p:txBody>
      </p:sp>
      <p:sp>
        <p:nvSpPr>
          <p:cNvPr id="31751" name="Rectangle 7"/>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buClrTx/>
              <a:buSzPct val="45000"/>
              <a:buFontTx/>
              <a:buNone/>
              <a:tabLst>
                <a:tab pos="723900" algn="l"/>
                <a:tab pos="1447800" algn="l"/>
                <a:tab pos="2171700" algn="l"/>
              </a:tabLst>
              <a:defRPr sz="1000" smtClean="0">
                <a:solidFill>
                  <a:srgbClr val="000000"/>
                </a:solidFill>
                <a:effectLst>
                  <a:outerShdw blurRad="38100" dist="38100" dir="2700000" algn="tl">
                    <a:srgbClr val="C0C0C0"/>
                  </a:outerShdw>
                </a:effectLst>
                <a:latin typeface="Times New Roman" pitchFamily="16" charset="0"/>
                <a:ea typeface="+mn-ea"/>
                <a:cs typeface="+mn-cs"/>
              </a:defRPr>
            </a:lvl1pPr>
          </a:lstStyle>
          <a:p>
            <a:pPr>
              <a:defRPr/>
            </a:pPr>
            <a:endParaRPr lang="ru-RU"/>
          </a:p>
        </p:txBody>
      </p:sp>
      <p:sp>
        <p:nvSpPr>
          <p:cNvPr id="31752" name="Rectangle 8"/>
          <p:cNvSpPr>
            <a:spLocks noGrp="1" noChangeArrowheads="1"/>
          </p:cNvSpPr>
          <p:nvPr>
            <p:ph type="sldNum"/>
          </p:nvPr>
        </p:nvSpPr>
        <p:spPr bwMode="auto">
          <a:xfrm>
            <a:off x="6934200" y="6248400"/>
            <a:ext cx="19002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ClrTx/>
              <a:buSzPct val="45000"/>
              <a:buFontTx/>
              <a:buNone/>
              <a:tabLst>
                <a:tab pos="723900" algn="l"/>
                <a:tab pos="1447800" algn="l"/>
              </a:tabLst>
              <a:defRPr sz="1000" smtClean="0">
                <a:solidFill>
                  <a:srgbClr val="000000"/>
                </a:solidFill>
                <a:effectLst>
                  <a:outerShdw blurRad="38100" dist="38100" dir="2700000" algn="tl">
                    <a:srgbClr val="C0C0C0"/>
                  </a:outerShdw>
                </a:effectLst>
                <a:latin typeface="Times New Roman" pitchFamily="16" charset="0"/>
                <a:ea typeface="+mn-ea"/>
                <a:cs typeface="+mn-cs"/>
              </a:defRPr>
            </a:lvl1pPr>
          </a:lstStyle>
          <a:p>
            <a:pPr>
              <a:defRPr/>
            </a:pPr>
            <a:fld id="{AD6038AB-AFB3-47E8-A6BF-0BABC0DB3687}"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4014" r:id="rId1"/>
    <p:sldLayoutId id="2147484015" r:id="rId2"/>
    <p:sldLayoutId id="2147484016" r:id="rId3"/>
    <p:sldLayoutId id="2147484017" r:id="rId4"/>
    <p:sldLayoutId id="2147484018" r:id="rId5"/>
    <p:sldLayoutId id="2147484019" r:id="rId6"/>
    <p:sldLayoutId id="2147484020" r:id="rId7"/>
    <p:sldLayoutId id="2147484021" r:id="rId8"/>
    <p:sldLayoutId id="2147484022" r:id="rId9"/>
    <p:sldLayoutId id="2147484023" r:id="rId10"/>
    <p:sldLayoutId id="2147484024" r:id="rId11"/>
  </p:sldLayoutIdLst>
  <p:txStyles>
    <p:titleStyle>
      <a:lvl1pPr algn="l" defTabSz="449263" rtl="0" eaLnBrk="0" fontAlgn="base" hangingPunct="0">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Arial" charset="0"/>
          <a:ea typeface="DejaVu Sans" charset="0"/>
          <a:cs typeface="DejaVu Sans" charset="0"/>
        </a:defRPr>
      </a:lvl2pPr>
      <a:lvl3pPr algn="l" defTabSz="449263" rtl="0" eaLnBrk="0" fontAlgn="base" hangingPunct="0">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Arial" charset="0"/>
          <a:ea typeface="DejaVu Sans" charset="0"/>
          <a:cs typeface="DejaVu Sans" charset="0"/>
        </a:defRPr>
      </a:lvl3pPr>
      <a:lvl4pPr algn="l" defTabSz="449263" rtl="0" eaLnBrk="0" fontAlgn="base" hangingPunct="0">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Arial" charset="0"/>
          <a:ea typeface="DejaVu Sans" charset="0"/>
          <a:cs typeface="DejaVu Sans" charset="0"/>
        </a:defRPr>
      </a:lvl4pPr>
      <a:lvl5pPr algn="l" defTabSz="449263" rtl="0" eaLnBrk="0" fontAlgn="base" hangingPunct="0">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Arial" charset="0"/>
          <a:ea typeface="DejaVu Sans" charset="0"/>
          <a:cs typeface="DejaVu Sans" charset="0"/>
        </a:defRPr>
      </a:lvl5pPr>
      <a:lvl6pPr marL="2514600" indent="-228600" algn="l" defTabSz="449263" rtl="0" fontAlgn="base">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Arial" charset="0"/>
          <a:ea typeface="DejaVu Sans" charset="0"/>
          <a:cs typeface="DejaVu Sans" charset="0"/>
        </a:defRPr>
      </a:lvl6pPr>
      <a:lvl7pPr marL="2971800" indent="-228600" algn="l" defTabSz="449263" rtl="0" fontAlgn="base">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Arial" charset="0"/>
          <a:ea typeface="DejaVu Sans" charset="0"/>
          <a:cs typeface="DejaVu Sans" charset="0"/>
        </a:defRPr>
      </a:lvl7pPr>
      <a:lvl8pPr marL="3429000" indent="-228600" algn="l" defTabSz="449263" rtl="0" fontAlgn="base">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Arial" charset="0"/>
          <a:ea typeface="DejaVu Sans" charset="0"/>
          <a:cs typeface="DejaVu Sans" charset="0"/>
        </a:defRPr>
      </a:lvl8pPr>
      <a:lvl9pPr marL="3886200" indent="-228600" algn="l" defTabSz="449263" rtl="0" fontAlgn="base">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Arial"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000000"/>
          </a:solidFill>
          <a:effectLst>
            <a:outerShdw blurRad="38100" dist="38100" dir="2700000" algn="tl">
              <a:srgbClr val="C0C0C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000000"/>
          </a:solidFill>
          <a:effectLst>
            <a:outerShdw blurRad="38100" dist="38100" dir="2700000" algn="tl">
              <a:srgbClr val="C0C0C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000000"/>
          </a:solidFill>
          <a:effectLst>
            <a:outerShdw blurRad="38100" dist="38100" dir="2700000" algn="tl">
              <a:srgbClr val="C0C0C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effectLst>
            <a:outerShdw blurRad="38100" dist="38100" dir="2700000" algn="tl">
              <a:srgbClr val="C0C0C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effectLst>
            <a:outerShdw blurRad="38100" dist="38100" dir="2700000" algn="tl">
              <a:srgbClr val="C0C0C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C0C0C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C0C0C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C0C0C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C0C0C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2770" name="Picture 1"/>
          <p:cNvPicPr>
            <a:picLocks noChangeAspect="1" noChangeArrowheads="1"/>
          </p:cNvPicPr>
          <p:nvPr/>
        </p:nvPicPr>
        <p:blipFill>
          <a:blip r:embed="rId13"/>
          <a:srcRect/>
          <a:stretch>
            <a:fillRect/>
          </a:stretch>
        </p:blipFill>
        <p:spPr bwMode="auto">
          <a:xfrm>
            <a:off x="0" y="0"/>
            <a:ext cx="9144000" cy="6862763"/>
          </a:xfrm>
          <a:prstGeom prst="rect">
            <a:avLst/>
          </a:prstGeom>
          <a:noFill/>
          <a:ln w="9525">
            <a:noFill/>
            <a:round/>
            <a:headEnd/>
            <a:tailEnd/>
          </a:ln>
        </p:spPr>
      </p:pic>
      <p:sp>
        <p:nvSpPr>
          <p:cNvPr id="2" name="Rectangle 2"/>
          <p:cNvSpPr>
            <a:spLocks noGrp="1" noChangeArrowheads="1"/>
          </p:cNvSpPr>
          <p:nvPr>
            <p:ph type="dt"/>
          </p:nvPr>
        </p:nvSpPr>
        <p:spPr bwMode="auto">
          <a:xfrm>
            <a:off x="304800" y="6248400"/>
            <a:ext cx="19002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SzPct val="45000"/>
              <a:buFontTx/>
              <a:buNone/>
              <a:tabLst>
                <a:tab pos="723900" algn="l"/>
                <a:tab pos="1447800" algn="l"/>
              </a:tabLst>
              <a:defRPr sz="1000" smtClean="0">
                <a:solidFill>
                  <a:srgbClr val="000000"/>
                </a:solidFill>
                <a:effectLst>
                  <a:outerShdw blurRad="38100" dist="38100" dir="2700000" algn="tl">
                    <a:srgbClr val="C0C0C0"/>
                  </a:outerShdw>
                </a:effectLst>
                <a:latin typeface="Times New Roman" pitchFamily="16" charset="0"/>
                <a:ea typeface="+mn-ea"/>
                <a:cs typeface="+mn-cs"/>
              </a:defRPr>
            </a:lvl1pPr>
          </a:lstStyle>
          <a:p>
            <a:pPr>
              <a:defRPr/>
            </a:pPr>
            <a:endParaRPr lang="ru-RU"/>
          </a:p>
        </p:txBody>
      </p:sp>
      <p:sp>
        <p:nvSpPr>
          <p:cNvPr id="32771" name="Rectangle 3"/>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buClrTx/>
              <a:buSzPct val="45000"/>
              <a:buFontTx/>
              <a:buNone/>
              <a:tabLst>
                <a:tab pos="723900" algn="l"/>
                <a:tab pos="1447800" algn="l"/>
                <a:tab pos="2171700" algn="l"/>
              </a:tabLst>
              <a:defRPr sz="1000" smtClean="0">
                <a:solidFill>
                  <a:srgbClr val="000000"/>
                </a:solidFill>
                <a:effectLst>
                  <a:outerShdw blurRad="38100" dist="38100" dir="2700000" algn="tl">
                    <a:srgbClr val="C0C0C0"/>
                  </a:outerShdw>
                </a:effectLst>
                <a:latin typeface="Times New Roman" pitchFamily="16" charset="0"/>
                <a:ea typeface="+mn-ea"/>
                <a:cs typeface="+mn-cs"/>
              </a:defRPr>
            </a:lvl1pPr>
          </a:lstStyle>
          <a:p>
            <a:pPr>
              <a:defRPr/>
            </a:pPr>
            <a:endParaRPr lang="ru-RU"/>
          </a:p>
        </p:txBody>
      </p:sp>
      <p:sp>
        <p:nvSpPr>
          <p:cNvPr id="32772" name="Rectangle 4"/>
          <p:cNvSpPr>
            <a:spLocks noGrp="1" noChangeArrowheads="1"/>
          </p:cNvSpPr>
          <p:nvPr>
            <p:ph type="sldNum"/>
          </p:nvPr>
        </p:nvSpPr>
        <p:spPr bwMode="auto">
          <a:xfrm>
            <a:off x="7010400" y="6248400"/>
            <a:ext cx="19002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ClrTx/>
              <a:buSzPct val="45000"/>
              <a:buFontTx/>
              <a:buNone/>
              <a:tabLst>
                <a:tab pos="723900" algn="l"/>
                <a:tab pos="1447800" algn="l"/>
              </a:tabLst>
              <a:defRPr sz="1000" smtClean="0">
                <a:solidFill>
                  <a:srgbClr val="000000"/>
                </a:solidFill>
                <a:effectLst>
                  <a:outerShdw blurRad="38100" dist="38100" dir="2700000" algn="tl">
                    <a:srgbClr val="C0C0C0"/>
                  </a:outerShdw>
                </a:effectLst>
                <a:latin typeface="Times New Roman" pitchFamily="16" charset="0"/>
                <a:ea typeface="+mn-ea"/>
                <a:cs typeface="+mn-cs"/>
              </a:defRPr>
            </a:lvl1pPr>
          </a:lstStyle>
          <a:p>
            <a:pPr>
              <a:defRPr/>
            </a:pPr>
            <a:fld id="{99D179C5-566C-464F-B411-C4FE91DED10C}" type="slidenum">
              <a:rPr lang="ru-RU"/>
              <a:pPr>
                <a:defRPr/>
              </a:pPr>
              <a:t>‹#›</a:t>
            </a:fld>
            <a:endParaRPr lang="ru-RU"/>
          </a:p>
        </p:txBody>
      </p:sp>
      <p:sp>
        <p:nvSpPr>
          <p:cNvPr id="32773" name="Rectangle 5"/>
          <p:cNvSpPr>
            <a:spLocks noGrp="1" noChangeArrowheads="1"/>
          </p:cNvSpPr>
          <p:nvPr>
            <p:ph type="title"/>
          </p:nvPr>
        </p:nvSpPr>
        <p:spPr bwMode="auto">
          <a:xfrm>
            <a:off x="838200" y="1371600"/>
            <a:ext cx="7615238" cy="2052638"/>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Tree>
  </p:cSld>
  <p:clrMap bg1="lt1" tx1="dk1" bg2="lt2" tx2="dk2" accent1="accent1" accent2="accent2" accent3="accent3" accent4="accent4" accent5="accent5" accent6="accent6" hlink="hlink" folHlink="folHlink"/>
  <p:sldLayoutIdLst>
    <p:sldLayoutId id="2147484025" r:id="rId1"/>
    <p:sldLayoutId id="2147484026" r:id="rId2"/>
    <p:sldLayoutId id="2147484027" r:id="rId3"/>
    <p:sldLayoutId id="2147484028" r:id="rId4"/>
    <p:sldLayoutId id="2147484029" r:id="rId5"/>
    <p:sldLayoutId id="2147484030" r:id="rId6"/>
    <p:sldLayoutId id="2147484031" r:id="rId7"/>
    <p:sldLayoutId id="2147484032" r:id="rId8"/>
    <p:sldLayoutId id="2147484033" r:id="rId9"/>
    <p:sldLayoutId id="2147484034" r:id="rId10"/>
    <p:sldLayoutId id="2147484035" r:id="rId11"/>
  </p:sldLayoutIdLst>
  <p:txStyles>
    <p:titleStyle>
      <a:lvl1pPr algn="l" defTabSz="449263" rtl="0" eaLnBrk="0" fontAlgn="base" hangingPunct="0">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Arial" charset="0"/>
          <a:ea typeface="DejaVu Sans" charset="0"/>
          <a:cs typeface="DejaVu Sans" charset="0"/>
        </a:defRPr>
      </a:lvl2pPr>
      <a:lvl3pPr algn="l" defTabSz="449263" rtl="0" eaLnBrk="0" fontAlgn="base" hangingPunct="0">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Arial" charset="0"/>
          <a:ea typeface="DejaVu Sans" charset="0"/>
          <a:cs typeface="DejaVu Sans" charset="0"/>
        </a:defRPr>
      </a:lvl3pPr>
      <a:lvl4pPr algn="l" defTabSz="449263" rtl="0" eaLnBrk="0" fontAlgn="base" hangingPunct="0">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Arial" charset="0"/>
          <a:ea typeface="DejaVu Sans" charset="0"/>
          <a:cs typeface="DejaVu Sans" charset="0"/>
        </a:defRPr>
      </a:lvl4pPr>
      <a:lvl5pPr algn="l" defTabSz="449263" rtl="0" eaLnBrk="0" fontAlgn="base" hangingPunct="0">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Arial" charset="0"/>
          <a:ea typeface="DejaVu Sans" charset="0"/>
          <a:cs typeface="DejaVu Sans" charset="0"/>
        </a:defRPr>
      </a:lvl5pPr>
      <a:lvl6pPr marL="2514600" indent="-228600" algn="l" defTabSz="449263" rtl="0" fontAlgn="base">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Arial" charset="0"/>
          <a:ea typeface="DejaVu Sans" charset="0"/>
          <a:cs typeface="DejaVu Sans" charset="0"/>
        </a:defRPr>
      </a:lvl6pPr>
      <a:lvl7pPr marL="2971800" indent="-228600" algn="l" defTabSz="449263" rtl="0" fontAlgn="base">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Arial" charset="0"/>
          <a:ea typeface="DejaVu Sans" charset="0"/>
          <a:cs typeface="DejaVu Sans" charset="0"/>
        </a:defRPr>
      </a:lvl7pPr>
      <a:lvl8pPr marL="3429000" indent="-228600" algn="l" defTabSz="449263" rtl="0" fontAlgn="base">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Arial" charset="0"/>
          <a:ea typeface="DejaVu Sans" charset="0"/>
          <a:cs typeface="DejaVu Sans" charset="0"/>
        </a:defRPr>
      </a:lvl8pPr>
      <a:lvl9pPr marL="3886200" indent="-228600" algn="l" defTabSz="449263" rtl="0" fontAlgn="base">
        <a:spcBef>
          <a:spcPct val="0"/>
        </a:spcBef>
        <a:spcAft>
          <a:spcPct val="0"/>
        </a:spcAft>
        <a:buClr>
          <a:srgbClr val="000000"/>
        </a:buClr>
        <a:buSzPct val="100000"/>
        <a:buFont typeface="Times New Roman" pitchFamily="16" charset="0"/>
        <a:defRPr sz="3600">
          <a:solidFill>
            <a:srgbClr val="8C0039"/>
          </a:solidFill>
          <a:effectLst>
            <a:outerShdw blurRad="38100" dist="38100" dir="2700000" algn="tl">
              <a:srgbClr val="C0C0C0"/>
            </a:outerShdw>
          </a:effectLst>
          <a:latin typeface="Arial"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000000"/>
          </a:solidFill>
          <a:effectLst>
            <a:outerShdw blurRad="38100" dist="38100" dir="2700000" algn="tl">
              <a:srgbClr val="C0C0C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000000"/>
          </a:solidFill>
          <a:effectLst>
            <a:outerShdw blurRad="38100" dist="38100" dir="2700000" algn="tl">
              <a:srgbClr val="C0C0C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000000"/>
          </a:solidFill>
          <a:effectLst>
            <a:outerShdw blurRad="38100" dist="38100" dir="2700000" algn="tl">
              <a:srgbClr val="C0C0C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effectLst>
            <a:outerShdw blurRad="38100" dist="38100" dir="2700000" algn="tl">
              <a:srgbClr val="C0C0C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effectLst>
            <a:outerShdw blurRad="38100" dist="38100" dir="2700000" algn="tl">
              <a:srgbClr val="C0C0C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C0C0C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C0C0C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C0C0C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C0C0C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755700"/>
            </a:gs>
            <a:gs pos="100000">
              <a:srgbClr val="CC9900"/>
            </a:gs>
          </a:gsLst>
          <a:lin ang="13500000" scaled="1"/>
        </a:gradFill>
        <a:effectLst/>
      </p:bgPr>
    </p:bg>
    <p:spTree>
      <p:nvGrpSpPr>
        <p:cNvPr id="1" name=""/>
        <p:cNvGrpSpPr/>
        <p:nvPr/>
      </p:nvGrpSpPr>
      <p:grpSpPr>
        <a:xfrm>
          <a:off x="0" y="0"/>
          <a:ext cx="0" cy="0"/>
          <a:chOff x="0" y="0"/>
          <a:chExt cx="0" cy="0"/>
        </a:xfrm>
      </p:grpSpPr>
      <p:grpSp>
        <p:nvGrpSpPr>
          <p:cNvPr id="33794" name="Group 1"/>
          <p:cNvGrpSpPr>
            <a:grpSpLocks/>
          </p:cNvGrpSpPr>
          <p:nvPr/>
        </p:nvGrpSpPr>
        <p:grpSpPr bwMode="auto">
          <a:xfrm>
            <a:off x="0" y="0"/>
            <a:ext cx="9142413" cy="6854825"/>
            <a:chOff x="0" y="0"/>
            <a:chExt cx="5759" cy="4318"/>
          </a:xfrm>
        </p:grpSpPr>
        <p:sp>
          <p:nvSpPr>
            <p:cNvPr id="2" name="Freeform 2"/>
            <p:cNvSpPr>
              <a:spLocks noChangeArrowheads="1"/>
            </p:cNvSpPr>
            <p:nvPr/>
          </p:nvSpPr>
          <p:spPr bwMode="auto">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rgbClr val="866200"/>
                </a:gs>
                <a:gs pos="100000">
                  <a:srgbClr val="D49C00"/>
                </a:gs>
              </a:gsLst>
              <a:lin ang="10800000" scaled="1"/>
            </a:gradFill>
            <a:ln w="9525">
              <a:noFill/>
              <a:round/>
              <a:headEnd/>
              <a:tailEnd/>
            </a:ln>
            <a:effectLst/>
          </p:spPr>
          <p:txBody>
            <a:bodyPr wrap="none" anchor="ctr"/>
            <a:lstStyle/>
            <a:p>
              <a:pPr>
                <a:defRPr/>
              </a:pPr>
              <a:endParaRPr lang="ru-RU"/>
            </a:p>
          </p:txBody>
        </p:sp>
        <p:sp>
          <p:nvSpPr>
            <p:cNvPr id="33795" name="Freeform 3"/>
            <p:cNvSpPr>
              <a:spLocks noChangeArrowheads="1"/>
            </p:cNvSpPr>
            <p:nvPr/>
          </p:nvSpPr>
          <p:spPr bwMode="auto">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rgbClr val="7B5C00"/>
                </a:gs>
                <a:gs pos="100000">
                  <a:srgbClr val="CC9900"/>
                </a:gs>
              </a:gsLst>
              <a:lin ang="13500000" scaled="1"/>
            </a:gradFill>
            <a:ln w="9525">
              <a:noFill/>
              <a:round/>
              <a:headEnd/>
              <a:tailEnd/>
            </a:ln>
            <a:effectLst/>
          </p:spPr>
          <p:txBody>
            <a:bodyPr wrap="none" anchor="ctr"/>
            <a:lstStyle/>
            <a:p>
              <a:pPr>
                <a:defRPr/>
              </a:pPr>
              <a:endParaRPr lang="ru-RU"/>
            </a:p>
          </p:txBody>
        </p:sp>
        <p:sp>
          <p:nvSpPr>
            <p:cNvPr id="33796" name="Freeform 4"/>
            <p:cNvSpPr>
              <a:spLocks noChangeArrowheads="1"/>
            </p:cNvSpPr>
            <p:nvPr/>
          </p:nvSpPr>
          <p:spPr bwMode="auto">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rgbClr val="9F7500"/>
                </a:gs>
                <a:gs pos="100000">
                  <a:srgbClr val="D49C00"/>
                </a:gs>
              </a:gsLst>
              <a:lin ang="10800000" scaled="1"/>
            </a:gradFill>
            <a:ln w="9525">
              <a:noFill/>
              <a:round/>
              <a:headEnd/>
              <a:tailEnd/>
            </a:ln>
            <a:effectLst/>
          </p:spPr>
          <p:txBody>
            <a:bodyPr wrap="none" anchor="ctr"/>
            <a:lstStyle/>
            <a:p>
              <a:pPr>
                <a:defRPr/>
              </a:pPr>
              <a:endParaRPr lang="ru-RU"/>
            </a:p>
          </p:txBody>
        </p:sp>
        <p:sp>
          <p:nvSpPr>
            <p:cNvPr id="33797" name="Freeform 5"/>
            <p:cNvSpPr>
              <a:spLocks noChangeArrowheads="1"/>
            </p:cNvSpPr>
            <p:nvPr/>
          </p:nvSpPr>
          <p:spPr bwMode="auto">
            <a:xfrm>
              <a:off x="4038" y="3577"/>
              <a:ext cx="1720" cy="65"/>
            </a:xfrm>
            <a:custGeom>
              <a:avLst/>
              <a:gdLst/>
              <a:ahLst/>
              <a:cxnLst>
                <a:cxn ang="0">
                  <a:pos x="1722" y="66"/>
                </a:cxn>
                <a:cxn ang="0">
                  <a:pos x="1722" y="60"/>
                </a:cxn>
                <a:cxn ang="0">
                  <a:pos x="0" y="0"/>
                </a:cxn>
                <a:cxn ang="0">
                  <a:pos x="0" y="48"/>
                </a:cxn>
                <a:cxn ang="0">
                  <a:pos x="1722" y="66"/>
                </a:cxn>
                <a:cxn ang="0">
                  <a:pos x="1722" y="66"/>
                </a:cxn>
              </a:cxnLst>
              <a:rect l="0" t="0" r="r" b="b"/>
              <a:pathLst>
                <a:path w="1722" h="66">
                  <a:moveTo>
                    <a:pt x="1722" y="66"/>
                  </a:moveTo>
                  <a:lnTo>
                    <a:pt x="1722" y="60"/>
                  </a:lnTo>
                  <a:lnTo>
                    <a:pt x="0" y="0"/>
                  </a:lnTo>
                  <a:lnTo>
                    <a:pt x="0" y="48"/>
                  </a:lnTo>
                  <a:lnTo>
                    <a:pt x="1722" y="66"/>
                  </a:lnTo>
                  <a:lnTo>
                    <a:pt x="1722" y="66"/>
                  </a:lnTo>
                  <a:close/>
                </a:path>
              </a:pathLst>
            </a:custGeom>
            <a:gradFill rotWithShape="0">
              <a:gsLst>
                <a:gs pos="0">
                  <a:srgbClr val="D49C00"/>
                </a:gs>
                <a:gs pos="100000">
                  <a:srgbClr val="CC9900"/>
                </a:gs>
              </a:gsLst>
              <a:lin ang="10800000" scaled="1"/>
            </a:gradFill>
            <a:ln w="9525">
              <a:noFill/>
              <a:round/>
              <a:headEnd/>
              <a:tailEnd/>
            </a:ln>
            <a:effectLst/>
          </p:spPr>
          <p:txBody>
            <a:bodyPr wrap="none" anchor="ctr"/>
            <a:lstStyle/>
            <a:p>
              <a:pPr>
                <a:defRPr/>
              </a:pPr>
              <a:endParaRPr lang="ru-RU"/>
            </a:p>
          </p:txBody>
        </p:sp>
        <p:sp>
          <p:nvSpPr>
            <p:cNvPr id="33798" name="Freeform 6"/>
            <p:cNvSpPr>
              <a:spLocks noChangeArrowheads="1"/>
            </p:cNvSpPr>
            <p:nvPr/>
          </p:nvSpPr>
          <p:spPr bwMode="auto">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rgbClr val="A67C00"/>
                </a:gs>
                <a:gs pos="100000">
                  <a:srgbClr val="CC9900"/>
                </a:gs>
              </a:gsLst>
              <a:lin ang="10800000" scaled="1"/>
            </a:gradFill>
            <a:ln w="9525">
              <a:noFill/>
              <a:round/>
              <a:headEnd/>
              <a:tailEnd/>
            </a:ln>
            <a:effectLst/>
          </p:spPr>
          <p:txBody>
            <a:bodyPr wrap="none" anchor="ctr"/>
            <a:lstStyle/>
            <a:p>
              <a:pPr>
                <a:defRPr/>
              </a:pPr>
              <a:endParaRPr lang="ru-RU"/>
            </a:p>
          </p:txBody>
        </p:sp>
        <p:sp>
          <p:nvSpPr>
            <p:cNvPr id="33799" name="Freeform 7"/>
            <p:cNvSpPr>
              <a:spLocks noChangeArrowheads="1"/>
            </p:cNvSpPr>
            <p:nvPr/>
          </p:nvSpPr>
          <p:spPr bwMode="auto">
            <a:xfrm>
              <a:off x="4784" y="3702"/>
              <a:ext cx="974" cy="101"/>
            </a:xfrm>
            <a:custGeom>
              <a:avLst/>
              <a:gdLst/>
              <a:ahLst/>
              <a:cxnLst>
                <a:cxn ang="0">
                  <a:pos x="975" y="48"/>
                </a:cxn>
                <a:cxn ang="0">
                  <a:pos x="975" y="0"/>
                </a:cxn>
                <a:cxn ang="0">
                  <a:pos x="0" y="24"/>
                </a:cxn>
                <a:cxn ang="0">
                  <a:pos x="0" y="101"/>
                </a:cxn>
                <a:cxn ang="0">
                  <a:pos x="975" y="48"/>
                </a:cxn>
                <a:cxn ang="0">
                  <a:pos x="975" y="48"/>
                </a:cxn>
              </a:cxnLst>
              <a:rect l="0" t="0" r="r" b="b"/>
              <a:pathLst>
                <a:path w="975" h="101">
                  <a:moveTo>
                    <a:pt x="975" y="48"/>
                  </a:moveTo>
                  <a:lnTo>
                    <a:pt x="975" y="0"/>
                  </a:lnTo>
                  <a:lnTo>
                    <a:pt x="0" y="24"/>
                  </a:lnTo>
                  <a:lnTo>
                    <a:pt x="0" y="101"/>
                  </a:lnTo>
                  <a:lnTo>
                    <a:pt x="975" y="48"/>
                  </a:lnTo>
                  <a:lnTo>
                    <a:pt x="975" y="48"/>
                  </a:lnTo>
                  <a:close/>
                </a:path>
              </a:pathLst>
            </a:custGeom>
            <a:solidFill>
              <a:srgbClr val="CC9900"/>
            </a:solidFill>
            <a:ln w="9525">
              <a:noFill/>
              <a:round/>
              <a:headEnd/>
              <a:tailEnd/>
            </a:ln>
            <a:effectLst/>
          </p:spPr>
          <p:txBody>
            <a:bodyPr wrap="none" anchor="ctr"/>
            <a:lstStyle/>
            <a:p>
              <a:pPr>
                <a:defRPr/>
              </a:pPr>
              <a:endParaRPr lang="ru-RU"/>
            </a:p>
          </p:txBody>
        </p:sp>
        <p:sp>
          <p:nvSpPr>
            <p:cNvPr id="33800" name="Freeform 8"/>
            <p:cNvSpPr>
              <a:spLocks noChangeArrowheads="1"/>
            </p:cNvSpPr>
            <p:nvPr/>
          </p:nvSpPr>
          <p:spPr bwMode="auto">
            <a:xfrm>
              <a:off x="3619" y="3815"/>
              <a:ext cx="2139" cy="198"/>
            </a:xfrm>
            <a:custGeom>
              <a:avLst/>
              <a:gdLst/>
              <a:ahLst/>
              <a:cxnLst>
                <a:cxn ang="0">
                  <a:pos x="2141" y="0"/>
                </a:cxn>
                <a:cxn ang="0">
                  <a:pos x="0" y="156"/>
                </a:cxn>
                <a:cxn ang="0">
                  <a:pos x="0" y="198"/>
                </a:cxn>
                <a:cxn ang="0">
                  <a:pos x="2141" y="0"/>
                </a:cxn>
                <a:cxn ang="0">
                  <a:pos x="2141" y="0"/>
                </a:cxn>
              </a:cxnLst>
              <a:rect l="0" t="0" r="r" b="b"/>
              <a:pathLst>
                <a:path w="2141" h="198">
                  <a:moveTo>
                    <a:pt x="2141" y="0"/>
                  </a:moveTo>
                  <a:lnTo>
                    <a:pt x="0" y="156"/>
                  </a:lnTo>
                  <a:lnTo>
                    <a:pt x="0" y="198"/>
                  </a:lnTo>
                  <a:lnTo>
                    <a:pt x="2141" y="0"/>
                  </a:lnTo>
                  <a:lnTo>
                    <a:pt x="2141" y="0"/>
                  </a:lnTo>
                  <a:close/>
                </a:path>
              </a:pathLst>
            </a:custGeom>
            <a:solidFill>
              <a:srgbClr val="CC9900"/>
            </a:solidFill>
            <a:ln w="9525">
              <a:noFill/>
              <a:round/>
              <a:headEnd/>
              <a:tailEnd/>
            </a:ln>
            <a:effectLst/>
          </p:spPr>
          <p:txBody>
            <a:bodyPr wrap="none" anchor="ctr"/>
            <a:lstStyle/>
            <a:p>
              <a:pPr>
                <a:defRPr/>
              </a:pPr>
              <a:endParaRPr lang="ru-RU"/>
            </a:p>
          </p:txBody>
        </p:sp>
        <p:sp>
          <p:nvSpPr>
            <p:cNvPr id="33801" name="Freeform 9"/>
            <p:cNvSpPr>
              <a:spLocks noChangeArrowheads="1"/>
            </p:cNvSpPr>
            <p:nvPr/>
          </p:nvSpPr>
          <p:spPr bwMode="auto">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rgbClr val="936E00"/>
                </a:gs>
                <a:gs pos="100000">
                  <a:srgbClr val="CC9900"/>
                </a:gs>
              </a:gsLst>
              <a:lin ang="10800000" scaled="1"/>
            </a:gradFill>
            <a:ln w="9525">
              <a:noFill/>
              <a:round/>
              <a:headEnd/>
              <a:tailEnd/>
            </a:ln>
            <a:effectLst/>
          </p:spPr>
          <p:txBody>
            <a:bodyPr wrap="none" anchor="ctr"/>
            <a:lstStyle/>
            <a:p>
              <a:pPr>
                <a:defRPr/>
              </a:pPr>
              <a:endParaRPr lang="ru-RU"/>
            </a:p>
          </p:txBody>
        </p:sp>
        <p:sp>
          <p:nvSpPr>
            <p:cNvPr id="33802" name="Freeform 10"/>
            <p:cNvSpPr>
              <a:spLocks noChangeArrowheads="1"/>
            </p:cNvSpPr>
            <p:nvPr/>
          </p:nvSpPr>
          <p:spPr bwMode="auto">
            <a:xfrm>
              <a:off x="2097" y="4043"/>
              <a:ext cx="2514" cy="276"/>
            </a:xfrm>
            <a:custGeom>
              <a:avLst/>
              <a:gdLst/>
              <a:ahLst/>
              <a:cxnLst>
                <a:cxn ang="0">
                  <a:pos x="2182" y="276"/>
                </a:cxn>
                <a:cxn ang="0">
                  <a:pos x="2517" y="204"/>
                </a:cxn>
                <a:cxn ang="0">
                  <a:pos x="2260" y="0"/>
                </a:cxn>
                <a:cxn ang="0">
                  <a:pos x="0" y="276"/>
                </a:cxn>
                <a:cxn ang="0">
                  <a:pos x="2182" y="276"/>
                </a:cxn>
                <a:cxn ang="0">
                  <a:pos x="2182" y="276"/>
                </a:cxn>
              </a:cxnLst>
              <a:rect l="0" t="0" r="r" b="b"/>
              <a:pathLst>
                <a:path w="2517" h="276">
                  <a:moveTo>
                    <a:pt x="2182" y="276"/>
                  </a:moveTo>
                  <a:lnTo>
                    <a:pt x="2517" y="204"/>
                  </a:lnTo>
                  <a:lnTo>
                    <a:pt x="2260" y="0"/>
                  </a:lnTo>
                  <a:lnTo>
                    <a:pt x="0" y="276"/>
                  </a:lnTo>
                  <a:lnTo>
                    <a:pt x="2182" y="276"/>
                  </a:lnTo>
                  <a:lnTo>
                    <a:pt x="2182" y="276"/>
                  </a:lnTo>
                  <a:close/>
                </a:path>
              </a:pathLst>
            </a:custGeom>
            <a:solidFill>
              <a:srgbClr val="CC9900"/>
            </a:solidFill>
            <a:ln w="9525">
              <a:noFill/>
              <a:round/>
              <a:headEnd/>
              <a:tailEnd/>
            </a:ln>
            <a:effectLst/>
          </p:spPr>
          <p:txBody>
            <a:bodyPr wrap="none" anchor="ctr"/>
            <a:lstStyle/>
            <a:p>
              <a:pPr>
                <a:defRPr/>
              </a:pPr>
              <a:endParaRPr lang="ru-RU"/>
            </a:p>
          </p:txBody>
        </p:sp>
        <p:sp>
          <p:nvSpPr>
            <p:cNvPr id="33803" name="Freeform 11"/>
            <p:cNvSpPr>
              <a:spLocks noChangeArrowheads="1"/>
            </p:cNvSpPr>
            <p:nvPr/>
          </p:nvSpPr>
          <p:spPr bwMode="auto">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rgbClr val="CC9B07"/>
                </a:gs>
                <a:gs pos="100000">
                  <a:srgbClr val="CC9900"/>
                </a:gs>
              </a:gsLst>
              <a:lin ang="10800000" scaled="1"/>
            </a:gradFill>
            <a:ln w="9525">
              <a:noFill/>
              <a:round/>
              <a:headEnd/>
              <a:tailEnd/>
            </a:ln>
            <a:effectLst/>
          </p:spPr>
          <p:txBody>
            <a:bodyPr wrap="none" anchor="ctr"/>
            <a:lstStyle/>
            <a:p>
              <a:pPr>
                <a:defRPr/>
              </a:pPr>
              <a:endParaRPr lang="ru-RU"/>
            </a:p>
          </p:txBody>
        </p:sp>
        <p:sp>
          <p:nvSpPr>
            <p:cNvPr id="33804" name="Freeform 12"/>
            <p:cNvSpPr>
              <a:spLocks noChangeArrowheads="1"/>
            </p:cNvSpPr>
            <p:nvPr/>
          </p:nvSpPr>
          <p:spPr bwMode="auto">
            <a:xfrm>
              <a:off x="5030" y="3151"/>
              <a:ext cx="728" cy="240"/>
            </a:xfrm>
            <a:custGeom>
              <a:avLst/>
              <a:gdLst/>
              <a:ahLst/>
              <a:cxnLst>
                <a:cxn ang="0">
                  <a:pos x="729" y="240"/>
                </a:cxn>
                <a:cxn ang="0">
                  <a:pos x="0" y="0"/>
                </a:cxn>
                <a:cxn ang="0">
                  <a:pos x="0" y="6"/>
                </a:cxn>
                <a:cxn ang="0">
                  <a:pos x="729" y="240"/>
                </a:cxn>
                <a:cxn ang="0">
                  <a:pos x="729" y="240"/>
                </a:cxn>
              </a:cxnLst>
              <a:rect l="0" t="0" r="r" b="b"/>
              <a:pathLst>
                <a:path w="729" h="240">
                  <a:moveTo>
                    <a:pt x="729" y="240"/>
                  </a:moveTo>
                  <a:lnTo>
                    <a:pt x="0" y="0"/>
                  </a:lnTo>
                  <a:lnTo>
                    <a:pt x="0" y="6"/>
                  </a:lnTo>
                  <a:lnTo>
                    <a:pt x="729" y="240"/>
                  </a:lnTo>
                  <a:lnTo>
                    <a:pt x="729" y="240"/>
                  </a:lnTo>
                  <a:close/>
                </a:path>
              </a:pathLst>
            </a:custGeom>
            <a:solidFill>
              <a:srgbClr val="CC9900"/>
            </a:solidFill>
            <a:ln w="9525">
              <a:noFill/>
              <a:round/>
              <a:headEnd/>
              <a:tailEnd/>
            </a:ln>
            <a:effectLst/>
          </p:spPr>
          <p:txBody>
            <a:bodyPr wrap="none" anchor="ctr"/>
            <a:lstStyle/>
            <a:p>
              <a:pPr>
                <a:defRPr/>
              </a:pPr>
              <a:endParaRPr lang="ru-RU"/>
            </a:p>
          </p:txBody>
        </p:sp>
        <p:sp>
          <p:nvSpPr>
            <p:cNvPr id="33805" name="Freeform 13"/>
            <p:cNvSpPr>
              <a:spLocks noChangeArrowheads="1"/>
            </p:cNvSpPr>
            <p:nvPr/>
          </p:nvSpPr>
          <p:spPr bwMode="auto">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rgbClr val="6E5300"/>
                </a:gs>
                <a:gs pos="100000">
                  <a:srgbClr val="CC9900"/>
                </a:gs>
              </a:gsLst>
              <a:lin ang="13500000" scaled="1"/>
            </a:gradFill>
            <a:ln w="9525">
              <a:noFill/>
              <a:round/>
              <a:headEnd/>
              <a:tailEnd/>
            </a:ln>
            <a:effectLst/>
          </p:spPr>
          <p:txBody>
            <a:bodyPr wrap="none" anchor="ctr"/>
            <a:lstStyle/>
            <a:p>
              <a:pPr>
                <a:defRPr/>
              </a:pPr>
              <a:endParaRPr lang="ru-RU"/>
            </a:p>
          </p:txBody>
        </p:sp>
        <p:sp>
          <p:nvSpPr>
            <p:cNvPr id="33806" name="Freeform 14"/>
            <p:cNvSpPr>
              <a:spLocks noChangeArrowheads="1"/>
            </p:cNvSpPr>
            <p:nvPr/>
          </p:nvSpPr>
          <p:spPr bwMode="auto">
            <a:xfrm>
              <a:off x="5030" y="3049"/>
              <a:ext cx="728" cy="318"/>
            </a:xfrm>
            <a:custGeom>
              <a:avLst/>
              <a:gdLst/>
              <a:ahLst/>
              <a:cxnLst>
                <a:cxn ang="0">
                  <a:pos x="729" y="318"/>
                </a:cxn>
                <a:cxn ang="0">
                  <a:pos x="729" y="312"/>
                </a:cxn>
                <a:cxn ang="0">
                  <a:pos x="0" y="0"/>
                </a:cxn>
                <a:cxn ang="0">
                  <a:pos x="0" y="54"/>
                </a:cxn>
                <a:cxn ang="0">
                  <a:pos x="729" y="318"/>
                </a:cxn>
                <a:cxn ang="0">
                  <a:pos x="729" y="318"/>
                </a:cxn>
              </a:cxnLst>
              <a:rect l="0" t="0" r="r" b="b"/>
              <a:pathLst>
                <a:path w="729" h="318">
                  <a:moveTo>
                    <a:pt x="729" y="318"/>
                  </a:moveTo>
                  <a:lnTo>
                    <a:pt x="729" y="312"/>
                  </a:lnTo>
                  <a:lnTo>
                    <a:pt x="0" y="0"/>
                  </a:lnTo>
                  <a:lnTo>
                    <a:pt x="0" y="54"/>
                  </a:lnTo>
                  <a:lnTo>
                    <a:pt x="729" y="318"/>
                  </a:lnTo>
                  <a:lnTo>
                    <a:pt x="729" y="318"/>
                  </a:lnTo>
                  <a:close/>
                </a:path>
              </a:pathLst>
            </a:custGeom>
            <a:gradFill rotWithShape="0">
              <a:gsLst>
                <a:gs pos="0">
                  <a:srgbClr val="CC9900"/>
                </a:gs>
                <a:gs pos="100000">
                  <a:srgbClr val="D49C00"/>
                </a:gs>
              </a:gsLst>
              <a:lin ang="10800000" scaled="1"/>
            </a:gradFill>
            <a:ln w="9525">
              <a:noFill/>
              <a:round/>
              <a:headEnd/>
              <a:tailEnd/>
            </a:ln>
            <a:effectLst/>
          </p:spPr>
          <p:txBody>
            <a:bodyPr wrap="none" anchor="ctr"/>
            <a:lstStyle/>
            <a:p>
              <a:pPr>
                <a:defRPr/>
              </a:pPr>
              <a:endParaRPr lang="ru-RU"/>
            </a:p>
          </p:txBody>
        </p:sp>
        <p:sp>
          <p:nvSpPr>
            <p:cNvPr id="33807" name="Freeform 15"/>
            <p:cNvSpPr>
              <a:spLocks noChangeArrowheads="1"/>
            </p:cNvSpPr>
            <p:nvPr/>
          </p:nvSpPr>
          <p:spPr bwMode="auto">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rgbClr val="8C6700"/>
                </a:gs>
                <a:gs pos="100000">
                  <a:srgbClr val="D49C00"/>
                </a:gs>
              </a:gsLst>
              <a:lin ang="10800000" scaled="1"/>
            </a:gradFill>
            <a:ln w="9525">
              <a:noFill/>
              <a:round/>
              <a:headEnd/>
              <a:tailEnd/>
            </a:ln>
            <a:effectLst/>
          </p:spPr>
          <p:txBody>
            <a:bodyPr wrap="none" anchor="ctr"/>
            <a:lstStyle/>
            <a:p>
              <a:pPr>
                <a:defRPr/>
              </a:pPr>
              <a:endParaRPr lang="ru-RU"/>
            </a:p>
          </p:txBody>
        </p:sp>
        <p:sp>
          <p:nvSpPr>
            <p:cNvPr id="33808" name="Freeform 16"/>
            <p:cNvSpPr>
              <a:spLocks noChangeArrowheads="1"/>
            </p:cNvSpPr>
            <p:nvPr/>
          </p:nvSpPr>
          <p:spPr bwMode="auto">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rgbClr val="8D6A00"/>
                </a:gs>
                <a:gs pos="100000">
                  <a:srgbClr val="CC9900"/>
                </a:gs>
              </a:gsLst>
              <a:lin ang="13500000" scaled="1"/>
            </a:gradFill>
            <a:ln w="9525">
              <a:noFill/>
              <a:round/>
              <a:headEnd/>
              <a:tailEnd/>
            </a:ln>
            <a:effectLst/>
          </p:spPr>
          <p:txBody>
            <a:bodyPr wrap="none" anchor="ctr"/>
            <a:lstStyle/>
            <a:p>
              <a:pPr>
                <a:defRPr/>
              </a:pPr>
              <a:endParaRPr lang="ru-RU"/>
            </a:p>
          </p:txBody>
        </p:sp>
        <p:sp>
          <p:nvSpPr>
            <p:cNvPr id="33809" name="Freeform 17"/>
            <p:cNvSpPr>
              <a:spLocks noChangeArrowheads="1"/>
            </p:cNvSpPr>
            <p:nvPr/>
          </p:nvSpPr>
          <p:spPr bwMode="auto">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rgbClr val="CE9E0E"/>
                </a:gs>
                <a:gs pos="100000">
                  <a:srgbClr val="CC9900"/>
                </a:gs>
              </a:gsLst>
              <a:lin ang="13500000" scaled="1"/>
            </a:gradFill>
            <a:ln w="9525">
              <a:noFill/>
              <a:round/>
              <a:headEnd/>
              <a:tailEnd/>
            </a:ln>
            <a:effectLst/>
          </p:spPr>
          <p:txBody>
            <a:bodyPr wrap="none" anchor="ctr"/>
            <a:lstStyle/>
            <a:p>
              <a:pPr>
                <a:defRPr/>
              </a:pPr>
              <a:endParaRPr lang="ru-RU"/>
            </a:p>
          </p:txBody>
        </p:sp>
        <p:sp>
          <p:nvSpPr>
            <p:cNvPr id="33810" name="Freeform 18"/>
            <p:cNvSpPr>
              <a:spLocks noChangeArrowheads="1"/>
            </p:cNvSpPr>
            <p:nvPr/>
          </p:nvSpPr>
          <p:spPr bwMode="auto">
            <a:xfrm>
              <a:off x="5477" y="2588"/>
              <a:ext cx="281" cy="335"/>
            </a:xfrm>
            <a:custGeom>
              <a:avLst/>
              <a:gdLst/>
              <a:ahLst/>
              <a:cxnLst>
                <a:cxn ang="0">
                  <a:pos x="281" y="335"/>
                </a:cxn>
                <a:cxn ang="0">
                  <a:pos x="281" y="173"/>
                </a:cxn>
                <a:cxn ang="0">
                  <a:pos x="96" y="0"/>
                </a:cxn>
                <a:cxn ang="0">
                  <a:pos x="0" y="90"/>
                </a:cxn>
                <a:cxn ang="0">
                  <a:pos x="281" y="335"/>
                </a:cxn>
                <a:cxn ang="0">
                  <a:pos x="281" y="335"/>
                </a:cxn>
              </a:cxnLst>
              <a:rect l="0" t="0" r="r" b="b"/>
              <a:pathLst>
                <a:path w="281" h="335">
                  <a:moveTo>
                    <a:pt x="281" y="335"/>
                  </a:moveTo>
                  <a:lnTo>
                    <a:pt x="281" y="173"/>
                  </a:lnTo>
                  <a:lnTo>
                    <a:pt x="96" y="0"/>
                  </a:lnTo>
                  <a:lnTo>
                    <a:pt x="0" y="90"/>
                  </a:lnTo>
                  <a:lnTo>
                    <a:pt x="281" y="335"/>
                  </a:lnTo>
                  <a:lnTo>
                    <a:pt x="281" y="335"/>
                  </a:lnTo>
                  <a:close/>
                </a:path>
              </a:pathLst>
            </a:custGeom>
            <a:solidFill>
              <a:srgbClr val="CC9900"/>
            </a:solidFill>
            <a:ln w="9525">
              <a:noFill/>
              <a:round/>
              <a:headEnd/>
              <a:tailEnd/>
            </a:ln>
            <a:effectLst/>
          </p:spPr>
          <p:txBody>
            <a:bodyPr wrap="none" anchor="ctr"/>
            <a:lstStyle/>
            <a:p>
              <a:pPr>
                <a:defRPr/>
              </a:pPr>
              <a:endParaRPr lang="ru-RU"/>
            </a:p>
          </p:txBody>
        </p:sp>
        <p:sp>
          <p:nvSpPr>
            <p:cNvPr id="33811" name="Freeform 19"/>
            <p:cNvSpPr>
              <a:spLocks noChangeArrowheads="1"/>
            </p:cNvSpPr>
            <p:nvPr/>
          </p:nvSpPr>
          <p:spPr bwMode="auto">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rgbClr val="5E4600"/>
                </a:gs>
                <a:gs pos="100000">
                  <a:srgbClr val="CC9900"/>
                </a:gs>
              </a:gsLst>
              <a:lin ang="13500000" scaled="1"/>
            </a:gradFill>
            <a:ln w="9525">
              <a:noFill/>
              <a:round/>
              <a:headEnd/>
              <a:tailEnd/>
            </a:ln>
            <a:effectLst/>
          </p:spPr>
          <p:txBody>
            <a:bodyPr wrap="none" anchor="ctr"/>
            <a:lstStyle/>
            <a:p>
              <a:pPr>
                <a:defRPr/>
              </a:pPr>
              <a:endParaRPr lang="ru-RU"/>
            </a:p>
          </p:txBody>
        </p:sp>
        <p:sp>
          <p:nvSpPr>
            <p:cNvPr id="33812" name="Freeform 20"/>
            <p:cNvSpPr>
              <a:spLocks noChangeArrowheads="1"/>
            </p:cNvSpPr>
            <p:nvPr/>
          </p:nvSpPr>
          <p:spPr bwMode="auto">
            <a:xfrm>
              <a:off x="5626" y="2534"/>
              <a:ext cx="132" cy="132"/>
            </a:xfrm>
            <a:custGeom>
              <a:avLst/>
              <a:gdLst/>
              <a:ahLst/>
              <a:cxnLst>
                <a:cxn ang="0">
                  <a:pos x="132" y="132"/>
                </a:cxn>
                <a:cxn ang="0">
                  <a:pos x="0" y="0"/>
                </a:cxn>
                <a:cxn ang="0">
                  <a:pos x="0" y="0"/>
                </a:cxn>
                <a:cxn ang="0">
                  <a:pos x="132" y="132"/>
                </a:cxn>
                <a:cxn ang="0">
                  <a:pos x="132" y="132"/>
                </a:cxn>
              </a:cxnLst>
              <a:rect l="0" t="0" r="r" b="b"/>
              <a:pathLst>
                <a:path w="132" h="132">
                  <a:moveTo>
                    <a:pt x="132" y="132"/>
                  </a:moveTo>
                  <a:lnTo>
                    <a:pt x="0" y="0"/>
                  </a:lnTo>
                  <a:lnTo>
                    <a:pt x="0" y="0"/>
                  </a:lnTo>
                  <a:lnTo>
                    <a:pt x="132" y="132"/>
                  </a:lnTo>
                  <a:lnTo>
                    <a:pt x="132" y="132"/>
                  </a:lnTo>
                  <a:close/>
                </a:path>
              </a:pathLst>
            </a:custGeom>
            <a:solidFill>
              <a:srgbClr val="FF9999"/>
            </a:solidFill>
            <a:ln w="9525">
              <a:noFill/>
              <a:round/>
              <a:headEnd/>
              <a:tailEnd/>
            </a:ln>
            <a:effectLst/>
          </p:spPr>
          <p:txBody>
            <a:bodyPr wrap="none" anchor="ctr"/>
            <a:lstStyle/>
            <a:p>
              <a:pPr>
                <a:defRPr/>
              </a:pPr>
              <a:endParaRPr lang="ru-RU"/>
            </a:p>
          </p:txBody>
        </p:sp>
        <p:sp>
          <p:nvSpPr>
            <p:cNvPr id="33813" name="Freeform 21"/>
            <p:cNvSpPr>
              <a:spLocks noChangeArrowheads="1"/>
            </p:cNvSpPr>
            <p:nvPr/>
          </p:nvSpPr>
          <p:spPr bwMode="auto">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rgbClr val="684E00"/>
                </a:gs>
                <a:gs pos="100000">
                  <a:srgbClr val="CC9900"/>
                </a:gs>
              </a:gsLst>
              <a:lin ang="13500000" scaled="1"/>
            </a:gradFill>
            <a:ln w="9525">
              <a:noFill/>
              <a:round/>
              <a:headEnd/>
              <a:tailEnd/>
            </a:ln>
            <a:effectLst/>
          </p:spPr>
          <p:txBody>
            <a:bodyPr wrap="none" anchor="ctr"/>
            <a:lstStyle/>
            <a:p>
              <a:pPr>
                <a:defRPr/>
              </a:pPr>
              <a:endParaRPr lang="ru-RU"/>
            </a:p>
          </p:txBody>
        </p:sp>
        <p:sp>
          <p:nvSpPr>
            <p:cNvPr id="33814" name="Freeform 22"/>
            <p:cNvSpPr>
              <a:spLocks noChangeArrowheads="1"/>
            </p:cNvSpPr>
            <p:nvPr/>
          </p:nvSpPr>
          <p:spPr bwMode="auto">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rgbClr val="A67A00"/>
                </a:gs>
                <a:gs pos="100000">
                  <a:srgbClr val="D49C00"/>
                </a:gs>
              </a:gsLst>
              <a:lin ang="5400000" scaled="1"/>
            </a:gradFill>
            <a:ln w="9525">
              <a:noFill/>
              <a:round/>
              <a:headEnd/>
              <a:tailEnd/>
            </a:ln>
            <a:effectLst/>
          </p:spPr>
          <p:txBody>
            <a:bodyPr wrap="none" anchor="ctr"/>
            <a:lstStyle/>
            <a:p>
              <a:pPr>
                <a:defRPr/>
              </a:pPr>
              <a:endParaRPr lang="ru-RU"/>
            </a:p>
          </p:txBody>
        </p:sp>
        <p:sp>
          <p:nvSpPr>
            <p:cNvPr id="33815" name="Freeform 23"/>
            <p:cNvSpPr>
              <a:spLocks noChangeArrowheads="1"/>
            </p:cNvSpPr>
            <p:nvPr/>
          </p:nvSpPr>
          <p:spPr bwMode="auto">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rgbClr val="CFA116"/>
                </a:gs>
                <a:gs pos="100000">
                  <a:srgbClr val="CC9900"/>
                </a:gs>
              </a:gsLst>
              <a:lin ang="13500000" scaled="1"/>
            </a:gradFill>
            <a:ln w="9525">
              <a:noFill/>
              <a:round/>
              <a:headEnd/>
              <a:tailEnd/>
            </a:ln>
            <a:effectLst/>
          </p:spPr>
          <p:txBody>
            <a:bodyPr wrap="none" anchor="ctr"/>
            <a:lstStyle/>
            <a:p>
              <a:pPr>
                <a:defRPr/>
              </a:pPr>
              <a:endParaRPr lang="ru-RU"/>
            </a:p>
          </p:txBody>
        </p:sp>
        <p:sp>
          <p:nvSpPr>
            <p:cNvPr id="33816" name="Freeform 24"/>
            <p:cNvSpPr>
              <a:spLocks noChangeArrowheads="1"/>
            </p:cNvSpPr>
            <p:nvPr/>
          </p:nvSpPr>
          <p:spPr bwMode="auto">
            <a:xfrm>
              <a:off x="5603" y="850"/>
              <a:ext cx="155" cy="516"/>
            </a:xfrm>
            <a:custGeom>
              <a:avLst/>
              <a:gdLst/>
              <a:ahLst/>
              <a:cxnLst>
                <a:cxn ang="0">
                  <a:pos x="155" y="516"/>
                </a:cxn>
                <a:cxn ang="0">
                  <a:pos x="155" y="204"/>
                </a:cxn>
                <a:cxn ang="0">
                  <a:pos x="77" y="0"/>
                </a:cxn>
                <a:cxn ang="0">
                  <a:pos x="0" y="192"/>
                </a:cxn>
                <a:cxn ang="0">
                  <a:pos x="155" y="516"/>
                </a:cxn>
                <a:cxn ang="0">
                  <a:pos x="155" y="516"/>
                </a:cxn>
              </a:cxnLst>
              <a:rect l="0" t="0" r="r" b="b"/>
              <a:pathLst>
                <a:path w="155" h="516">
                  <a:moveTo>
                    <a:pt x="155" y="516"/>
                  </a:moveTo>
                  <a:lnTo>
                    <a:pt x="155" y="204"/>
                  </a:lnTo>
                  <a:lnTo>
                    <a:pt x="77" y="0"/>
                  </a:lnTo>
                  <a:lnTo>
                    <a:pt x="0" y="192"/>
                  </a:lnTo>
                  <a:lnTo>
                    <a:pt x="155" y="516"/>
                  </a:lnTo>
                  <a:lnTo>
                    <a:pt x="155" y="516"/>
                  </a:lnTo>
                  <a:close/>
                </a:path>
              </a:pathLst>
            </a:custGeom>
            <a:solidFill>
              <a:srgbClr val="D49C00"/>
            </a:solidFill>
            <a:ln w="9525">
              <a:noFill/>
              <a:round/>
              <a:headEnd/>
              <a:tailEnd/>
            </a:ln>
            <a:effectLst/>
          </p:spPr>
          <p:txBody>
            <a:bodyPr wrap="none" anchor="ctr"/>
            <a:lstStyle/>
            <a:p>
              <a:pPr>
                <a:defRPr/>
              </a:pPr>
              <a:endParaRPr lang="ru-RU"/>
            </a:p>
          </p:txBody>
        </p:sp>
        <p:sp>
          <p:nvSpPr>
            <p:cNvPr id="33817" name="Freeform 25"/>
            <p:cNvSpPr>
              <a:spLocks noChangeArrowheads="1"/>
            </p:cNvSpPr>
            <p:nvPr/>
          </p:nvSpPr>
          <p:spPr bwMode="auto">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rgbClr val="8C6700"/>
                </a:gs>
                <a:gs pos="100000">
                  <a:srgbClr val="D49C00"/>
                </a:gs>
              </a:gsLst>
              <a:lin ang="5400000" scaled="1"/>
            </a:gradFill>
            <a:ln w="9525">
              <a:noFill/>
              <a:round/>
              <a:headEnd/>
              <a:tailEnd/>
            </a:ln>
            <a:effectLst/>
          </p:spPr>
          <p:txBody>
            <a:bodyPr wrap="none" anchor="ctr"/>
            <a:lstStyle/>
            <a:p>
              <a:pPr>
                <a:defRPr/>
              </a:pPr>
              <a:endParaRPr lang="ru-RU"/>
            </a:p>
          </p:txBody>
        </p:sp>
        <p:sp>
          <p:nvSpPr>
            <p:cNvPr id="33818" name="Freeform 26"/>
            <p:cNvSpPr>
              <a:spLocks noChangeArrowheads="1"/>
            </p:cNvSpPr>
            <p:nvPr/>
          </p:nvSpPr>
          <p:spPr bwMode="auto">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rgbClr val="936C00"/>
                </a:gs>
                <a:gs pos="100000">
                  <a:srgbClr val="D49C00"/>
                </a:gs>
              </a:gsLst>
              <a:lin ang="5400000" scaled="1"/>
            </a:gradFill>
            <a:ln w="9525">
              <a:noFill/>
              <a:round/>
              <a:headEnd/>
              <a:tailEnd/>
            </a:ln>
            <a:effectLst/>
          </p:spPr>
          <p:txBody>
            <a:bodyPr wrap="none" anchor="ctr"/>
            <a:lstStyle/>
            <a:p>
              <a:pPr>
                <a:defRPr/>
              </a:pPr>
              <a:endParaRPr lang="ru-RU"/>
            </a:p>
          </p:txBody>
        </p:sp>
        <p:sp>
          <p:nvSpPr>
            <p:cNvPr id="33819" name="Freeform 27"/>
            <p:cNvSpPr>
              <a:spLocks noChangeArrowheads="1"/>
            </p:cNvSpPr>
            <p:nvPr/>
          </p:nvSpPr>
          <p:spPr bwMode="auto">
            <a:xfrm>
              <a:off x="5698" y="653"/>
              <a:ext cx="60" cy="311"/>
            </a:xfrm>
            <a:custGeom>
              <a:avLst/>
              <a:gdLst/>
              <a:ahLst/>
              <a:cxnLst>
                <a:cxn ang="0">
                  <a:pos x="0" y="144"/>
                </a:cxn>
                <a:cxn ang="0">
                  <a:pos x="60" y="312"/>
                </a:cxn>
                <a:cxn ang="0">
                  <a:pos x="60" y="6"/>
                </a:cxn>
                <a:cxn ang="0">
                  <a:pos x="54" y="0"/>
                </a:cxn>
                <a:cxn ang="0">
                  <a:pos x="0" y="144"/>
                </a:cxn>
                <a:cxn ang="0">
                  <a:pos x="0" y="144"/>
                </a:cxn>
              </a:cxnLst>
              <a:rect l="0" t="0" r="r" b="b"/>
              <a:pathLst>
                <a:path w="60" h="312">
                  <a:moveTo>
                    <a:pt x="0" y="144"/>
                  </a:moveTo>
                  <a:lnTo>
                    <a:pt x="60" y="312"/>
                  </a:lnTo>
                  <a:lnTo>
                    <a:pt x="60" y="6"/>
                  </a:lnTo>
                  <a:lnTo>
                    <a:pt x="54" y="0"/>
                  </a:lnTo>
                  <a:lnTo>
                    <a:pt x="0" y="144"/>
                  </a:lnTo>
                  <a:lnTo>
                    <a:pt x="0" y="144"/>
                  </a:lnTo>
                  <a:close/>
                </a:path>
              </a:pathLst>
            </a:custGeom>
            <a:solidFill>
              <a:srgbClr val="D49C00"/>
            </a:solidFill>
            <a:ln w="9525">
              <a:noFill/>
              <a:round/>
              <a:headEnd/>
              <a:tailEnd/>
            </a:ln>
            <a:effectLst/>
          </p:spPr>
          <p:txBody>
            <a:bodyPr wrap="none" anchor="ctr"/>
            <a:lstStyle/>
            <a:p>
              <a:pPr>
                <a:defRPr/>
              </a:pPr>
              <a:endParaRPr lang="ru-RU"/>
            </a:p>
          </p:txBody>
        </p:sp>
        <p:sp>
          <p:nvSpPr>
            <p:cNvPr id="33820" name="Freeform 28"/>
            <p:cNvSpPr>
              <a:spLocks noChangeArrowheads="1"/>
            </p:cNvSpPr>
            <p:nvPr/>
          </p:nvSpPr>
          <p:spPr bwMode="auto">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rgbClr val="816000"/>
                </a:gs>
                <a:gs pos="100000">
                  <a:srgbClr val="CC9900"/>
                </a:gs>
              </a:gsLst>
              <a:lin ang="13500000" scaled="1"/>
            </a:gradFill>
            <a:ln w="9525">
              <a:noFill/>
              <a:round/>
              <a:headEnd/>
              <a:tailEnd/>
            </a:ln>
            <a:effectLst/>
          </p:spPr>
          <p:txBody>
            <a:bodyPr wrap="none" anchor="ctr"/>
            <a:lstStyle/>
            <a:p>
              <a:pPr>
                <a:defRPr/>
              </a:pPr>
              <a:endParaRPr lang="ru-RU"/>
            </a:p>
          </p:txBody>
        </p:sp>
        <p:sp>
          <p:nvSpPr>
            <p:cNvPr id="33821" name="Freeform 29"/>
            <p:cNvSpPr>
              <a:spLocks noChangeArrowheads="1"/>
            </p:cNvSpPr>
            <p:nvPr/>
          </p:nvSpPr>
          <p:spPr bwMode="auto">
            <a:xfrm>
              <a:off x="5754" y="3483"/>
              <a:ext cx="6" cy="6"/>
            </a:xfrm>
            <a:custGeom>
              <a:avLst/>
              <a:gdLst/>
              <a:ahLst/>
              <a:cxnLst>
                <a:cxn ang="0">
                  <a:pos x="6" y="6"/>
                </a:cxn>
                <a:cxn ang="0">
                  <a:pos x="0" y="0"/>
                </a:cxn>
                <a:cxn ang="0">
                  <a:pos x="0" y="6"/>
                </a:cxn>
                <a:cxn ang="0">
                  <a:pos x="6" y="6"/>
                </a:cxn>
                <a:cxn ang="0">
                  <a:pos x="6" y="6"/>
                </a:cxn>
              </a:cxnLst>
              <a:rect l="0" t="0" r="r" b="b"/>
              <a:pathLst>
                <a:path w="6" h="6">
                  <a:moveTo>
                    <a:pt x="6" y="6"/>
                  </a:moveTo>
                  <a:lnTo>
                    <a:pt x="0" y="0"/>
                  </a:lnTo>
                  <a:lnTo>
                    <a:pt x="0" y="6"/>
                  </a:lnTo>
                  <a:lnTo>
                    <a:pt x="6" y="6"/>
                  </a:lnTo>
                  <a:lnTo>
                    <a:pt x="6" y="6"/>
                  </a:lnTo>
                  <a:close/>
                </a:path>
              </a:pathLst>
            </a:custGeom>
            <a:solidFill>
              <a:srgbClr val="18FF00"/>
            </a:solidFill>
            <a:ln w="9525">
              <a:noFill/>
              <a:round/>
              <a:headEnd/>
              <a:tailEnd/>
            </a:ln>
            <a:effectLst/>
          </p:spPr>
          <p:txBody>
            <a:bodyPr wrap="none" anchor="ctr"/>
            <a:lstStyle/>
            <a:p>
              <a:pPr>
                <a:defRPr/>
              </a:pPr>
              <a:endParaRPr lang="ru-RU"/>
            </a:p>
          </p:txBody>
        </p:sp>
        <p:sp>
          <p:nvSpPr>
            <p:cNvPr id="33822" name="Freeform 30"/>
            <p:cNvSpPr>
              <a:spLocks noChangeArrowheads="1"/>
            </p:cNvSpPr>
            <p:nvPr/>
          </p:nvSpPr>
          <p:spPr bwMode="auto">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rgbClr val="7B5C00"/>
                </a:gs>
                <a:gs pos="100000">
                  <a:srgbClr val="CC9900"/>
                </a:gs>
              </a:gsLst>
              <a:lin ang="13500000" scaled="1"/>
            </a:gradFill>
            <a:ln w="9525">
              <a:noFill/>
              <a:round/>
              <a:headEnd/>
              <a:tailEnd/>
            </a:ln>
            <a:effectLst/>
          </p:spPr>
          <p:txBody>
            <a:bodyPr wrap="none" anchor="ctr"/>
            <a:lstStyle/>
            <a:p>
              <a:pPr>
                <a:defRPr/>
              </a:pPr>
              <a:endParaRPr lang="ru-RU"/>
            </a:p>
          </p:txBody>
        </p:sp>
        <p:sp>
          <p:nvSpPr>
            <p:cNvPr id="33823" name="Freeform 31"/>
            <p:cNvSpPr>
              <a:spLocks noChangeArrowheads="1"/>
            </p:cNvSpPr>
            <p:nvPr/>
          </p:nvSpPr>
          <p:spPr bwMode="auto">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rgbClr val="AC8100"/>
                </a:gs>
                <a:gs pos="100000">
                  <a:srgbClr val="CC9900"/>
                </a:gs>
              </a:gsLst>
              <a:lin ang="10800000" scaled="1"/>
            </a:gradFill>
            <a:ln w="9525">
              <a:noFill/>
              <a:round/>
              <a:headEnd/>
              <a:tailEnd/>
            </a:ln>
            <a:effectLst/>
          </p:spPr>
          <p:txBody>
            <a:bodyPr wrap="none" anchor="ctr"/>
            <a:lstStyle/>
            <a:p>
              <a:pPr>
                <a:defRPr/>
              </a:pPr>
              <a:endParaRPr lang="ru-RU"/>
            </a:p>
          </p:txBody>
        </p:sp>
        <p:sp>
          <p:nvSpPr>
            <p:cNvPr id="33824" name="Freeform 32"/>
            <p:cNvSpPr>
              <a:spLocks noChangeArrowheads="1"/>
            </p:cNvSpPr>
            <p:nvPr/>
          </p:nvSpPr>
          <p:spPr bwMode="auto">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rgbClr val="624A00"/>
                </a:gs>
                <a:gs pos="100000">
                  <a:srgbClr val="CC9900"/>
                </a:gs>
              </a:gsLst>
              <a:lin ang="13500000" scaled="1"/>
            </a:gradFill>
            <a:ln w="9525">
              <a:noFill/>
              <a:round/>
              <a:headEnd/>
              <a:tailEnd/>
            </a:ln>
            <a:effectLst/>
          </p:spPr>
          <p:txBody>
            <a:bodyPr wrap="none" anchor="ctr"/>
            <a:lstStyle/>
            <a:p>
              <a:pPr>
                <a:defRPr/>
              </a:pPr>
              <a:endParaRPr lang="ru-RU"/>
            </a:p>
          </p:txBody>
        </p:sp>
        <p:sp>
          <p:nvSpPr>
            <p:cNvPr id="33825" name="Freeform 33"/>
            <p:cNvSpPr>
              <a:spLocks noChangeArrowheads="1"/>
            </p:cNvSpPr>
            <p:nvPr/>
          </p:nvSpPr>
          <p:spPr bwMode="auto">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rgbClr val="AC8100"/>
                </a:gs>
                <a:gs pos="100000">
                  <a:srgbClr val="CC9900"/>
                </a:gs>
              </a:gsLst>
              <a:lin ang="13500000" scaled="1"/>
            </a:gradFill>
            <a:ln w="9525">
              <a:noFill/>
              <a:round/>
              <a:headEnd/>
              <a:tailEnd/>
            </a:ln>
            <a:effectLst/>
          </p:spPr>
          <p:txBody>
            <a:bodyPr wrap="none" anchor="ctr"/>
            <a:lstStyle/>
            <a:p>
              <a:pPr>
                <a:defRPr/>
              </a:pPr>
              <a:endParaRPr lang="ru-RU"/>
            </a:p>
          </p:txBody>
        </p:sp>
        <p:sp>
          <p:nvSpPr>
            <p:cNvPr id="33826" name="Freeform 34"/>
            <p:cNvSpPr>
              <a:spLocks noChangeArrowheads="1"/>
            </p:cNvSpPr>
            <p:nvPr/>
          </p:nvSpPr>
          <p:spPr bwMode="auto">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rgbClr val="A67A00"/>
                </a:gs>
                <a:gs pos="100000">
                  <a:srgbClr val="D49C00"/>
                </a:gs>
              </a:gsLst>
              <a:lin ang="5400000" scaled="1"/>
            </a:gradFill>
            <a:ln w="9525">
              <a:noFill/>
              <a:round/>
              <a:headEnd/>
              <a:tailEnd/>
            </a:ln>
            <a:effectLst/>
          </p:spPr>
          <p:txBody>
            <a:bodyPr wrap="none" anchor="ctr"/>
            <a:lstStyle/>
            <a:p>
              <a:pPr>
                <a:defRPr/>
              </a:pPr>
              <a:endParaRPr lang="ru-RU"/>
            </a:p>
          </p:txBody>
        </p:sp>
        <p:sp>
          <p:nvSpPr>
            <p:cNvPr id="33827" name="Freeform 35"/>
            <p:cNvSpPr>
              <a:spLocks noChangeArrowheads="1"/>
            </p:cNvSpPr>
            <p:nvPr/>
          </p:nvSpPr>
          <p:spPr bwMode="auto">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rgbClr val="755700"/>
                </a:gs>
                <a:gs pos="100000">
                  <a:srgbClr val="CC9900"/>
                </a:gs>
              </a:gsLst>
              <a:lin ang="13500000" scaled="1"/>
            </a:gradFill>
            <a:ln w="9525">
              <a:noFill/>
              <a:round/>
              <a:headEnd/>
              <a:tailEnd/>
            </a:ln>
            <a:effectLst/>
          </p:spPr>
          <p:txBody>
            <a:bodyPr wrap="none" anchor="ctr"/>
            <a:lstStyle/>
            <a:p>
              <a:pPr>
                <a:defRPr/>
              </a:pPr>
              <a:endParaRPr lang="ru-RU"/>
            </a:p>
          </p:txBody>
        </p:sp>
        <p:sp>
          <p:nvSpPr>
            <p:cNvPr id="33828" name="Freeform 36"/>
            <p:cNvSpPr>
              <a:spLocks noChangeArrowheads="1"/>
            </p:cNvSpPr>
            <p:nvPr/>
          </p:nvSpPr>
          <p:spPr bwMode="auto">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rgbClr val="936E00"/>
                </a:gs>
                <a:gs pos="100000">
                  <a:srgbClr val="CC9900"/>
                </a:gs>
              </a:gsLst>
              <a:lin ang="13500000" scaled="1"/>
            </a:gradFill>
            <a:ln w="9525">
              <a:noFill/>
              <a:round/>
              <a:headEnd/>
              <a:tailEnd/>
            </a:ln>
            <a:effectLst/>
          </p:spPr>
          <p:txBody>
            <a:bodyPr wrap="none" anchor="ctr"/>
            <a:lstStyle/>
            <a:p>
              <a:pPr>
                <a:defRPr/>
              </a:pPr>
              <a:endParaRPr lang="ru-RU"/>
            </a:p>
          </p:txBody>
        </p:sp>
        <p:sp>
          <p:nvSpPr>
            <p:cNvPr id="33829" name="Freeform 37"/>
            <p:cNvSpPr>
              <a:spLocks noChangeArrowheads="1"/>
            </p:cNvSpPr>
            <p:nvPr/>
          </p:nvSpPr>
          <p:spPr bwMode="auto">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rgbClr val="A07800"/>
                </a:gs>
                <a:gs pos="100000">
                  <a:srgbClr val="CC9900"/>
                </a:gs>
              </a:gsLst>
              <a:lin ang="13500000" scaled="1"/>
            </a:gradFill>
            <a:ln w="9525">
              <a:noFill/>
              <a:round/>
              <a:headEnd/>
              <a:tailEnd/>
            </a:ln>
            <a:effectLst/>
          </p:spPr>
          <p:txBody>
            <a:bodyPr wrap="none" anchor="ctr"/>
            <a:lstStyle/>
            <a:p>
              <a:pPr>
                <a:defRPr/>
              </a:pPr>
              <a:endParaRPr lang="ru-RU"/>
            </a:p>
          </p:txBody>
        </p:sp>
        <p:grpSp>
          <p:nvGrpSpPr>
            <p:cNvPr id="3" name="Group 38"/>
            <p:cNvGrpSpPr>
              <a:grpSpLocks/>
            </p:cNvGrpSpPr>
            <p:nvPr/>
          </p:nvGrpSpPr>
          <p:grpSpPr bwMode="auto">
            <a:xfrm>
              <a:off x="0" y="1632"/>
              <a:ext cx="5757" cy="1857"/>
              <a:chOff x="0" y="1632"/>
              <a:chExt cx="5757" cy="1857"/>
            </a:xfrm>
          </p:grpSpPr>
          <p:sp>
            <p:nvSpPr>
              <p:cNvPr id="33831" name="Freeform 39"/>
              <p:cNvSpPr>
                <a:spLocks noChangeArrowheads="1"/>
              </p:cNvSpPr>
              <p:nvPr/>
            </p:nvSpPr>
            <p:spPr bwMode="auto">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rgbClr val="936E00"/>
                  </a:gs>
                  <a:gs pos="100000">
                    <a:srgbClr val="CC9900"/>
                  </a:gs>
                </a:gsLst>
                <a:lin ang="10800000" scaled="1"/>
              </a:gradFill>
              <a:ln w="9525">
                <a:noFill/>
                <a:round/>
                <a:headEnd/>
                <a:tailEnd/>
              </a:ln>
              <a:effectLst/>
            </p:spPr>
            <p:txBody>
              <a:bodyPr wrap="none" anchor="ctr"/>
              <a:lstStyle/>
              <a:p>
                <a:pPr>
                  <a:defRPr/>
                </a:pPr>
                <a:endParaRPr lang="ru-RU"/>
              </a:p>
            </p:txBody>
          </p:sp>
          <p:sp>
            <p:nvSpPr>
              <p:cNvPr id="33832" name="Freeform 40"/>
              <p:cNvSpPr>
                <a:spLocks noChangeArrowheads="1"/>
              </p:cNvSpPr>
              <p:nvPr/>
            </p:nvSpPr>
            <p:spPr bwMode="auto">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rgbClr val="CFA116"/>
                  </a:gs>
                  <a:gs pos="100000">
                    <a:srgbClr val="CC9900"/>
                  </a:gs>
                </a:gsLst>
                <a:lin ang="10800000" scaled="1"/>
              </a:gradFill>
              <a:ln w="9525">
                <a:noFill/>
                <a:round/>
                <a:headEnd/>
                <a:tailEnd/>
              </a:ln>
              <a:effectLst/>
            </p:spPr>
            <p:txBody>
              <a:bodyPr wrap="none" anchor="ctr"/>
              <a:lstStyle/>
              <a:p>
                <a:pPr>
                  <a:defRPr/>
                </a:pPr>
                <a:endParaRPr lang="ru-RU"/>
              </a:p>
            </p:txBody>
          </p:sp>
        </p:grpSp>
      </p:grpSp>
      <p:sp>
        <p:nvSpPr>
          <p:cNvPr id="33833" name="Rectangle 41"/>
          <p:cNvSpPr>
            <a:spLocks noGrp="1" noChangeArrowheads="1"/>
          </p:cNvSpPr>
          <p:nvPr>
            <p:ph type="title"/>
          </p:nvPr>
        </p:nvSpPr>
        <p:spPr bwMode="auto">
          <a:xfrm>
            <a:off x="457200" y="131763"/>
            <a:ext cx="8224838" cy="1433512"/>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
        <p:nvSpPr>
          <p:cNvPr id="33834" name="Rectangle 42"/>
          <p:cNvSpPr>
            <a:spLocks noGrp="1" noChangeArrowheads="1"/>
          </p:cNvSpPr>
          <p:nvPr>
            <p:ph type="body" idx="1"/>
          </p:nvPr>
        </p:nvSpPr>
        <p:spPr bwMode="auto">
          <a:xfrm>
            <a:off x="457200" y="1600200"/>
            <a:ext cx="8224838" cy="45259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33835" name="Rectangle 43"/>
          <p:cNvSpPr>
            <a:spLocks noGrp="1" noChangeArrowheads="1"/>
          </p:cNvSpPr>
          <p:nvPr>
            <p:ph type="dt"/>
          </p:nvPr>
        </p:nvSpPr>
        <p:spPr bwMode="auto">
          <a:xfrm>
            <a:off x="457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SzPct val="45000"/>
              <a:buFontTx/>
              <a:buNone/>
              <a:tabLst>
                <a:tab pos="723900" algn="l"/>
                <a:tab pos="1447800" algn="l"/>
              </a:tabLst>
              <a:defRPr sz="1200" smtClean="0">
                <a:solidFill>
                  <a:srgbClr val="FFFFFF"/>
                </a:solidFill>
                <a:effectLst>
                  <a:outerShdw blurRad="38100" dist="38100" dir="2700000" algn="tl">
                    <a:srgbClr val="000000"/>
                  </a:outerShdw>
                </a:effectLst>
                <a:latin typeface="Times New Roman" pitchFamily="16" charset="0"/>
                <a:ea typeface="+mn-ea"/>
                <a:cs typeface="+mn-cs"/>
              </a:defRPr>
            </a:lvl1pPr>
          </a:lstStyle>
          <a:p>
            <a:pPr>
              <a:defRPr/>
            </a:pPr>
            <a:endParaRPr lang="ru-RU"/>
          </a:p>
        </p:txBody>
      </p:sp>
      <p:sp>
        <p:nvSpPr>
          <p:cNvPr id="33836" name="Rectangle 44"/>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SzPct val="45000"/>
              <a:buFontTx/>
              <a:buNone/>
              <a:tabLst>
                <a:tab pos="723900" algn="l"/>
                <a:tab pos="1447800" algn="l"/>
                <a:tab pos="2171700" algn="l"/>
              </a:tabLst>
              <a:defRPr sz="1200" smtClean="0">
                <a:solidFill>
                  <a:srgbClr val="FFFFFF"/>
                </a:solidFill>
                <a:effectLst>
                  <a:outerShdw blurRad="38100" dist="38100" dir="2700000" algn="tl">
                    <a:srgbClr val="000000"/>
                  </a:outerShdw>
                </a:effectLst>
                <a:latin typeface="Times New Roman" pitchFamily="16" charset="0"/>
                <a:ea typeface="+mn-ea"/>
                <a:cs typeface="+mn-cs"/>
              </a:defRPr>
            </a:lvl1pPr>
          </a:lstStyle>
          <a:p>
            <a:pPr>
              <a:defRPr/>
            </a:pPr>
            <a:endParaRPr lang="ru-RU"/>
          </a:p>
        </p:txBody>
      </p:sp>
      <p:sp>
        <p:nvSpPr>
          <p:cNvPr id="33837" name="Rectangle 45"/>
          <p:cNvSpPr>
            <a:spLocks noGrp="1" noChangeArrowheads="1"/>
          </p:cNvSpPr>
          <p:nvPr>
            <p:ph type="sldNum"/>
          </p:nvPr>
        </p:nvSpPr>
        <p:spPr bwMode="auto">
          <a:xfrm>
            <a:off x="6553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SzPct val="45000"/>
              <a:buFontTx/>
              <a:buNone/>
              <a:tabLst>
                <a:tab pos="723900" algn="l"/>
                <a:tab pos="1447800" algn="l"/>
              </a:tabLst>
              <a:defRPr sz="1200" smtClean="0">
                <a:solidFill>
                  <a:srgbClr val="FFFFFF"/>
                </a:solidFill>
                <a:effectLst>
                  <a:outerShdw blurRad="38100" dist="38100" dir="2700000" algn="tl">
                    <a:srgbClr val="000000"/>
                  </a:outerShdw>
                </a:effectLst>
                <a:latin typeface="Times New Roman" pitchFamily="16" charset="0"/>
                <a:ea typeface="+mn-ea"/>
                <a:cs typeface="+mn-cs"/>
              </a:defRPr>
            </a:lvl1pPr>
          </a:lstStyle>
          <a:p>
            <a:pPr>
              <a:defRPr/>
            </a:pPr>
            <a:fld id="{8105E0BC-60B0-4054-AE5B-49F4D627F438}"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4036" r:id="rId1"/>
    <p:sldLayoutId id="2147484037" r:id="rId2"/>
    <p:sldLayoutId id="2147484038" r:id="rId3"/>
    <p:sldLayoutId id="2147484039" r:id="rId4"/>
    <p:sldLayoutId id="2147484040" r:id="rId5"/>
    <p:sldLayoutId id="2147484041" r:id="rId6"/>
    <p:sldLayoutId id="2147484042" r:id="rId7"/>
    <p:sldLayoutId id="2147484043" r:id="rId8"/>
    <p:sldLayoutId id="2147484044" r:id="rId9"/>
    <p:sldLayoutId id="2147484045" r:id="rId10"/>
    <p:sldLayoutId id="2147484046"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Arial"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Arial"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Arial"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Arial"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Arial"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Arial"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Arial"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Arial"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00000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00000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755700"/>
            </a:gs>
            <a:gs pos="100000">
              <a:srgbClr val="CC9900"/>
            </a:gs>
          </a:gsLst>
          <a:lin ang="13500000" scaled="1"/>
        </a:gradFill>
        <a:effectLst/>
      </p:bgPr>
    </p:bg>
    <p:spTree>
      <p:nvGrpSpPr>
        <p:cNvPr id="1" name=""/>
        <p:cNvGrpSpPr/>
        <p:nvPr/>
      </p:nvGrpSpPr>
      <p:grpSpPr>
        <a:xfrm>
          <a:off x="0" y="0"/>
          <a:ext cx="0" cy="0"/>
          <a:chOff x="0" y="0"/>
          <a:chExt cx="0" cy="0"/>
        </a:xfrm>
      </p:grpSpPr>
      <p:grpSp>
        <p:nvGrpSpPr>
          <p:cNvPr id="34818" name="Group 1"/>
          <p:cNvGrpSpPr>
            <a:grpSpLocks/>
          </p:cNvGrpSpPr>
          <p:nvPr/>
        </p:nvGrpSpPr>
        <p:grpSpPr bwMode="auto">
          <a:xfrm>
            <a:off x="0" y="0"/>
            <a:ext cx="9142413" cy="6854825"/>
            <a:chOff x="0" y="0"/>
            <a:chExt cx="5759" cy="4318"/>
          </a:xfrm>
        </p:grpSpPr>
        <p:sp>
          <p:nvSpPr>
            <p:cNvPr id="2" name="Freeform 2"/>
            <p:cNvSpPr>
              <a:spLocks noChangeArrowheads="1"/>
            </p:cNvSpPr>
            <p:nvPr/>
          </p:nvSpPr>
          <p:spPr bwMode="auto">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rgbClr val="866200"/>
                </a:gs>
                <a:gs pos="100000">
                  <a:srgbClr val="D49C00"/>
                </a:gs>
              </a:gsLst>
              <a:lin ang="10800000" scaled="1"/>
            </a:gradFill>
            <a:ln w="9525">
              <a:noFill/>
              <a:round/>
              <a:headEnd/>
              <a:tailEnd/>
            </a:ln>
            <a:effectLst/>
          </p:spPr>
          <p:txBody>
            <a:bodyPr wrap="none" anchor="ctr"/>
            <a:lstStyle/>
            <a:p>
              <a:pPr>
                <a:defRPr/>
              </a:pPr>
              <a:endParaRPr lang="ru-RU"/>
            </a:p>
          </p:txBody>
        </p:sp>
        <p:sp>
          <p:nvSpPr>
            <p:cNvPr id="34819" name="Freeform 3"/>
            <p:cNvSpPr>
              <a:spLocks noChangeArrowheads="1"/>
            </p:cNvSpPr>
            <p:nvPr/>
          </p:nvSpPr>
          <p:spPr bwMode="auto">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rgbClr val="7B5C00"/>
                </a:gs>
                <a:gs pos="100000">
                  <a:srgbClr val="CC9900"/>
                </a:gs>
              </a:gsLst>
              <a:lin ang="13500000" scaled="1"/>
            </a:gradFill>
            <a:ln w="9525">
              <a:noFill/>
              <a:round/>
              <a:headEnd/>
              <a:tailEnd/>
            </a:ln>
            <a:effectLst/>
          </p:spPr>
          <p:txBody>
            <a:bodyPr wrap="none" anchor="ctr"/>
            <a:lstStyle/>
            <a:p>
              <a:pPr>
                <a:defRPr/>
              </a:pPr>
              <a:endParaRPr lang="ru-RU"/>
            </a:p>
          </p:txBody>
        </p:sp>
        <p:sp>
          <p:nvSpPr>
            <p:cNvPr id="34820" name="Freeform 4"/>
            <p:cNvSpPr>
              <a:spLocks noChangeArrowheads="1"/>
            </p:cNvSpPr>
            <p:nvPr/>
          </p:nvSpPr>
          <p:spPr bwMode="auto">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rgbClr val="9F7500"/>
                </a:gs>
                <a:gs pos="100000">
                  <a:srgbClr val="D49C00"/>
                </a:gs>
              </a:gsLst>
              <a:lin ang="10800000" scaled="1"/>
            </a:gradFill>
            <a:ln w="9525">
              <a:noFill/>
              <a:round/>
              <a:headEnd/>
              <a:tailEnd/>
            </a:ln>
            <a:effectLst/>
          </p:spPr>
          <p:txBody>
            <a:bodyPr wrap="none" anchor="ctr"/>
            <a:lstStyle/>
            <a:p>
              <a:pPr>
                <a:defRPr/>
              </a:pPr>
              <a:endParaRPr lang="ru-RU"/>
            </a:p>
          </p:txBody>
        </p:sp>
        <p:sp>
          <p:nvSpPr>
            <p:cNvPr id="34821" name="Freeform 5"/>
            <p:cNvSpPr>
              <a:spLocks noChangeArrowheads="1"/>
            </p:cNvSpPr>
            <p:nvPr/>
          </p:nvSpPr>
          <p:spPr bwMode="auto">
            <a:xfrm>
              <a:off x="4038" y="3577"/>
              <a:ext cx="1720" cy="65"/>
            </a:xfrm>
            <a:custGeom>
              <a:avLst/>
              <a:gdLst/>
              <a:ahLst/>
              <a:cxnLst>
                <a:cxn ang="0">
                  <a:pos x="1722" y="66"/>
                </a:cxn>
                <a:cxn ang="0">
                  <a:pos x="1722" y="60"/>
                </a:cxn>
                <a:cxn ang="0">
                  <a:pos x="0" y="0"/>
                </a:cxn>
                <a:cxn ang="0">
                  <a:pos x="0" y="48"/>
                </a:cxn>
                <a:cxn ang="0">
                  <a:pos x="1722" y="66"/>
                </a:cxn>
                <a:cxn ang="0">
                  <a:pos x="1722" y="66"/>
                </a:cxn>
              </a:cxnLst>
              <a:rect l="0" t="0" r="r" b="b"/>
              <a:pathLst>
                <a:path w="1722" h="66">
                  <a:moveTo>
                    <a:pt x="1722" y="66"/>
                  </a:moveTo>
                  <a:lnTo>
                    <a:pt x="1722" y="60"/>
                  </a:lnTo>
                  <a:lnTo>
                    <a:pt x="0" y="0"/>
                  </a:lnTo>
                  <a:lnTo>
                    <a:pt x="0" y="48"/>
                  </a:lnTo>
                  <a:lnTo>
                    <a:pt x="1722" y="66"/>
                  </a:lnTo>
                  <a:lnTo>
                    <a:pt x="1722" y="66"/>
                  </a:lnTo>
                  <a:close/>
                </a:path>
              </a:pathLst>
            </a:custGeom>
            <a:gradFill rotWithShape="0">
              <a:gsLst>
                <a:gs pos="0">
                  <a:srgbClr val="D49C00"/>
                </a:gs>
                <a:gs pos="100000">
                  <a:srgbClr val="CC9900"/>
                </a:gs>
              </a:gsLst>
              <a:lin ang="10800000" scaled="1"/>
            </a:gradFill>
            <a:ln w="9525">
              <a:noFill/>
              <a:round/>
              <a:headEnd/>
              <a:tailEnd/>
            </a:ln>
            <a:effectLst/>
          </p:spPr>
          <p:txBody>
            <a:bodyPr wrap="none" anchor="ctr"/>
            <a:lstStyle/>
            <a:p>
              <a:pPr>
                <a:defRPr/>
              </a:pPr>
              <a:endParaRPr lang="ru-RU"/>
            </a:p>
          </p:txBody>
        </p:sp>
        <p:sp>
          <p:nvSpPr>
            <p:cNvPr id="34822" name="Freeform 6"/>
            <p:cNvSpPr>
              <a:spLocks noChangeArrowheads="1"/>
            </p:cNvSpPr>
            <p:nvPr/>
          </p:nvSpPr>
          <p:spPr bwMode="auto">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rgbClr val="A67C00"/>
                </a:gs>
                <a:gs pos="100000">
                  <a:srgbClr val="CC9900"/>
                </a:gs>
              </a:gsLst>
              <a:lin ang="10800000" scaled="1"/>
            </a:gradFill>
            <a:ln w="9525">
              <a:noFill/>
              <a:round/>
              <a:headEnd/>
              <a:tailEnd/>
            </a:ln>
            <a:effectLst/>
          </p:spPr>
          <p:txBody>
            <a:bodyPr wrap="none" anchor="ctr"/>
            <a:lstStyle/>
            <a:p>
              <a:pPr>
                <a:defRPr/>
              </a:pPr>
              <a:endParaRPr lang="ru-RU"/>
            </a:p>
          </p:txBody>
        </p:sp>
        <p:sp>
          <p:nvSpPr>
            <p:cNvPr id="34823" name="Freeform 7"/>
            <p:cNvSpPr>
              <a:spLocks noChangeArrowheads="1"/>
            </p:cNvSpPr>
            <p:nvPr/>
          </p:nvSpPr>
          <p:spPr bwMode="auto">
            <a:xfrm>
              <a:off x="4784" y="3702"/>
              <a:ext cx="974" cy="101"/>
            </a:xfrm>
            <a:custGeom>
              <a:avLst/>
              <a:gdLst/>
              <a:ahLst/>
              <a:cxnLst>
                <a:cxn ang="0">
                  <a:pos x="975" y="48"/>
                </a:cxn>
                <a:cxn ang="0">
                  <a:pos x="975" y="0"/>
                </a:cxn>
                <a:cxn ang="0">
                  <a:pos x="0" y="24"/>
                </a:cxn>
                <a:cxn ang="0">
                  <a:pos x="0" y="101"/>
                </a:cxn>
                <a:cxn ang="0">
                  <a:pos x="975" y="48"/>
                </a:cxn>
                <a:cxn ang="0">
                  <a:pos x="975" y="48"/>
                </a:cxn>
              </a:cxnLst>
              <a:rect l="0" t="0" r="r" b="b"/>
              <a:pathLst>
                <a:path w="975" h="101">
                  <a:moveTo>
                    <a:pt x="975" y="48"/>
                  </a:moveTo>
                  <a:lnTo>
                    <a:pt x="975" y="0"/>
                  </a:lnTo>
                  <a:lnTo>
                    <a:pt x="0" y="24"/>
                  </a:lnTo>
                  <a:lnTo>
                    <a:pt x="0" y="101"/>
                  </a:lnTo>
                  <a:lnTo>
                    <a:pt x="975" y="48"/>
                  </a:lnTo>
                  <a:lnTo>
                    <a:pt x="975" y="48"/>
                  </a:lnTo>
                  <a:close/>
                </a:path>
              </a:pathLst>
            </a:custGeom>
            <a:solidFill>
              <a:srgbClr val="CC9900"/>
            </a:solidFill>
            <a:ln w="9525">
              <a:noFill/>
              <a:round/>
              <a:headEnd/>
              <a:tailEnd/>
            </a:ln>
            <a:effectLst/>
          </p:spPr>
          <p:txBody>
            <a:bodyPr wrap="none" anchor="ctr"/>
            <a:lstStyle/>
            <a:p>
              <a:pPr>
                <a:defRPr/>
              </a:pPr>
              <a:endParaRPr lang="ru-RU"/>
            </a:p>
          </p:txBody>
        </p:sp>
        <p:sp>
          <p:nvSpPr>
            <p:cNvPr id="34824" name="Freeform 8"/>
            <p:cNvSpPr>
              <a:spLocks noChangeArrowheads="1"/>
            </p:cNvSpPr>
            <p:nvPr/>
          </p:nvSpPr>
          <p:spPr bwMode="auto">
            <a:xfrm>
              <a:off x="3619" y="3815"/>
              <a:ext cx="2139" cy="198"/>
            </a:xfrm>
            <a:custGeom>
              <a:avLst/>
              <a:gdLst/>
              <a:ahLst/>
              <a:cxnLst>
                <a:cxn ang="0">
                  <a:pos x="2141" y="0"/>
                </a:cxn>
                <a:cxn ang="0">
                  <a:pos x="0" y="156"/>
                </a:cxn>
                <a:cxn ang="0">
                  <a:pos x="0" y="198"/>
                </a:cxn>
                <a:cxn ang="0">
                  <a:pos x="2141" y="0"/>
                </a:cxn>
                <a:cxn ang="0">
                  <a:pos x="2141" y="0"/>
                </a:cxn>
              </a:cxnLst>
              <a:rect l="0" t="0" r="r" b="b"/>
              <a:pathLst>
                <a:path w="2141" h="198">
                  <a:moveTo>
                    <a:pt x="2141" y="0"/>
                  </a:moveTo>
                  <a:lnTo>
                    <a:pt x="0" y="156"/>
                  </a:lnTo>
                  <a:lnTo>
                    <a:pt x="0" y="198"/>
                  </a:lnTo>
                  <a:lnTo>
                    <a:pt x="2141" y="0"/>
                  </a:lnTo>
                  <a:lnTo>
                    <a:pt x="2141" y="0"/>
                  </a:lnTo>
                  <a:close/>
                </a:path>
              </a:pathLst>
            </a:custGeom>
            <a:solidFill>
              <a:srgbClr val="CC9900"/>
            </a:solidFill>
            <a:ln w="9525">
              <a:noFill/>
              <a:round/>
              <a:headEnd/>
              <a:tailEnd/>
            </a:ln>
            <a:effectLst/>
          </p:spPr>
          <p:txBody>
            <a:bodyPr wrap="none" anchor="ctr"/>
            <a:lstStyle/>
            <a:p>
              <a:pPr>
                <a:defRPr/>
              </a:pPr>
              <a:endParaRPr lang="ru-RU"/>
            </a:p>
          </p:txBody>
        </p:sp>
        <p:sp>
          <p:nvSpPr>
            <p:cNvPr id="34825" name="Freeform 9"/>
            <p:cNvSpPr>
              <a:spLocks noChangeArrowheads="1"/>
            </p:cNvSpPr>
            <p:nvPr/>
          </p:nvSpPr>
          <p:spPr bwMode="auto">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rgbClr val="936E00"/>
                </a:gs>
                <a:gs pos="100000">
                  <a:srgbClr val="CC9900"/>
                </a:gs>
              </a:gsLst>
              <a:lin ang="10800000" scaled="1"/>
            </a:gradFill>
            <a:ln w="9525">
              <a:noFill/>
              <a:round/>
              <a:headEnd/>
              <a:tailEnd/>
            </a:ln>
            <a:effectLst/>
          </p:spPr>
          <p:txBody>
            <a:bodyPr wrap="none" anchor="ctr"/>
            <a:lstStyle/>
            <a:p>
              <a:pPr>
                <a:defRPr/>
              </a:pPr>
              <a:endParaRPr lang="ru-RU"/>
            </a:p>
          </p:txBody>
        </p:sp>
        <p:sp>
          <p:nvSpPr>
            <p:cNvPr id="34826" name="Freeform 10"/>
            <p:cNvSpPr>
              <a:spLocks noChangeArrowheads="1"/>
            </p:cNvSpPr>
            <p:nvPr/>
          </p:nvSpPr>
          <p:spPr bwMode="auto">
            <a:xfrm>
              <a:off x="2097" y="4043"/>
              <a:ext cx="2514" cy="276"/>
            </a:xfrm>
            <a:custGeom>
              <a:avLst/>
              <a:gdLst/>
              <a:ahLst/>
              <a:cxnLst>
                <a:cxn ang="0">
                  <a:pos x="2182" y="276"/>
                </a:cxn>
                <a:cxn ang="0">
                  <a:pos x="2517" y="204"/>
                </a:cxn>
                <a:cxn ang="0">
                  <a:pos x="2260" y="0"/>
                </a:cxn>
                <a:cxn ang="0">
                  <a:pos x="0" y="276"/>
                </a:cxn>
                <a:cxn ang="0">
                  <a:pos x="2182" y="276"/>
                </a:cxn>
                <a:cxn ang="0">
                  <a:pos x="2182" y="276"/>
                </a:cxn>
              </a:cxnLst>
              <a:rect l="0" t="0" r="r" b="b"/>
              <a:pathLst>
                <a:path w="2517" h="276">
                  <a:moveTo>
                    <a:pt x="2182" y="276"/>
                  </a:moveTo>
                  <a:lnTo>
                    <a:pt x="2517" y="204"/>
                  </a:lnTo>
                  <a:lnTo>
                    <a:pt x="2260" y="0"/>
                  </a:lnTo>
                  <a:lnTo>
                    <a:pt x="0" y="276"/>
                  </a:lnTo>
                  <a:lnTo>
                    <a:pt x="2182" y="276"/>
                  </a:lnTo>
                  <a:lnTo>
                    <a:pt x="2182" y="276"/>
                  </a:lnTo>
                  <a:close/>
                </a:path>
              </a:pathLst>
            </a:custGeom>
            <a:solidFill>
              <a:srgbClr val="CC9900"/>
            </a:solidFill>
            <a:ln w="9525">
              <a:noFill/>
              <a:round/>
              <a:headEnd/>
              <a:tailEnd/>
            </a:ln>
            <a:effectLst/>
          </p:spPr>
          <p:txBody>
            <a:bodyPr wrap="none" anchor="ctr"/>
            <a:lstStyle/>
            <a:p>
              <a:pPr>
                <a:defRPr/>
              </a:pPr>
              <a:endParaRPr lang="ru-RU"/>
            </a:p>
          </p:txBody>
        </p:sp>
        <p:sp>
          <p:nvSpPr>
            <p:cNvPr id="34827" name="Freeform 11"/>
            <p:cNvSpPr>
              <a:spLocks noChangeArrowheads="1"/>
            </p:cNvSpPr>
            <p:nvPr/>
          </p:nvSpPr>
          <p:spPr bwMode="auto">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rgbClr val="CC9B07"/>
                </a:gs>
                <a:gs pos="100000">
                  <a:srgbClr val="CC9900"/>
                </a:gs>
              </a:gsLst>
              <a:lin ang="10800000" scaled="1"/>
            </a:gradFill>
            <a:ln w="9525">
              <a:noFill/>
              <a:round/>
              <a:headEnd/>
              <a:tailEnd/>
            </a:ln>
            <a:effectLst/>
          </p:spPr>
          <p:txBody>
            <a:bodyPr wrap="none" anchor="ctr"/>
            <a:lstStyle/>
            <a:p>
              <a:pPr>
                <a:defRPr/>
              </a:pPr>
              <a:endParaRPr lang="ru-RU"/>
            </a:p>
          </p:txBody>
        </p:sp>
        <p:sp>
          <p:nvSpPr>
            <p:cNvPr id="34828" name="Freeform 12"/>
            <p:cNvSpPr>
              <a:spLocks noChangeArrowheads="1"/>
            </p:cNvSpPr>
            <p:nvPr/>
          </p:nvSpPr>
          <p:spPr bwMode="auto">
            <a:xfrm>
              <a:off x="5030" y="3151"/>
              <a:ext cx="728" cy="240"/>
            </a:xfrm>
            <a:custGeom>
              <a:avLst/>
              <a:gdLst/>
              <a:ahLst/>
              <a:cxnLst>
                <a:cxn ang="0">
                  <a:pos x="729" y="240"/>
                </a:cxn>
                <a:cxn ang="0">
                  <a:pos x="0" y="0"/>
                </a:cxn>
                <a:cxn ang="0">
                  <a:pos x="0" y="6"/>
                </a:cxn>
                <a:cxn ang="0">
                  <a:pos x="729" y="240"/>
                </a:cxn>
                <a:cxn ang="0">
                  <a:pos x="729" y="240"/>
                </a:cxn>
              </a:cxnLst>
              <a:rect l="0" t="0" r="r" b="b"/>
              <a:pathLst>
                <a:path w="729" h="240">
                  <a:moveTo>
                    <a:pt x="729" y="240"/>
                  </a:moveTo>
                  <a:lnTo>
                    <a:pt x="0" y="0"/>
                  </a:lnTo>
                  <a:lnTo>
                    <a:pt x="0" y="6"/>
                  </a:lnTo>
                  <a:lnTo>
                    <a:pt x="729" y="240"/>
                  </a:lnTo>
                  <a:lnTo>
                    <a:pt x="729" y="240"/>
                  </a:lnTo>
                  <a:close/>
                </a:path>
              </a:pathLst>
            </a:custGeom>
            <a:solidFill>
              <a:srgbClr val="CC9900"/>
            </a:solidFill>
            <a:ln w="9525">
              <a:noFill/>
              <a:round/>
              <a:headEnd/>
              <a:tailEnd/>
            </a:ln>
            <a:effectLst/>
          </p:spPr>
          <p:txBody>
            <a:bodyPr wrap="none" anchor="ctr"/>
            <a:lstStyle/>
            <a:p>
              <a:pPr>
                <a:defRPr/>
              </a:pPr>
              <a:endParaRPr lang="ru-RU"/>
            </a:p>
          </p:txBody>
        </p:sp>
        <p:sp>
          <p:nvSpPr>
            <p:cNvPr id="34829" name="Freeform 13"/>
            <p:cNvSpPr>
              <a:spLocks noChangeArrowheads="1"/>
            </p:cNvSpPr>
            <p:nvPr/>
          </p:nvSpPr>
          <p:spPr bwMode="auto">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rgbClr val="6E5300"/>
                </a:gs>
                <a:gs pos="100000">
                  <a:srgbClr val="CC9900"/>
                </a:gs>
              </a:gsLst>
              <a:lin ang="13500000" scaled="1"/>
            </a:gradFill>
            <a:ln w="9525">
              <a:noFill/>
              <a:round/>
              <a:headEnd/>
              <a:tailEnd/>
            </a:ln>
            <a:effectLst/>
          </p:spPr>
          <p:txBody>
            <a:bodyPr wrap="none" anchor="ctr"/>
            <a:lstStyle/>
            <a:p>
              <a:pPr>
                <a:defRPr/>
              </a:pPr>
              <a:endParaRPr lang="ru-RU"/>
            </a:p>
          </p:txBody>
        </p:sp>
        <p:sp>
          <p:nvSpPr>
            <p:cNvPr id="34830" name="Freeform 14"/>
            <p:cNvSpPr>
              <a:spLocks noChangeArrowheads="1"/>
            </p:cNvSpPr>
            <p:nvPr/>
          </p:nvSpPr>
          <p:spPr bwMode="auto">
            <a:xfrm>
              <a:off x="5030" y="3049"/>
              <a:ext cx="728" cy="318"/>
            </a:xfrm>
            <a:custGeom>
              <a:avLst/>
              <a:gdLst/>
              <a:ahLst/>
              <a:cxnLst>
                <a:cxn ang="0">
                  <a:pos x="729" y="318"/>
                </a:cxn>
                <a:cxn ang="0">
                  <a:pos x="729" y="312"/>
                </a:cxn>
                <a:cxn ang="0">
                  <a:pos x="0" y="0"/>
                </a:cxn>
                <a:cxn ang="0">
                  <a:pos x="0" y="54"/>
                </a:cxn>
                <a:cxn ang="0">
                  <a:pos x="729" y="318"/>
                </a:cxn>
                <a:cxn ang="0">
                  <a:pos x="729" y="318"/>
                </a:cxn>
              </a:cxnLst>
              <a:rect l="0" t="0" r="r" b="b"/>
              <a:pathLst>
                <a:path w="729" h="318">
                  <a:moveTo>
                    <a:pt x="729" y="318"/>
                  </a:moveTo>
                  <a:lnTo>
                    <a:pt x="729" y="312"/>
                  </a:lnTo>
                  <a:lnTo>
                    <a:pt x="0" y="0"/>
                  </a:lnTo>
                  <a:lnTo>
                    <a:pt x="0" y="54"/>
                  </a:lnTo>
                  <a:lnTo>
                    <a:pt x="729" y="318"/>
                  </a:lnTo>
                  <a:lnTo>
                    <a:pt x="729" y="318"/>
                  </a:lnTo>
                  <a:close/>
                </a:path>
              </a:pathLst>
            </a:custGeom>
            <a:gradFill rotWithShape="0">
              <a:gsLst>
                <a:gs pos="0">
                  <a:srgbClr val="CC9900"/>
                </a:gs>
                <a:gs pos="100000">
                  <a:srgbClr val="D49C00"/>
                </a:gs>
              </a:gsLst>
              <a:lin ang="10800000" scaled="1"/>
            </a:gradFill>
            <a:ln w="9525">
              <a:noFill/>
              <a:round/>
              <a:headEnd/>
              <a:tailEnd/>
            </a:ln>
            <a:effectLst/>
          </p:spPr>
          <p:txBody>
            <a:bodyPr wrap="none" anchor="ctr"/>
            <a:lstStyle/>
            <a:p>
              <a:pPr>
                <a:defRPr/>
              </a:pPr>
              <a:endParaRPr lang="ru-RU"/>
            </a:p>
          </p:txBody>
        </p:sp>
        <p:sp>
          <p:nvSpPr>
            <p:cNvPr id="34831" name="Freeform 15"/>
            <p:cNvSpPr>
              <a:spLocks noChangeArrowheads="1"/>
            </p:cNvSpPr>
            <p:nvPr/>
          </p:nvSpPr>
          <p:spPr bwMode="auto">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rgbClr val="8C6700"/>
                </a:gs>
                <a:gs pos="100000">
                  <a:srgbClr val="D49C00"/>
                </a:gs>
              </a:gsLst>
              <a:lin ang="10800000" scaled="1"/>
            </a:gradFill>
            <a:ln w="9525">
              <a:noFill/>
              <a:round/>
              <a:headEnd/>
              <a:tailEnd/>
            </a:ln>
            <a:effectLst/>
          </p:spPr>
          <p:txBody>
            <a:bodyPr wrap="none" anchor="ctr"/>
            <a:lstStyle/>
            <a:p>
              <a:pPr>
                <a:defRPr/>
              </a:pPr>
              <a:endParaRPr lang="ru-RU"/>
            </a:p>
          </p:txBody>
        </p:sp>
        <p:sp>
          <p:nvSpPr>
            <p:cNvPr id="34832" name="Freeform 16"/>
            <p:cNvSpPr>
              <a:spLocks noChangeArrowheads="1"/>
            </p:cNvSpPr>
            <p:nvPr/>
          </p:nvSpPr>
          <p:spPr bwMode="auto">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rgbClr val="8D6A00"/>
                </a:gs>
                <a:gs pos="100000">
                  <a:srgbClr val="CC9900"/>
                </a:gs>
              </a:gsLst>
              <a:lin ang="13500000" scaled="1"/>
            </a:gradFill>
            <a:ln w="9525">
              <a:noFill/>
              <a:round/>
              <a:headEnd/>
              <a:tailEnd/>
            </a:ln>
            <a:effectLst/>
          </p:spPr>
          <p:txBody>
            <a:bodyPr wrap="none" anchor="ctr"/>
            <a:lstStyle/>
            <a:p>
              <a:pPr>
                <a:defRPr/>
              </a:pPr>
              <a:endParaRPr lang="ru-RU"/>
            </a:p>
          </p:txBody>
        </p:sp>
        <p:sp>
          <p:nvSpPr>
            <p:cNvPr id="34833" name="Freeform 17"/>
            <p:cNvSpPr>
              <a:spLocks noChangeArrowheads="1"/>
            </p:cNvSpPr>
            <p:nvPr/>
          </p:nvSpPr>
          <p:spPr bwMode="auto">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rgbClr val="CE9E0E"/>
                </a:gs>
                <a:gs pos="100000">
                  <a:srgbClr val="CC9900"/>
                </a:gs>
              </a:gsLst>
              <a:lin ang="13500000" scaled="1"/>
            </a:gradFill>
            <a:ln w="9525">
              <a:noFill/>
              <a:round/>
              <a:headEnd/>
              <a:tailEnd/>
            </a:ln>
            <a:effectLst/>
          </p:spPr>
          <p:txBody>
            <a:bodyPr wrap="none" anchor="ctr"/>
            <a:lstStyle/>
            <a:p>
              <a:pPr>
                <a:defRPr/>
              </a:pPr>
              <a:endParaRPr lang="ru-RU"/>
            </a:p>
          </p:txBody>
        </p:sp>
        <p:sp>
          <p:nvSpPr>
            <p:cNvPr id="34834" name="Freeform 18"/>
            <p:cNvSpPr>
              <a:spLocks noChangeArrowheads="1"/>
            </p:cNvSpPr>
            <p:nvPr/>
          </p:nvSpPr>
          <p:spPr bwMode="auto">
            <a:xfrm>
              <a:off x="5477" y="2588"/>
              <a:ext cx="281" cy="335"/>
            </a:xfrm>
            <a:custGeom>
              <a:avLst/>
              <a:gdLst/>
              <a:ahLst/>
              <a:cxnLst>
                <a:cxn ang="0">
                  <a:pos x="281" y="335"/>
                </a:cxn>
                <a:cxn ang="0">
                  <a:pos x="281" y="173"/>
                </a:cxn>
                <a:cxn ang="0">
                  <a:pos x="96" y="0"/>
                </a:cxn>
                <a:cxn ang="0">
                  <a:pos x="0" y="90"/>
                </a:cxn>
                <a:cxn ang="0">
                  <a:pos x="281" y="335"/>
                </a:cxn>
                <a:cxn ang="0">
                  <a:pos x="281" y="335"/>
                </a:cxn>
              </a:cxnLst>
              <a:rect l="0" t="0" r="r" b="b"/>
              <a:pathLst>
                <a:path w="281" h="335">
                  <a:moveTo>
                    <a:pt x="281" y="335"/>
                  </a:moveTo>
                  <a:lnTo>
                    <a:pt x="281" y="173"/>
                  </a:lnTo>
                  <a:lnTo>
                    <a:pt x="96" y="0"/>
                  </a:lnTo>
                  <a:lnTo>
                    <a:pt x="0" y="90"/>
                  </a:lnTo>
                  <a:lnTo>
                    <a:pt x="281" y="335"/>
                  </a:lnTo>
                  <a:lnTo>
                    <a:pt x="281" y="335"/>
                  </a:lnTo>
                  <a:close/>
                </a:path>
              </a:pathLst>
            </a:custGeom>
            <a:solidFill>
              <a:srgbClr val="CC9900"/>
            </a:solidFill>
            <a:ln w="9525">
              <a:noFill/>
              <a:round/>
              <a:headEnd/>
              <a:tailEnd/>
            </a:ln>
            <a:effectLst/>
          </p:spPr>
          <p:txBody>
            <a:bodyPr wrap="none" anchor="ctr"/>
            <a:lstStyle/>
            <a:p>
              <a:pPr>
                <a:defRPr/>
              </a:pPr>
              <a:endParaRPr lang="ru-RU"/>
            </a:p>
          </p:txBody>
        </p:sp>
        <p:sp>
          <p:nvSpPr>
            <p:cNvPr id="34835" name="Freeform 19"/>
            <p:cNvSpPr>
              <a:spLocks noChangeArrowheads="1"/>
            </p:cNvSpPr>
            <p:nvPr/>
          </p:nvSpPr>
          <p:spPr bwMode="auto">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rgbClr val="5E4600"/>
                </a:gs>
                <a:gs pos="100000">
                  <a:srgbClr val="CC9900"/>
                </a:gs>
              </a:gsLst>
              <a:lin ang="13500000" scaled="1"/>
            </a:gradFill>
            <a:ln w="9525">
              <a:noFill/>
              <a:round/>
              <a:headEnd/>
              <a:tailEnd/>
            </a:ln>
            <a:effectLst/>
          </p:spPr>
          <p:txBody>
            <a:bodyPr wrap="none" anchor="ctr"/>
            <a:lstStyle/>
            <a:p>
              <a:pPr>
                <a:defRPr/>
              </a:pPr>
              <a:endParaRPr lang="ru-RU"/>
            </a:p>
          </p:txBody>
        </p:sp>
        <p:sp>
          <p:nvSpPr>
            <p:cNvPr id="34836" name="Freeform 20"/>
            <p:cNvSpPr>
              <a:spLocks noChangeArrowheads="1"/>
            </p:cNvSpPr>
            <p:nvPr/>
          </p:nvSpPr>
          <p:spPr bwMode="auto">
            <a:xfrm>
              <a:off x="5626" y="2534"/>
              <a:ext cx="132" cy="132"/>
            </a:xfrm>
            <a:custGeom>
              <a:avLst/>
              <a:gdLst/>
              <a:ahLst/>
              <a:cxnLst>
                <a:cxn ang="0">
                  <a:pos x="132" y="132"/>
                </a:cxn>
                <a:cxn ang="0">
                  <a:pos x="0" y="0"/>
                </a:cxn>
                <a:cxn ang="0">
                  <a:pos x="0" y="0"/>
                </a:cxn>
                <a:cxn ang="0">
                  <a:pos x="132" y="132"/>
                </a:cxn>
                <a:cxn ang="0">
                  <a:pos x="132" y="132"/>
                </a:cxn>
              </a:cxnLst>
              <a:rect l="0" t="0" r="r" b="b"/>
              <a:pathLst>
                <a:path w="132" h="132">
                  <a:moveTo>
                    <a:pt x="132" y="132"/>
                  </a:moveTo>
                  <a:lnTo>
                    <a:pt x="0" y="0"/>
                  </a:lnTo>
                  <a:lnTo>
                    <a:pt x="0" y="0"/>
                  </a:lnTo>
                  <a:lnTo>
                    <a:pt x="132" y="132"/>
                  </a:lnTo>
                  <a:lnTo>
                    <a:pt x="132" y="132"/>
                  </a:lnTo>
                  <a:close/>
                </a:path>
              </a:pathLst>
            </a:custGeom>
            <a:solidFill>
              <a:srgbClr val="FF9999"/>
            </a:solidFill>
            <a:ln w="9525">
              <a:noFill/>
              <a:round/>
              <a:headEnd/>
              <a:tailEnd/>
            </a:ln>
            <a:effectLst/>
          </p:spPr>
          <p:txBody>
            <a:bodyPr wrap="none" anchor="ctr"/>
            <a:lstStyle/>
            <a:p>
              <a:pPr>
                <a:defRPr/>
              </a:pPr>
              <a:endParaRPr lang="ru-RU"/>
            </a:p>
          </p:txBody>
        </p:sp>
        <p:sp>
          <p:nvSpPr>
            <p:cNvPr id="34837" name="Freeform 21"/>
            <p:cNvSpPr>
              <a:spLocks noChangeArrowheads="1"/>
            </p:cNvSpPr>
            <p:nvPr/>
          </p:nvSpPr>
          <p:spPr bwMode="auto">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rgbClr val="684E00"/>
                </a:gs>
                <a:gs pos="100000">
                  <a:srgbClr val="CC9900"/>
                </a:gs>
              </a:gsLst>
              <a:lin ang="13500000" scaled="1"/>
            </a:gradFill>
            <a:ln w="9525">
              <a:noFill/>
              <a:round/>
              <a:headEnd/>
              <a:tailEnd/>
            </a:ln>
            <a:effectLst/>
          </p:spPr>
          <p:txBody>
            <a:bodyPr wrap="none" anchor="ctr"/>
            <a:lstStyle/>
            <a:p>
              <a:pPr>
                <a:defRPr/>
              </a:pPr>
              <a:endParaRPr lang="ru-RU"/>
            </a:p>
          </p:txBody>
        </p:sp>
        <p:sp>
          <p:nvSpPr>
            <p:cNvPr id="34838" name="Freeform 22"/>
            <p:cNvSpPr>
              <a:spLocks noChangeArrowheads="1"/>
            </p:cNvSpPr>
            <p:nvPr/>
          </p:nvSpPr>
          <p:spPr bwMode="auto">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rgbClr val="A67A00"/>
                </a:gs>
                <a:gs pos="100000">
                  <a:srgbClr val="D49C00"/>
                </a:gs>
              </a:gsLst>
              <a:lin ang="5400000" scaled="1"/>
            </a:gradFill>
            <a:ln w="9525">
              <a:noFill/>
              <a:round/>
              <a:headEnd/>
              <a:tailEnd/>
            </a:ln>
            <a:effectLst/>
          </p:spPr>
          <p:txBody>
            <a:bodyPr wrap="none" anchor="ctr"/>
            <a:lstStyle/>
            <a:p>
              <a:pPr>
                <a:defRPr/>
              </a:pPr>
              <a:endParaRPr lang="ru-RU"/>
            </a:p>
          </p:txBody>
        </p:sp>
        <p:sp>
          <p:nvSpPr>
            <p:cNvPr id="34839" name="Freeform 23"/>
            <p:cNvSpPr>
              <a:spLocks noChangeArrowheads="1"/>
            </p:cNvSpPr>
            <p:nvPr/>
          </p:nvSpPr>
          <p:spPr bwMode="auto">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rgbClr val="CFA116"/>
                </a:gs>
                <a:gs pos="100000">
                  <a:srgbClr val="CC9900"/>
                </a:gs>
              </a:gsLst>
              <a:lin ang="13500000" scaled="1"/>
            </a:gradFill>
            <a:ln w="9525">
              <a:noFill/>
              <a:round/>
              <a:headEnd/>
              <a:tailEnd/>
            </a:ln>
            <a:effectLst/>
          </p:spPr>
          <p:txBody>
            <a:bodyPr wrap="none" anchor="ctr"/>
            <a:lstStyle/>
            <a:p>
              <a:pPr>
                <a:defRPr/>
              </a:pPr>
              <a:endParaRPr lang="ru-RU"/>
            </a:p>
          </p:txBody>
        </p:sp>
        <p:sp>
          <p:nvSpPr>
            <p:cNvPr id="34840" name="Freeform 24"/>
            <p:cNvSpPr>
              <a:spLocks noChangeArrowheads="1"/>
            </p:cNvSpPr>
            <p:nvPr/>
          </p:nvSpPr>
          <p:spPr bwMode="auto">
            <a:xfrm>
              <a:off x="5603" y="850"/>
              <a:ext cx="155" cy="516"/>
            </a:xfrm>
            <a:custGeom>
              <a:avLst/>
              <a:gdLst/>
              <a:ahLst/>
              <a:cxnLst>
                <a:cxn ang="0">
                  <a:pos x="155" y="516"/>
                </a:cxn>
                <a:cxn ang="0">
                  <a:pos x="155" y="204"/>
                </a:cxn>
                <a:cxn ang="0">
                  <a:pos x="77" y="0"/>
                </a:cxn>
                <a:cxn ang="0">
                  <a:pos x="0" y="192"/>
                </a:cxn>
                <a:cxn ang="0">
                  <a:pos x="155" y="516"/>
                </a:cxn>
                <a:cxn ang="0">
                  <a:pos x="155" y="516"/>
                </a:cxn>
              </a:cxnLst>
              <a:rect l="0" t="0" r="r" b="b"/>
              <a:pathLst>
                <a:path w="155" h="516">
                  <a:moveTo>
                    <a:pt x="155" y="516"/>
                  </a:moveTo>
                  <a:lnTo>
                    <a:pt x="155" y="204"/>
                  </a:lnTo>
                  <a:lnTo>
                    <a:pt x="77" y="0"/>
                  </a:lnTo>
                  <a:lnTo>
                    <a:pt x="0" y="192"/>
                  </a:lnTo>
                  <a:lnTo>
                    <a:pt x="155" y="516"/>
                  </a:lnTo>
                  <a:lnTo>
                    <a:pt x="155" y="516"/>
                  </a:lnTo>
                  <a:close/>
                </a:path>
              </a:pathLst>
            </a:custGeom>
            <a:solidFill>
              <a:srgbClr val="D49C00"/>
            </a:solidFill>
            <a:ln w="9525">
              <a:noFill/>
              <a:round/>
              <a:headEnd/>
              <a:tailEnd/>
            </a:ln>
            <a:effectLst/>
          </p:spPr>
          <p:txBody>
            <a:bodyPr wrap="none" anchor="ctr"/>
            <a:lstStyle/>
            <a:p>
              <a:pPr>
                <a:defRPr/>
              </a:pPr>
              <a:endParaRPr lang="ru-RU"/>
            </a:p>
          </p:txBody>
        </p:sp>
        <p:sp>
          <p:nvSpPr>
            <p:cNvPr id="34841" name="Freeform 25"/>
            <p:cNvSpPr>
              <a:spLocks noChangeArrowheads="1"/>
            </p:cNvSpPr>
            <p:nvPr/>
          </p:nvSpPr>
          <p:spPr bwMode="auto">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rgbClr val="8C6700"/>
                </a:gs>
                <a:gs pos="100000">
                  <a:srgbClr val="D49C00"/>
                </a:gs>
              </a:gsLst>
              <a:lin ang="5400000" scaled="1"/>
            </a:gradFill>
            <a:ln w="9525">
              <a:noFill/>
              <a:round/>
              <a:headEnd/>
              <a:tailEnd/>
            </a:ln>
            <a:effectLst/>
          </p:spPr>
          <p:txBody>
            <a:bodyPr wrap="none" anchor="ctr"/>
            <a:lstStyle/>
            <a:p>
              <a:pPr>
                <a:defRPr/>
              </a:pPr>
              <a:endParaRPr lang="ru-RU"/>
            </a:p>
          </p:txBody>
        </p:sp>
        <p:sp>
          <p:nvSpPr>
            <p:cNvPr id="34842" name="Freeform 26"/>
            <p:cNvSpPr>
              <a:spLocks noChangeArrowheads="1"/>
            </p:cNvSpPr>
            <p:nvPr/>
          </p:nvSpPr>
          <p:spPr bwMode="auto">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rgbClr val="936C00"/>
                </a:gs>
                <a:gs pos="100000">
                  <a:srgbClr val="D49C00"/>
                </a:gs>
              </a:gsLst>
              <a:lin ang="5400000" scaled="1"/>
            </a:gradFill>
            <a:ln w="9525">
              <a:noFill/>
              <a:round/>
              <a:headEnd/>
              <a:tailEnd/>
            </a:ln>
            <a:effectLst/>
          </p:spPr>
          <p:txBody>
            <a:bodyPr wrap="none" anchor="ctr"/>
            <a:lstStyle/>
            <a:p>
              <a:pPr>
                <a:defRPr/>
              </a:pPr>
              <a:endParaRPr lang="ru-RU"/>
            </a:p>
          </p:txBody>
        </p:sp>
        <p:sp>
          <p:nvSpPr>
            <p:cNvPr id="34843" name="Freeform 27"/>
            <p:cNvSpPr>
              <a:spLocks noChangeArrowheads="1"/>
            </p:cNvSpPr>
            <p:nvPr/>
          </p:nvSpPr>
          <p:spPr bwMode="auto">
            <a:xfrm>
              <a:off x="5698" y="653"/>
              <a:ext cx="60" cy="311"/>
            </a:xfrm>
            <a:custGeom>
              <a:avLst/>
              <a:gdLst/>
              <a:ahLst/>
              <a:cxnLst>
                <a:cxn ang="0">
                  <a:pos x="0" y="144"/>
                </a:cxn>
                <a:cxn ang="0">
                  <a:pos x="60" y="312"/>
                </a:cxn>
                <a:cxn ang="0">
                  <a:pos x="60" y="6"/>
                </a:cxn>
                <a:cxn ang="0">
                  <a:pos x="54" y="0"/>
                </a:cxn>
                <a:cxn ang="0">
                  <a:pos x="0" y="144"/>
                </a:cxn>
                <a:cxn ang="0">
                  <a:pos x="0" y="144"/>
                </a:cxn>
              </a:cxnLst>
              <a:rect l="0" t="0" r="r" b="b"/>
              <a:pathLst>
                <a:path w="60" h="312">
                  <a:moveTo>
                    <a:pt x="0" y="144"/>
                  </a:moveTo>
                  <a:lnTo>
                    <a:pt x="60" y="312"/>
                  </a:lnTo>
                  <a:lnTo>
                    <a:pt x="60" y="6"/>
                  </a:lnTo>
                  <a:lnTo>
                    <a:pt x="54" y="0"/>
                  </a:lnTo>
                  <a:lnTo>
                    <a:pt x="0" y="144"/>
                  </a:lnTo>
                  <a:lnTo>
                    <a:pt x="0" y="144"/>
                  </a:lnTo>
                  <a:close/>
                </a:path>
              </a:pathLst>
            </a:custGeom>
            <a:solidFill>
              <a:srgbClr val="D49C00"/>
            </a:solidFill>
            <a:ln w="9525">
              <a:noFill/>
              <a:round/>
              <a:headEnd/>
              <a:tailEnd/>
            </a:ln>
            <a:effectLst/>
          </p:spPr>
          <p:txBody>
            <a:bodyPr wrap="none" anchor="ctr"/>
            <a:lstStyle/>
            <a:p>
              <a:pPr>
                <a:defRPr/>
              </a:pPr>
              <a:endParaRPr lang="ru-RU"/>
            </a:p>
          </p:txBody>
        </p:sp>
        <p:sp>
          <p:nvSpPr>
            <p:cNvPr id="34844" name="Freeform 28"/>
            <p:cNvSpPr>
              <a:spLocks noChangeArrowheads="1"/>
            </p:cNvSpPr>
            <p:nvPr/>
          </p:nvSpPr>
          <p:spPr bwMode="auto">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rgbClr val="816000"/>
                </a:gs>
                <a:gs pos="100000">
                  <a:srgbClr val="CC9900"/>
                </a:gs>
              </a:gsLst>
              <a:lin ang="13500000" scaled="1"/>
            </a:gradFill>
            <a:ln w="9525">
              <a:noFill/>
              <a:round/>
              <a:headEnd/>
              <a:tailEnd/>
            </a:ln>
            <a:effectLst/>
          </p:spPr>
          <p:txBody>
            <a:bodyPr wrap="none" anchor="ctr"/>
            <a:lstStyle/>
            <a:p>
              <a:pPr>
                <a:defRPr/>
              </a:pPr>
              <a:endParaRPr lang="ru-RU"/>
            </a:p>
          </p:txBody>
        </p:sp>
        <p:sp>
          <p:nvSpPr>
            <p:cNvPr id="34845" name="Freeform 29"/>
            <p:cNvSpPr>
              <a:spLocks noChangeArrowheads="1"/>
            </p:cNvSpPr>
            <p:nvPr/>
          </p:nvSpPr>
          <p:spPr bwMode="auto">
            <a:xfrm>
              <a:off x="5754" y="3483"/>
              <a:ext cx="6" cy="6"/>
            </a:xfrm>
            <a:custGeom>
              <a:avLst/>
              <a:gdLst/>
              <a:ahLst/>
              <a:cxnLst>
                <a:cxn ang="0">
                  <a:pos x="6" y="6"/>
                </a:cxn>
                <a:cxn ang="0">
                  <a:pos x="0" y="0"/>
                </a:cxn>
                <a:cxn ang="0">
                  <a:pos x="0" y="6"/>
                </a:cxn>
                <a:cxn ang="0">
                  <a:pos x="6" y="6"/>
                </a:cxn>
                <a:cxn ang="0">
                  <a:pos x="6" y="6"/>
                </a:cxn>
              </a:cxnLst>
              <a:rect l="0" t="0" r="r" b="b"/>
              <a:pathLst>
                <a:path w="6" h="6">
                  <a:moveTo>
                    <a:pt x="6" y="6"/>
                  </a:moveTo>
                  <a:lnTo>
                    <a:pt x="0" y="0"/>
                  </a:lnTo>
                  <a:lnTo>
                    <a:pt x="0" y="6"/>
                  </a:lnTo>
                  <a:lnTo>
                    <a:pt x="6" y="6"/>
                  </a:lnTo>
                  <a:lnTo>
                    <a:pt x="6" y="6"/>
                  </a:lnTo>
                  <a:close/>
                </a:path>
              </a:pathLst>
            </a:custGeom>
            <a:solidFill>
              <a:srgbClr val="18FF00"/>
            </a:solidFill>
            <a:ln w="9525">
              <a:noFill/>
              <a:round/>
              <a:headEnd/>
              <a:tailEnd/>
            </a:ln>
            <a:effectLst/>
          </p:spPr>
          <p:txBody>
            <a:bodyPr wrap="none" anchor="ctr"/>
            <a:lstStyle/>
            <a:p>
              <a:pPr>
                <a:defRPr/>
              </a:pPr>
              <a:endParaRPr lang="ru-RU"/>
            </a:p>
          </p:txBody>
        </p:sp>
        <p:sp>
          <p:nvSpPr>
            <p:cNvPr id="34846" name="Freeform 30"/>
            <p:cNvSpPr>
              <a:spLocks noChangeArrowheads="1"/>
            </p:cNvSpPr>
            <p:nvPr/>
          </p:nvSpPr>
          <p:spPr bwMode="auto">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rgbClr val="7B5C00"/>
                </a:gs>
                <a:gs pos="100000">
                  <a:srgbClr val="CC9900"/>
                </a:gs>
              </a:gsLst>
              <a:lin ang="13500000" scaled="1"/>
            </a:gradFill>
            <a:ln w="9525">
              <a:noFill/>
              <a:round/>
              <a:headEnd/>
              <a:tailEnd/>
            </a:ln>
            <a:effectLst/>
          </p:spPr>
          <p:txBody>
            <a:bodyPr wrap="none" anchor="ctr"/>
            <a:lstStyle/>
            <a:p>
              <a:pPr>
                <a:defRPr/>
              </a:pPr>
              <a:endParaRPr lang="ru-RU"/>
            </a:p>
          </p:txBody>
        </p:sp>
        <p:sp>
          <p:nvSpPr>
            <p:cNvPr id="34847" name="Freeform 31"/>
            <p:cNvSpPr>
              <a:spLocks noChangeArrowheads="1"/>
            </p:cNvSpPr>
            <p:nvPr/>
          </p:nvSpPr>
          <p:spPr bwMode="auto">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rgbClr val="AC8100"/>
                </a:gs>
                <a:gs pos="100000">
                  <a:srgbClr val="CC9900"/>
                </a:gs>
              </a:gsLst>
              <a:lin ang="10800000" scaled="1"/>
            </a:gradFill>
            <a:ln w="9525">
              <a:noFill/>
              <a:round/>
              <a:headEnd/>
              <a:tailEnd/>
            </a:ln>
            <a:effectLst/>
          </p:spPr>
          <p:txBody>
            <a:bodyPr wrap="none" anchor="ctr"/>
            <a:lstStyle/>
            <a:p>
              <a:pPr>
                <a:defRPr/>
              </a:pPr>
              <a:endParaRPr lang="ru-RU"/>
            </a:p>
          </p:txBody>
        </p:sp>
        <p:sp>
          <p:nvSpPr>
            <p:cNvPr id="34848" name="Freeform 32"/>
            <p:cNvSpPr>
              <a:spLocks noChangeArrowheads="1"/>
            </p:cNvSpPr>
            <p:nvPr/>
          </p:nvSpPr>
          <p:spPr bwMode="auto">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rgbClr val="624A00"/>
                </a:gs>
                <a:gs pos="100000">
                  <a:srgbClr val="CC9900"/>
                </a:gs>
              </a:gsLst>
              <a:lin ang="13500000" scaled="1"/>
            </a:gradFill>
            <a:ln w="9525">
              <a:noFill/>
              <a:round/>
              <a:headEnd/>
              <a:tailEnd/>
            </a:ln>
            <a:effectLst/>
          </p:spPr>
          <p:txBody>
            <a:bodyPr wrap="none" anchor="ctr"/>
            <a:lstStyle/>
            <a:p>
              <a:pPr>
                <a:defRPr/>
              </a:pPr>
              <a:endParaRPr lang="ru-RU"/>
            </a:p>
          </p:txBody>
        </p:sp>
        <p:sp>
          <p:nvSpPr>
            <p:cNvPr id="34849" name="Freeform 33"/>
            <p:cNvSpPr>
              <a:spLocks noChangeArrowheads="1"/>
            </p:cNvSpPr>
            <p:nvPr/>
          </p:nvSpPr>
          <p:spPr bwMode="auto">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rgbClr val="AC8100"/>
                </a:gs>
                <a:gs pos="100000">
                  <a:srgbClr val="CC9900"/>
                </a:gs>
              </a:gsLst>
              <a:lin ang="13500000" scaled="1"/>
            </a:gradFill>
            <a:ln w="9525">
              <a:noFill/>
              <a:round/>
              <a:headEnd/>
              <a:tailEnd/>
            </a:ln>
            <a:effectLst/>
          </p:spPr>
          <p:txBody>
            <a:bodyPr wrap="none" anchor="ctr"/>
            <a:lstStyle/>
            <a:p>
              <a:pPr>
                <a:defRPr/>
              </a:pPr>
              <a:endParaRPr lang="ru-RU"/>
            </a:p>
          </p:txBody>
        </p:sp>
        <p:sp>
          <p:nvSpPr>
            <p:cNvPr id="34850" name="Freeform 34"/>
            <p:cNvSpPr>
              <a:spLocks noChangeArrowheads="1"/>
            </p:cNvSpPr>
            <p:nvPr/>
          </p:nvSpPr>
          <p:spPr bwMode="auto">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rgbClr val="A67A00"/>
                </a:gs>
                <a:gs pos="100000">
                  <a:srgbClr val="D49C00"/>
                </a:gs>
              </a:gsLst>
              <a:lin ang="5400000" scaled="1"/>
            </a:gradFill>
            <a:ln w="9525">
              <a:noFill/>
              <a:round/>
              <a:headEnd/>
              <a:tailEnd/>
            </a:ln>
            <a:effectLst/>
          </p:spPr>
          <p:txBody>
            <a:bodyPr wrap="none" anchor="ctr"/>
            <a:lstStyle/>
            <a:p>
              <a:pPr>
                <a:defRPr/>
              </a:pPr>
              <a:endParaRPr lang="ru-RU"/>
            </a:p>
          </p:txBody>
        </p:sp>
        <p:sp>
          <p:nvSpPr>
            <p:cNvPr id="34851" name="Freeform 35"/>
            <p:cNvSpPr>
              <a:spLocks noChangeArrowheads="1"/>
            </p:cNvSpPr>
            <p:nvPr/>
          </p:nvSpPr>
          <p:spPr bwMode="auto">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rgbClr val="755700"/>
                </a:gs>
                <a:gs pos="100000">
                  <a:srgbClr val="CC9900"/>
                </a:gs>
              </a:gsLst>
              <a:lin ang="13500000" scaled="1"/>
            </a:gradFill>
            <a:ln w="9525">
              <a:noFill/>
              <a:round/>
              <a:headEnd/>
              <a:tailEnd/>
            </a:ln>
            <a:effectLst/>
          </p:spPr>
          <p:txBody>
            <a:bodyPr wrap="none" anchor="ctr"/>
            <a:lstStyle/>
            <a:p>
              <a:pPr>
                <a:defRPr/>
              </a:pPr>
              <a:endParaRPr lang="ru-RU"/>
            </a:p>
          </p:txBody>
        </p:sp>
        <p:sp>
          <p:nvSpPr>
            <p:cNvPr id="34852" name="Freeform 36"/>
            <p:cNvSpPr>
              <a:spLocks noChangeArrowheads="1"/>
            </p:cNvSpPr>
            <p:nvPr/>
          </p:nvSpPr>
          <p:spPr bwMode="auto">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rgbClr val="936E00"/>
                </a:gs>
                <a:gs pos="100000">
                  <a:srgbClr val="CC9900"/>
                </a:gs>
              </a:gsLst>
              <a:lin ang="13500000" scaled="1"/>
            </a:gradFill>
            <a:ln w="9525">
              <a:noFill/>
              <a:round/>
              <a:headEnd/>
              <a:tailEnd/>
            </a:ln>
            <a:effectLst/>
          </p:spPr>
          <p:txBody>
            <a:bodyPr wrap="none" anchor="ctr"/>
            <a:lstStyle/>
            <a:p>
              <a:pPr>
                <a:defRPr/>
              </a:pPr>
              <a:endParaRPr lang="ru-RU"/>
            </a:p>
          </p:txBody>
        </p:sp>
        <p:sp>
          <p:nvSpPr>
            <p:cNvPr id="34853" name="Freeform 37"/>
            <p:cNvSpPr>
              <a:spLocks noChangeArrowheads="1"/>
            </p:cNvSpPr>
            <p:nvPr/>
          </p:nvSpPr>
          <p:spPr bwMode="auto">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rgbClr val="A07800"/>
                </a:gs>
                <a:gs pos="100000">
                  <a:srgbClr val="CC9900"/>
                </a:gs>
              </a:gsLst>
              <a:lin ang="13500000" scaled="1"/>
            </a:gradFill>
            <a:ln w="9525">
              <a:noFill/>
              <a:round/>
              <a:headEnd/>
              <a:tailEnd/>
            </a:ln>
            <a:effectLst/>
          </p:spPr>
          <p:txBody>
            <a:bodyPr wrap="none" anchor="ctr"/>
            <a:lstStyle/>
            <a:p>
              <a:pPr>
                <a:defRPr/>
              </a:pPr>
              <a:endParaRPr lang="ru-RU"/>
            </a:p>
          </p:txBody>
        </p:sp>
        <p:grpSp>
          <p:nvGrpSpPr>
            <p:cNvPr id="3" name="Group 38"/>
            <p:cNvGrpSpPr>
              <a:grpSpLocks/>
            </p:cNvGrpSpPr>
            <p:nvPr/>
          </p:nvGrpSpPr>
          <p:grpSpPr bwMode="auto">
            <a:xfrm>
              <a:off x="0" y="1632"/>
              <a:ext cx="5757" cy="1857"/>
              <a:chOff x="0" y="1632"/>
              <a:chExt cx="5757" cy="1857"/>
            </a:xfrm>
          </p:grpSpPr>
          <p:sp>
            <p:nvSpPr>
              <p:cNvPr id="34855" name="Freeform 39"/>
              <p:cNvSpPr>
                <a:spLocks noChangeArrowheads="1"/>
              </p:cNvSpPr>
              <p:nvPr/>
            </p:nvSpPr>
            <p:spPr bwMode="auto">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rgbClr val="936E00"/>
                  </a:gs>
                  <a:gs pos="100000">
                    <a:srgbClr val="CC9900"/>
                  </a:gs>
                </a:gsLst>
                <a:lin ang="10800000" scaled="1"/>
              </a:gradFill>
              <a:ln w="9525">
                <a:noFill/>
                <a:round/>
                <a:headEnd/>
                <a:tailEnd/>
              </a:ln>
              <a:effectLst/>
            </p:spPr>
            <p:txBody>
              <a:bodyPr wrap="none" anchor="ctr"/>
              <a:lstStyle/>
              <a:p>
                <a:pPr>
                  <a:defRPr/>
                </a:pPr>
                <a:endParaRPr lang="ru-RU"/>
              </a:p>
            </p:txBody>
          </p:sp>
          <p:sp>
            <p:nvSpPr>
              <p:cNvPr id="34856" name="Freeform 40"/>
              <p:cNvSpPr>
                <a:spLocks noChangeArrowheads="1"/>
              </p:cNvSpPr>
              <p:nvPr/>
            </p:nvSpPr>
            <p:spPr bwMode="auto">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rgbClr val="CFA116"/>
                  </a:gs>
                  <a:gs pos="100000">
                    <a:srgbClr val="CC9900"/>
                  </a:gs>
                </a:gsLst>
                <a:lin ang="10800000" scaled="1"/>
              </a:gradFill>
              <a:ln w="9525">
                <a:noFill/>
                <a:round/>
                <a:headEnd/>
                <a:tailEnd/>
              </a:ln>
              <a:effectLst/>
            </p:spPr>
            <p:txBody>
              <a:bodyPr wrap="none" anchor="ctr"/>
              <a:lstStyle/>
              <a:p>
                <a:pPr>
                  <a:defRPr/>
                </a:pPr>
                <a:endParaRPr lang="ru-RU"/>
              </a:p>
            </p:txBody>
          </p:sp>
        </p:grpSp>
      </p:grpSp>
      <p:sp>
        <p:nvSpPr>
          <p:cNvPr id="34857" name="Rectangle 41"/>
          <p:cNvSpPr>
            <a:spLocks noGrp="1" noChangeArrowheads="1"/>
          </p:cNvSpPr>
          <p:nvPr>
            <p:ph type="title"/>
          </p:nvPr>
        </p:nvSpPr>
        <p:spPr bwMode="auto">
          <a:xfrm>
            <a:off x="457200" y="1600200"/>
            <a:ext cx="8224838" cy="1824038"/>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
        <p:nvSpPr>
          <p:cNvPr id="34858" name="Rectangle 42"/>
          <p:cNvSpPr>
            <a:spLocks noGrp="1" noChangeArrowheads="1"/>
          </p:cNvSpPr>
          <p:nvPr>
            <p:ph type="dt"/>
          </p:nvPr>
        </p:nvSpPr>
        <p:spPr bwMode="auto">
          <a:xfrm>
            <a:off x="457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SzPct val="45000"/>
              <a:buFontTx/>
              <a:buNone/>
              <a:tabLst>
                <a:tab pos="723900" algn="l"/>
                <a:tab pos="1447800" algn="l"/>
              </a:tabLst>
              <a:defRPr sz="1200" smtClean="0">
                <a:solidFill>
                  <a:srgbClr val="FFFFFF"/>
                </a:solidFill>
                <a:effectLst>
                  <a:outerShdw blurRad="38100" dist="38100" dir="2700000" algn="tl">
                    <a:srgbClr val="000000"/>
                  </a:outerShdw>
                </a:effectLst>
                <a:latin typeface="Times New Roman" pitchFamily="16" charset="0"/>
                <a:ea typeface="+mn-ea"/>
                <a:cs typeface="+mn-cs"/>
              </a:defRPr>
            </a:lvl1pPr>
          </a:lstStyle>
          <a:p>
            <a:pPr>
              <a:defRPr/>
            </a:pPr>
            <a:endParaRPr lang="ru-RU"/>
          </a:p>
        </p:txBody>
      </p:sp>
      <p:sp>
        <p:nvSpPr>
          <p:cNvPr id="34859" name="Rectangle 43"/>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SzPct val="45000"/>
              <a:buFontTx/>
              <a:buNone/>
              <a:tabLst>
                <a:tab pos="723900" algn="l"/>
                <a:tab pos="1447800" algn="l"/>
                <a:tab pos="2171700" algn="l"/>
              </a:tabLst>
              <a:defRPr sz="1200" smtClean="0">
                <a:solidFill>
                  <a:srgbClr val="FFFFFF"/>
                </a:solidFill>
                <a:effectLst>
                  <a:outerShdw blurRad="38100" dist="38100" dir="2700000" algn="tl">
                    <a:srgbClr val="000000"/>
                  </a:outerShdw>
                </a:effectLst>
                <a:latin typeface="Times New Roman" pitchFamily="16" charset="0"/>
                <a:ea typeface="+mn-ea"/>
                <a:cs typeface="+mn-cs"/>
              </a:defRPr>
            </a:lvl1pPr>
          </a:lstStyle>
          <a:p>
            <a:pPr>
              <a:defRPr/>
            </a:pPr>
            <a:endParaRPr lang="ru-RU"/>
          </a:p>
        </p:txBody>
      </p:sp>
      <p:sp>
        <p:nvSpPr>
          <p:cNvPr id="34860" name="Rectangle 44"/>
          <p:cNvSpPr>
            <a:spLocks noGrp="1" noChangeArrowheads="1"/>
          </p:cNvSpPr>
          <p:nvPr>
            <p:ph type="sldNum"/>
          </p:nvPr>
        </p:nvSpPr>
        <p:spPr bwMode="auto">
          <a:xfrm>
            <a:off x="6553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SzPct val="45000"/>
              <a:buFontTx/>
              <a:buNone/>
              <a:tabLst>
                <a:tab pos="723900" algn="l"/>
                <a:tab pos="1447800" algn="l"/>
              </a:tabLst>
              <a:defRPr sz="1200" smtClean="0">
                <a:solidFill>
                  <a:srgbClr val="FFFFFF"/>
                </a:solidFill>
                <a:effectLst>
                  <a:outerShdw blurRad="38100" dist="38100" dir="2700000" algn="tl">
                    <a:srgbClr val="000000"/>
                  </a:outerShdw>
                </a:effectLst>
                <a:latin typeface="Times New Roman" pitchFamily="16" charset="0"/>
                <a:ea typeface="+mn-ea"/>
                <a:cs typeface="+mn-cs"/>
              </a:defRPr>
            </a:lvl1pPr>
          </a:lstStyle>
          <a:p>
            <a:pPr>
              <a:defRPr/>
            </a:pPr>
            <a:fld id="{22B439B5-501D-4619-807A-77087304AE19}"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4047" r:id="rId1"/>
    <p:sldLayoutId id="2147484048" r:id="rId2"/>
    <p:sldLayoutId id="2147484049" r:id="rId3"/>
    <p:sldLayoutId id="2147484050" r:id="rId4"/>
    <p:sldLayoutId id="2147484051" r:id="rId5"/>
    <p:sldLayoutId id="2147484052" r:id="rId6"/>
    <p:sldLayoutId id="2147484053" r:id="rId7"/>
    <p:sldLayoutId id="2147484054" r:id="rId8"/>
    <p:sldLayoutId id="2147484055" r:id="rId9"/>
    <p:sldLayoutId id="2147484056" r:id="rId10"/>
    <p:sldLayoutId id="2147484057"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Arial"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Arial"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Arial"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Arial"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Arial"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Arial"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Arial"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CEBD40"/>
          </a:solidFill>
          <a:effectLst>
            <a:outerShdw blurRad="38100" dist="38100" dir="2700000" algn="tl">
              <a:srgbClr val="000000"/>
            </a:outerShdw>
          </a:effectLst>
          <a:latin typeface="Arial"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00000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00000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grpSp>
        <p:nvGrpSpPr>
          <p:cNvPr id="4098" name="Group 1"/>
          <p:cNvGrpSpPr>
            <a:grpSpLocks/>
          </p:cNvGrpSpPr>
          <p:nvPr/>
        </p:nvGrpSpPr>
        <p:grpSpPr bwMode="auto">
          <a:xfrm>
            <a:off x="0" y="2438400"/>
            <a:ext cx="9142413" cy="4044950"/>
            <a:chOff x="0" y="1536"/>
            <a:chExt cx="5759" cy="2548"/>
          </a:xfrm>
        </p:grpSpPr>
        <p:sp>
          <p:nvSpPr>
            <p:cNvPr id="2" name="Rectangle 2"/>
            <p:cNvSpPr>
              <a:spLocks noChangeArrowheads="1"/>
            </p:cNvSpPr>
            <p:nvPr/>
          </p:nvSpPr>
          <p:spPr bwMode="auto">
            <a:xfrm rot="20160000">
              <a:off x="2124" y="2593"/>
              <a:ext cx="3072" cy="384"/>
            </a:xfrm>
            <a:prstGeom prst="rect">
              <a:avLst/>
            </a:prstGeom>
            <a:gradFill rotWithShape="0">
              <a:gsLst>
                <a:gs pos="0">
                  <a:srgbClr val="6FB56D"/>
                </a:gs>
                <a:gs pos="50000">
                  <a:srgbClr val="68A966"/>
                </a:gs>
                <a:gs pos="100000">
                  <a:srgbClr val="6FB56D"/>
                </a:gs>
              </a:gsLst>
              <a:lin ang="8100000" scaled="1"/>
            </a:gradFill>
            <a:ln w="9525">
              <a:noFill/>
              <a:round/>
              <a:headEnd/>
              <a:tailEnd/>
            </a:ln>
            <a:effectLst/>
          </p:spPr>
          <p:txBody>
            <a:bodyPr wrap="none" anchor="ctr"/>
            <a:lstStyle/>
            <a:p>
              <a:pPr>
                <a:defRPr/>
              </a:pPr>
              <a:endParaRPr lang="ru-RU"/>
            </a:p>
          </p:txBody>
        </p:sp>
        <p:sp>
          <p:nvSpPr>
            <p:cNvPr id="4099" name="Freeform 3"/>
            <p:cNvSpPr>
              <a:spLocks noChangeArrowheads="1"/>
            </p:cNvSpPr>
            <p:nvPr/>
          </p:nvSpPr>
          <p:spPr bwMode="auto">
            <a:xfrm>
              <a:off x="0" y="2664"/>
              <a:ext cx="2688" cy="1224"/>
            </a:xfrm>
            <a:custGeom>
              <a:avLst/>
              <a:gdLst/>
              <a:ahLst/>
              <a:cxnLst>
                <a:cxn ang="0">
                  <a:pos x="0" y="0"/>
                </a:cxn>
                <a:cxn ang="0">
                  <a:pos x="960" y="552"/>
                </a:cxn>
                <a:cxn ang="0">
                  <a:pos x="1968" y="264"/>
                </a:cxn>
                <a:cxn ang="0">
                  <a:pos x="2028" y="270"/>
                </a:cxn>
                <a:cxn ang="0">
                  <a:pos x="2661" y="528"/>
                </a:cxn>
                <a:cxn ang="0">
                  <a:pos x="2688" y="648"/>
                </a:cxn>
                <a:cxn ang="0">
                  <a:pos x="2304" y="1080"/>
                </a:cxn>
                <a:cxn ang="0">
                  <a:pos x="1584" y="1224"/>
                </a:cxn>
                <a:cxn ang="0">
                  <a:pos x="1296" y="936"/>
                </a:cxn>
                <a:cxn ang="0">
                  <a:pos x="864" y="1032"/>
                </a:cxn>
                <a:cxn ang="0">
                  <a:pos x="0" y="552"/>
                </a:cxn>
                <a:cxn ang="0">
                  <a:pos x="0" y="0"/>
                </a:cxn>
              </a:cxnLst>
              <a:rect l="0" t="0" r="r" b="b"/>
              <a:pathLst>
                <a:path w="2688" h="1224">
                  <a:moveTo>
                    <a:pt x="0" y="0"/>
                  </a:moveTo>
                  <a:lnTo>
                    <a:pt x="960" y="552"/>
                  </a:lnTo>
                  <a:lnTo>
                    <a:pt x="1968" y="264"/>
                  </a:lnTo>
                  <a:lnTo>
                    <a:pt x="2028" y="270"/>
                  </a:lnTo>
                  <a:lnTo>
                    <a:pt x="2661" y="528"/>
                  </a:lnTo>
                  <a:lnTo>
                    <a:pt x="2688" y="648"/>
                  </a:lnTo>
                  <a:lnTo>
                    <a:pt x="2304" y="1080"/>
                  </a:lnTo>
                  <a:lnTo>
                    <a:pt x="1584" y="1224"/>
                  </a:lnTo>
                  <a:lnTo>
                    <a:pt x="1296" y="936"/>
                  </a:lnTo>
                  <a:lnTo>
                    <a:pt x="864" y="1032"/>
                  </a:lnTo>
                  <a:lnTo>
                    <a:pt x="0" y="552"/>
                  </a:lnTo>
                  <a:lnTo>
                    <a:pt x="0" y="0"/>
                  </a:lnTo>
                  <a:close/>
                </a:path>
              </a:pathLst>
            </a:custGeom>
            <a:solidFill>
              <a:srgbClr val="8ABA8D"/>
            </a:solidFill>
            <a:ln w="9525">
              <a:noFill/>
              <a:round/>
              <a:headEnd/>
              <a:tailEnd/>
            </a:ln>
            <a:effectLst/>
          </p:spPr>
          <p:txBody>
            <a:bodyPr wrap="none" anchor="ctr"/>
            <a:lstStyle/>
            <a:p>
              <a:pPr>
                <a:defRPr/>
              </a:pPr>
              <a:endParaRPr lang="ru-RU"/>
            </a:p>
          </p:txBody>
        </p:sp>
        <p:sp>
          <p:nvSpPr>
            <p:cNvPr id="4100" name="Freeform 4"/>
            <p:cNvSpPr>
              <a:spLocks noChangeArrowheads="1"/>
            </p:cNvSpPr>
            <p:nvPr/>
          </p:nvSpPr>
          <p:spPr bwMode="auto">
            <a:xfrm>
              <a:off x="3359" y="1536"/>
              <a:ext cx="2401" cy="1232"/>
            </a:xfrm>
            <a:custGeom>
              <a:avLst/>
              <a:gdLst/>
              <a:ahLst/>
              <a:cxnLst>
                <a:cxn ang="0">
                  <a:pos x="2208" y="15"/>
                </a:cxn>
                <a:cxn ang="0">
                  <a:pos x="2088" y="57"/>
                </a:cxn>
                <a:cxn ang="0">
                  <a:pos x="1951" y="99"/>
                </a:cxn>
                <a:cxn ang="0">
                  <a:pos x="1704" y="135"/>
                </a:cxn>
                <a:cxn ang="0">
                  <a:pos x="1314" y="177"/>
                </a:cxn>
                <a:cxn ang="0">
                  <a:pos x="1176" y="189"/>
                </a:cxn>
                <a:cxn ang="0">
                  <a:pos x="1122" y="195"/>
                </a:cxn>
                <a:cxn ang="0">
                  <a:pos x="1075" y="231"/>
                </a:cxn>
                <a:cxn ang="0">
                  <a:pos x="924" y="321"/>
                </a:cxn>
                <a:cxn ang="0">
                  <a:pos x="840" y="369"/>
                </a:cxn>
                <a:cxn ang="0">
                  <a:pos x="630" y="458"/>
                </a:cxn>
                <a:cxn ang="0">
                  <a:pos x="529" y="500"/>
                </a:cxn>
                <a:cxn ang="0">
                  <a:pos x="487" y="542"/>
                </a:cxn>
                <a:cxn ang="0">
                  <a:pos x="457" y="590"/>
                </a:cxn>
                <a:cxn ang="0">
                  <a:pos x="402" y="638"/>
                </a:cxn>
                <a:cxn ang="0">
                  <a:pos x="330" y="758"/>
                </a:cxn>
                <a:cxn ang="0">
                  <a:pos x="312" y="788"/>
                </a:cxn>
                <a:cxn ang="0">
                  <a:pos x="252" y="824"/>
                </a:cxn>
                <a:cxn ang="0">
                  <a:pos x="84" y="926"/>
                </a:cxn>
                <a:cxn ang="0">
                  <a:pos x="0" y="992"/>
                </a:cxn>
                <a:cxn ang="0">
                  <a:pos x="12" y="1040"/>
                </a:cxn>
                <a:cxn ang="0">
                  <a:pos x="132" y="1034"/>
                </a:cxn>
                <a:cxn ang="0">
                  <a:pos x="336" y="980"/>
                </a:cxn>
                <a:cxn ang="0">
                  <a:pos x="529" y="896"/>
                </a:cxn>
                <a:cxn ang="0">
                  <a:pos x="576" y="872"/>
                </a:cxn>
                <a:cxn ang="0">
                  <a:pos x="714" y="848"/>
                </a:cxn>
                <a:cxn ang="0">
                  <a:pos x="966" y="794"/>
                </a:cxn>
                <a:cxn ang="0">
                  <a:pos x="1212" y="782"/>
                </a:cxn>
                <a:cxn ang="0">
                  <a:pos x="1416" y="872"/>
                </a:cxn>
                <a:cxn ang="0">
                  <a:pos x="1464" y="932"/>
                </a:cxn>
                <a:cxn ang="0">
                  <a:pos x="1440" y="992"/>
                </a:cxn>
                <a:cxn ang="0">
                  <a:pos x="1302" y="1040"/>
                </a:cxn>
                <a:cxn ang="0">
                  <a:pos x="1158" y="1100"/>
                </a:cxn>
                <a:cxn ang="0">
                  <a:pos x="1093" y="1148"/>
                </a:cxn>
                <a:cxn ang="0">
                  <a:pos x="1075" y="1208"/>
                </a:cxn>
                <a:cxn ang="0">
                  <a:pos x="1093" y="1232"/>
                </a:cxn>
                <a:cxn ang="0">
                  <a:pos x="1152" y="1226"/>
                </a:cxn>
                <a:cxn ang="0">
                  <a:pos x="1332" y="1208"/>
                </a:cxn>
                <a:cxn ang="0">
                  <a:pos x="1434" y="1184"/>
                </a:cxn>
                <a:cxn ang="0">
                  <a:pos x="1464" y="1172"/>
                </a:cxn>
                <a:cxn ang="0">
                  <a:pos x="1578" y="1130"/>
                </a:cxn>
                <a:cxn ang="0">
                  <a:pos x="1758" y="1064"/>
                </a:cxn>
                <a:cxn ang="0">
                  <a:pos x="1872" y="962"/>
                </a:cxn>
                <a:cxn ang="0">
                  <a:pos x="1986" y="800"/>
                </a:cxn>
                <a:cxn ang="0">
                  <a:pos x="2166" y="650"/>
                </a:cxn>
                <a:cxn ang="0">
                  <a:pos x="2257" y="590"/>
                </a:cxn>
                <a:cxn ang="0">
                  <a:pos x="2400" y="57"/>
                </a:cxn>
              </a:cxnLst>
              <a:rect l="0" t="0" r="r" b="b"/>
              <a:pathLst>
                <a:path w="2401" h="1232">
                  <a:moveTo>
                    <a:pt x="2310" y="3"/>
                  </a:moveTo>
                  <a:lnTo>
                    <a:pt x="2280" y="3"/>
                  </a:lnTo>
                  <a:lnTo>
                    <a:pt x="2208" y="15"/>
                  </a:lnTo>
                  <a:lnTo>
                    <a:pt x="2136" y="27"/>
                  </a:lnTo>
                  <a:lnTo>
                    <a:pt x="2112" y="39"/>
                  </a:lnTo>
                  <a:lnTo>
                    <a:pt x="2088" y="57"/>
                  </a:lnTo>
                  <a:lnTo>
                    <a:pt x="2082" y="63"/>
                  </a:lnTo>
                  <a:lnTo>
                    <a:pt x="2076" y="69"/>
                  </a:lnTo>
                  <a:lnTo>
                    <a:pt x="1951" y="99"/>
                  </a:lnTo>
                  <a:lnTo>
                    <a:pt x="1896" y="111"/>
                  </a:lnTo>
                  <a:lnTo>
                    <a:pt x="1836" y="117"/>
                  </a:lnTo>
                  <a:lnTo>
                    <a:pt x="1704" y="135"/>
                  </a:lnTo>
                  <a:lnTo>
                    <a:pt x="1572" y="153"/>
                  </a:lnTo>
                  <a:lnTo>
                    <a:pt x="1434" y="165"/>
                  </a:lnTo>
                  <a:lnTo>
                    <a:pt x="1314" y="177"/>
                  </a:lnTo>
                  <a:lnTo>
                    <a:pt x="1260" y="183"/>
                  </a:lnTo>
                  <a:lnTo>
                    <a:pt x="1212" y="189"/>
                  </a:lnTo>
                  <a:lnTo>
                    <a:pt x="1176" y="189"/>
                  </a:lnTo>
                  <a:lnTo>
                    <a:pt x="1146" y="195"/>
                  </a:lnTo>
                  <a:lnTo>
                    <a:pt x="1128" y="195"/>
                  </a:lnTo>
                  <a:lnTo>
                    <a:pt x="1122" y="195"/>
                  </a:lnTo>
                  <a:lnTo>
                    <a:pt x="1116" y="201"/>
                  </a:lnTo>
                  <a:lnTo>
                    <a:pt x="1105" y="207"/>
                  </a:lnTo>
                  <a:lnTo>
                    <a:pt x="1075" y="231"/>
                  </a:lnTo>
                  <a:lnTo>
                    <a:pt x="1026" y="261"/>
                  </a:lnTo>
                  <a:lnTo>
                    <a:pt x="972" y="291"/>
                  </a:lnTo>
                  <a:lnTo>
                    <a:pt x="924" y="321"/>
                  </a:lnTo>
                  <a:lnTo>
                    <a:pt x="876" y="345"/>
                  </a:lnTo>
                  <a:lnTo>
                    <a:pt x="846" y="363"/>
                  </a:lnTo>
                  <a:lnTo>
                    <a:pt x="840" y="369"/>
                  </a:lnTo>
                  <a:lnTo>
                    <a:pt x="834" y="369"/>
                  </a:lnTo>
                  <a:lnTo>
                    <a:pt x="732" y="417"/>
                  </a:lnTo>
                  <a:lnTo>
                    <a:pt x="630" y="458"/>
                  </a:lnTo>
                  <a:lnTo>
                    <a:pt x="588" y="476"/>
                  </a:lnTo>
                  <a:lnTo>
                    <a:pt x="552" y="488"/>
                  </a:lnTo>
                  <a:lnTo>
                    <a:pt x="529" y="500"/>
                  </a:lnTo>
                  <a:lnTo>
                    <a:pt x="517" y="506"/>
                  </a:lnTo>
                  <a:lnTo>
                    <a:pt x="499" y="524"/>
                  </a:lnTo>
                  <a:lnTo>
                    <a:pt x="487" y="542"/>
                  </a:lnTo>
                  <a:lnTo>
                    <a:pt x="481" y="560"/>
                  </a:lnTo>
                  <a:lnTo>
                    <a:pt x="481" y="578"/>
                  </a:lnTo>
                  <a:lnTo>
                    <a:pt x="457" y="590"/>
                  </a:lnTo>
                  <a:lnTo>
                    <a:pt x="438" y="596"/>
                  </a:lnTo>
                  <a:lnTo>
                    <a:pt x="420" y="614"/>
                  </a:lnTo>
                  <a:lnTo>
                    <a:pt x="402" y="638"/>
                  </a:lnTo>
                  <a:lnTo>
                    <a:pt x="366" y="698"/>
                  </a:lnTo>
                  <a:lnTo>
                    <a:pt x="348" y="728"/>
                  </a:lnTo>
                  <a:lnTo>
                    <a:pt x="330" y="758"/>
                  </a:lnTo>
                  <a:lnTo>
                    <a:pt x="324" y="776"/>
                  </a:lnTo>
                  <a:lnTo>
                    <a:pt x="318" y="782"/>
                  </a:lnTo>
                  <a:lnTo>
                    <a:pt x="312" y="788"/>
                  </a:lnTo>
                  <a:lnTo>
                    <a:pt x="300" y="794"/>
                  </a:lnTo>
                  <a:lnTo>
                    <a:pt x="282" y="806"/>
                  </a:lnTo>
                  <a:lnTo>
                    <a:pt x="252" y="824"/>
                  </a:lnTo>
                  <a:lnTo>
                    <a:pt x="199" y="854"/>
                  </a:lnTo>
                  <a:lnTo>
                    <a:pt x="151" y="884"/>
                  </a:lnTo>
                  <a:lnTo>
                    <a:pt x="84" y="926"/>
                  </a:lnTo>
                  <a:lnTo>
                    <a:pt x="30" y="962"/>
                  </a:lnTo>
                  <a:lnTo>
                    <a:pt x="12" y="974"/>
                  </a:lnTo>
                  <a:lnTo>
                    <a:pt x="0" y="992"/>
                  </a:lnTo>
                  <a:lnTo>
                    <a:pt x="0" y="1004"/>
                  </a:lnTo>
                  <a:lnTo>
                    <a:pt x="0" y="1022"/>
                  </a:lnTo>
                  <a:lnTo>
                    <a:pt x="12" y="1040"/>
                  </a:lnTo>
                  <a:lnTo>
                    <a:pt x="42" y="1046"/>
                  </a:lnTo>
                  <a:lnTo>
                    <a:pt x="84" y="1046"/>
                  </a:lnTo>
                  <a:lnTo>
                    <a:pt x="132" y="1034"/>
                  </a:lnTo>
                  <a:lnTo>
                    <a:pt x="193" y="1022"/>
                  </a:lnTo>
                  <a:lnTo>
                    <a:pt x="264" y="1004"/>
                  </a:lnTo>
                  <a:lnTo>
                    <a:pt x="336" y="980"/>
                  </a:lnTo>
                  <a:lnTo>
                    <a:pt x="408" y="950"/>
                  </a:lnTo>
                  <a:lnTo>
                    <a:pt x="475" y="920"/>
                  </a:lnTo>
                  <a:lnTo>
                    <a:pt x="529" y="896"/>
                  </a:lnTo>
                  <a:lnTo>
                    <a:pt x="564" y="878"/>
                  </a:lnTo>
                  <a:lnTo>
                    <a:pt x="570" y="872"/>
                  </a:lnTo>
                  <a:lnTo>
                    <a:pt x="576" y="872"/>
                  </a:lnTo>
                  <a:lnTo>
                    <a:pt x="606" y="872"/>
                  </a:lnTo>
                  <a:lnTo>
                    <a:pt x="648" y="866"/>
                  </a:lnTo>
                  <a:lnTo>
                    <a:pt x="714" y="848"/>
                  </a:lnTo>
                  <a:lnTo>
                    <a:pt x="793" y="830"/>
                  </a:lnTo>
                  <a:lnTo>
                    <a:pt x="876" y="812"/>
                  </a:lnTo>
                  <a:lnTo>
                    <a:pt x="966" y="794"/>
                  </a:lnTo>
                  <a:lnTo>
                    <a:pt x="1063" y="782"/>
                  </a:lnTo>
                  <a:lnTo>
                    <a:pt x="1152" y="776"/>
                  </a:lnTo>
                  <a:lnTo>
                    <a:pt x="1212" y="782"/>
                  </a:lnTo>
                  <a:lnTo>
                    <a:pt x="1284" y="806"/>
                  </a:lnTo>
                  <a:lnTo>
                    <a:pt x="1357" y="836"/>
                  </a:lnTo>
                  <a:lnTo>
                    <a:pt x="1416" y="872"/>
                  </a:lnTo>
                  <a:lnTo>
                    <a:pt x="1434" y="890"/>
                  </a:lnTo>
                  <a:lnTo>
                    <a:pt x="1452" y="908"/>
                  </a:lnTo>
                  <a:lnTo>
                    <a:pt x="1464" y="932"/>
                  </a:lnTo>
                  <a:lnTo>
                    <a:pt x="1464" y="950"/>
                  </a:lnTo>
                  <a:lnTo>
                    <a:pt x="1458" y="968"/>
                  </a:lnTo>
                  <a:lnTo>
                    <a:pt x="1440" y="992"/>
                  </a:lnTo>
                  <a:lnTo>
                    <a:pt x="1410" y="1004"/>
                  </a:lnTo>
                  <a:lnTo>
                    <a:pt x="1369" y="1022"/>
                  </a:lnTo>
                  <a:lnTo>
                    <a:pt x="1302" y="1040"/>
                  </a:lnTo>
                  <a:lnTo>
                    <a:pt x="1248" y="1064"/>
                  </a:lnTo>
                  <a:lnTo>
                    <a:pt x="1200" y="1082"/>
                  </a:lnTo>
                  <a:lnTo>
                    <a:pt x="1158" y="1100"/>
                  </a:lnTo>
                  <a:lnTo>
                    <a:pt x="1128" y="1118"/>
                  </a:lnTo>
                  <a:lnTo>
                    <a:pt x="1110" y="1130"/>
                  </a:lnTo>
                  <a:lnTo>
                    <a:pt x="1093" y="1148"/>
                  </a:lnTo>
                  <a:lnTo>
                    <a:pt x="1081" y="1160"/>
                  </a:lnTo>
                  <a:lnTo>
                    <a:pt x="1069" y="1190"/>
                  </a:lnTo>
                  <a:lnTo>
                    <a:pt x="1075" y="1208"/>
                  </a:lnTo>
                  <a:lnTo>
                    <a:pt x="1081" y="1220"/>
                  </a:lnTo>
                  <a:lnTo>
                    <a:pt x="1087" y="1226"/>
                  </a:lnTo>
                  <a:lnTo>
                    <a:pt x="1093" y="1232"/>
                  </a:lnTo>
                  <a:lnTo>
                    <a:pt x="1110" y="1232"/>
                  </a:lnTo>
                  <a:lnTo>
                    <a:pt x="1128" y="1226"/>
                  </a:lnTo>
                  <a:lnTo>
                    <a:pt x="1152" y="1226"/>
                  </a:lnTo>
                  <a:lnTo>
                    <a:pt x="1212" y="1220"/>
                  </a:lnTo>
                  <a:lnTo>
                    <a:pt x="1272" y="1214"/>
                  </a:lnTo>
                  <a:lnTo>
                    <a:pt x="1332" y="1208"/>
                  </a:lnTo>
                  <a:lnTo>
                    <a:pt x="1393" y="1196"/>
                  </a:lnTo>
                  <a:lnTo>
                    <a:pt x="1416" y="1190"/>
                  </a:lnTo>
                  <a:lnTo>
                    <a:pt x="1434" y="1184"/>
                  </a:lnTo>
                  <a:lnTo>
                    <a:pt x="1446" y="1178"/>
                  </a:lnTo>
                  <a:lnTo>
                    <a:pt x="1452" y="1178"/>
                  </a:lnTo>
                  <a:lnTo>
                    <a:pt x="1464" y="1172"/>
                  </a:lnTo>
                  <a:lnTo>
                    <a:pt x="1488" y="1166"/>
                  </a:lnTo>
                  <a:lnTo>
                    <a:pt x="1530" y="1148"/>
                  </a:lnTo>
                  <a:lnTo>
                    <a:pt x="1578" y="1130"/>
                  </a:lnTo>
                  <a:lnTo>
                    <a:pt x="1681" y="1094"/>
                  </a:lnTo>
                  <a:lnTo>
                    <a:pt x="1722" y="1076"/>
                  </a:lnTo>
                  <a:lnTo>
                    <a:pt x="1758" y="1064"/>
                  </a:lnTo>
                  <a:lnTo>
                    <a:pt x="1812" y="1040"/>
                  </a:lnTo>
                  <a:lnTo>
                    <a:pt x="1848" y="1004"/>
                  </a:lnTo>
                  <a:lnTo>
                    <a:pt x="1872" y="962"/>
                  </a:lnTo>
                  <a:lnTo>
                    <a:pt x="1890" y="932"/>
                  </a:lnTo>
                  <a:lnTo>
                    <a:pt x="1932" y="866"/>
                  </a:lnTo>
                  <a:lnTo>
                    <a:pt x="1986" y="800"/>
                  </a:lnTo>
                  <a:lnTo>
                    <a:pt x="2046" y="740"/>
                  </a:lnTo>
                  <a:lnTo>
                    <a:pt x="2112" y="692"/>
                  </a:lnTo>
                  <a:lnTo>
                    <a:pt x="2166" y="650"/>
                  </a:lnTo>
                  <a:lnTo>
                    <a:pt x="2214" y="620"/>
                  </a:lnTo>
                  <a:lnTo>
                    <a:pt x="2244" y="596"/>
                  </a:lnTo>
                  <a:lnTo>
                    <a:pt x="2257" y="590"/>
                  </a:lnTo>
                  <a:lnTo>
                    <a:pt x="2257" y="590"/>
                  </a:lnTo>
                  <a:lnTo>
                    <a:pt x="2400" y="518"/>
                  </a:lnTo>
                  <a:lnTo>
                    <a:pt x="2400" y="57"/>
                  </a:lnTo>
                  <a:lnTo>
                    <a:pt x="2401" y="0"/>
                  </a:lnTo>
                  <a:lnTo>
                    <a:pt x="2310" y="3"/>
                  </a:lnTo>
                  <a:close/>
                </a:path>
              </a:pathLst>
            </a:custGeom>
            <a:solidFill>
              <a:srgbClr val="8ABA8D"/>
            </a:solidFill>
            <a:ln w="9525">
              <a:noFill/>
              <a:round/>
              <a:headEnd/>
              <a:tailEnd/>
            </a:ln>
            <a:effectLst/>
          </p:spPr>
          <p:txBody>
            <a:bodyPr wrap="none" anchor="ctr"/>
            <a:lstStyle/>
            <a:p>
              <a:pPr>
                <a:defRPr/>
              </a:pPr>
              <a:endParaRPr lang="ru-RU"/>
            </a:p>
          </p:txBody>
        </p:sp>
        <p:sp>
          <p:nvSpPr>
            <p:cNvPr id="4101" name="Freeform 5"/>
            <p:cNvSpPr>
              <a:spLocks noChangeArrowheads="1"/>
            </p:cNvSpPr>
            <p:nvPr/>
          </p:nvSpPr>
          <p:spPr bwMode="auto">
            <a:xfrm>
              <a:off x="3792" y="1536"/>
              <a:ext cx="1968" cy="762"/>
            </a:xfrm>
            <a:custGeom>
              <a:avLst/>
              <a:gdLst/>
              <a:ahLst/>
              <a:cxnLst>
                <a:cxn ang="0">
                  <a:pos x="965" y="165"/>
                </a:cxn>
                <a:cxn ang="0">
                  <a:pos x="696" y="200"/>
                </a:cxn>
                <a:cxn ang="0">
                  <a:pos x="693" y="237"/>
                </a:cxn>
                <a:cxn ang="0">
                  <a:pos x="924" y="258"/>
                </a:cxn>
                <a:cxn ang="0">
                  <a:pos x="993" y="267"/>
                </a:cxn>
                <a:cxn ang="0">
                  <a:pos x="681" y="291"/>
                </a:cxn>
                <a:cxn ang="0">
                  <a:pos x="633" y="309"/>
                </a:cxn>
                <a:cxn ang="0">
                  <a:pos x="645" y="336"/>
                </a:cxn>
                <a:cxn ang="0">
                  <a:pos x="672" y="351"/>
                </a:cxn>
                <a:cxn ang="0">
                  <a:pos x="984" y="333"/>
                </a:cxn>
                <a:cxn ang="0">
                  <a:pos x="1080" y="357"/>
                </a:cxn>
                <a:cxn ang="0">
                  <a:pos x="624" y="492"/>
                </a:cxn>
                <a:cxn ang="0">
                  <a:pos x="616" y="536"/>
                </a:cxn>
                <a:cxn ang="0">
                  <a:pos x="8" y="724"/>
                </a:cxn>
                <a:cxn ang="0">
                  <a:pos x="0" y="756"/>
                </a:cxn>
                <a:cxn ang="0">
                  <a:pos x="27" y="762"/>
                </a:cxn>
                <a:cxn ang="0">
                  <a:pos x="664" y="564"/>
                </a:cxn>
                <a:cxn ang="0">
                  <a:pos x="856" y="600"/>
                </a:cxn>
                <a:cxn ang="0">
                  <a:pos x="1158" y="507"/>
                </a:cxn>
                <a:cxn ang="0">
                  <a:pos x="1434" y="465"/>
                </a:cxn>
                <a:cxn ang="0">
                  <a:pos x="1572" y="368"/>
                </a:cxn>
                <a:cxn ang="0">
                  <a:pos x="1712" y="340"/>
                </a:cxn>
                <a:cxn ang="0">
                  <a:pos x="1856" y="328"/>
                </a:cxn>
                <a:cxn ang="0">
                  <a:pos x="1968" y="330"/>
                </a:cxn>
                <a:cxn ang="0">
                  <a:pos x="1968" y="0"/>
                </a:cxn>
                <a:cxn ang="0">
                  <a:pos x="1934" y="3"/>
                </a:cxn>
                <a:cxn ang="0">
                  <a:pos x="1832" y="5"/>
                </a:cxn>
                <a:cxn ang="0">
                  <a:pos x="1682" y="35"/>
                </a:cxn>
                <a:cxn ang="0">
                  <a:pos x="1643" y="72"/>
                </a:cxn>
                <a:cxn ang="0">
                  <a:pos x="1392" y="119"/>
                </a:cxn>
              </a:cxnLst>
              <a:rect l="0" t="0" r="r" b="b"/>
              <a:pathLst>
                <a:path w="1968" h="762">
                  <a:moveTo>
                    <a:pt x="965" y="165"/>
                  </a:moveTo>
                  <a:lnTo>
                    <a:pt x="696" y="200"/>
                  </a:lnTo>
                  <a:lnTo>
                    <a:pt x="693" y="237"/>
                  </a:lnTo>
                  <a:lnTo>
                    <a:pt x="924" y="258"/>
                  </a:lnTo>
                  <a:lnTo>
                    <a:pt x="993" y="267"/>
                  </a:lnTo>
                  <a:lnTo>
                    <a:pt x="681" y="291"/>
                  </a:lnTo>
                  <a:lnTo>
                    <a:pt x="633" y="309"/>
                  </a:lnTo>
                  <a:lnTo>
                    <a:pt x="645" y="336"/>
                  </a:lnTo>
                  <a:lnTo>
                    <a:pt x="672" y="351"/>
                  </a:lnTo>
                  <a:lnTo>
                    <a:pt x="984" y="333"/>
                  </a:lnTo>
                  <a:lnTo>
                    <a:pt x="1080" y="357"/>
                  </a:lnTo>
                  <a:lnTo>
                    <a:pt x="624" y="492"/>
                  </a:lnTo>
                  <a:lnTo>
                    <a:pt x="616" y="536"/>
                  </a:lnTo>
                  <a:lnTo>
                    <a:pt x="8" y="724"/>
                  </a:lnTo>
                  <a:lnTo>
                    <a:pt x="0" y="756"/>
                  </a:lnTo>
                  <a:lnTo>
                    <a:pt x="27" y="762"/>
                  </a:lnTo>
                  <a:lnTo>
                    <a:pt x="664" y="564"/>
                  </a:lnTo>
                  <a:lnTo>
                    <a:pt x="856" y="600"/>
                  </a:lnTo>
                  <a:lnTo>
                    <a:pt x="1158" y="507"/>
                  </a:lnTo>
                  <a:lnTo>
                    <a:pt x="1434" y="465"/>
                  </a:lnTo>
                  <a:lnTo>
                    <a:pt x="1572" y="368"/>
                  </a:lnTo>
                  <a:lnTo>
                    <a:pt x="1712" y="340"/>
                  </a:lnTo>
                  <a:lnTo>
                    <a:pt x="1856" y="328"/>
                  </a:lnTo>
                  <a:lnTo>
                    <a:pt x="1968" y="330"/>
                  </a:lnTo>
                  <a:lnTo>
                    <a:pt x="1968" y="0"/>
                  </a:lnTo>
                  <a:lnTo>
                    <a:pt x="1934" y="3"/>
                  </a:lnTo>
                  <a:lnTo>
                    <a:pt x="1832" y="5"/>
                  </a:lnTo>
                  <a:lnTo>
                    <a:pt x="1682" y="35"/>
                  </a:lnTo>
                  <a:lnTo>
                    <a:pt x="1643" y="72"/>
                  </a:lnTo>
                  <a:lnTo>
                    <a:pt x="1392" y="119"/>
                  </a:lnTo>
                </a:path>
              </a:pathLst>
            </a:custGeom>
            <a:gradFill rotWithShape="0">
              <a:gsLst>
                <a:gs pos="0">
                  <a:srgbClr val="9EC5A0"/>
                </a:gs>
                <a:gs pos="100000">
                  <a:srgbClr val="8ABA8D"/>
                </a:gs>
              </a:gsLst>
              <a:lin ang="13500000" scaled="1"/>
            </a:gradFill>
            <a:ln w="9525">
              <a:noFill/>
              <a:round/>
              <a:headEnd/>
              <a:tailEnd/>
            </a:ln>
            <a:effectLst/>
          </p:spPr>
          <p:txBody>
            <a:bodyPr wrap="none" anchor="ctr"/>
            <a:lstStyle/>
            <a:p>
              <a:pPr>
                <a:defRPr/>
              </a:pPr>
              <a:endParaRPr lang="ru-RU"/>
            </a:p>
          </p:txBody>
        </p:sp>
        <p:sp>
          <p:nvSpPr>
            <p:cNvPr id="4102" name="Freeform 6"/>
            <p:cNvSpPr>
              <a:spLocks noChangeArrowheads="1"/>
            </p:cNvSpPr>
            <p:nvPr/>
          </p:nvSpPr>
          <p:spPr bwMode="auto">
            <a:xfrm>
              <a:off x="3599" y="2477"/>
              <a:ext cx="186" cy="120"/>
            </a:xfrm>
            <a:custGeom>
              <a:avLst/>
              <a:gdLst/>
              <a:ahLst/>
              <a:cxnLst>
                <a:cxn ang="0">
                  <a:pos x="185" y="0"/>
                </a:cxn>
                <a:cxn ang="0">
                  <a:pos x="185" y="6"/>
                </a:cxn>
                <a:cxn ang="0">
                  <a:pos x="185" y="18"/>
                </a:cxn>
                <a:cxn ang="0">
                  <a:pos x="185" y="36"/>
                </a:cxn>
                <a:cxn ang="0">
                  <a:pos x="179" y="54"/>
                </a:cxn>
                <a:cxn ang="0">
                  <a:pos x="161" y="72"/>
                </a:cxn>
                <a:cxn ang="0">
                  <a:pos x="137" y="96"/>
                </a:cxn>
                <a:cxn ang="0">
                  <a:pos x="101" y="108"/>
                </a:cxn>
                <a:cxn ang="0">
                  <a:pos x="47" y="120"/>
                </a:cxn>
                <a:cxn ang="0">
                  <a:pos x="29" y="120"/>
                </a:cxn>
                <a:cxn ang="0">
                  <a:pos x="17" y="114"/>
                </a:cxn>
                <a:cxn ang="0">
                  <a:pos x="0" y="96"/>
                </a:cxn>
                <a:cxn ang="0">
                  <a:pos x="0" y="78"/>
                </a:cxn>
                <a:cxn ang="0">
                  <a:pos x="0" y="72"/>
                </a:cxn>
                <a:cxn ang="0">
                  <a:pos x="185" y="0"/>
                </a:cxn>
                <a:cxn ang="0">
                  <a:pos x="185" y="0"/>
                </a:cxn>
              </a:cxnLst>
              <a:rect l="0" t="0" r="r" b="b"/>
              <a:pathLst>
                <a:path w="185" h="120">
                  <a:moveTo>
                    <a:pt x="185" y="0"/>
                  </a:moveTo>
                  <a:lnTo>
                    <a:pt x="185" y="6"/>
                  </a:lnTo>
                  <a:lnTo>
                    <a:pt x="185" y="18"/>
                  </a:lnTo>
                  <a:lnTo>
                    <a:pt x="185" y="36"/>
                  </a:lnTo>
                  <a:lnTo>
                    <a:pt x="179" y="54"/>
                  </a:lnTo>
                  <a:lnTo>
                    <a:pt x="161" y="72"/>
                  </a:lnTo>
                  <a:lnTo>
                    <a:pt x="137" y="96"/>
                  </a:lnTo>
                  <a:lnTo>
                    <a:pt x="101" y="108"/>
                  </a:lnTo>
                  <a:lnTo>
                    <a:pt x="47" y="120"/>
                  </a:lnTo>
                  <a:lnTo>
                    <a:pt x="29" y="120"/>
                  </a:lnTo>
                  <a:lnTo>
                    <a:pt x="17" y="114"/>
                  </a:lnTo>
                  <a:lnTo>
                    <a:pt x="0" y="96"/>
                  </a:lnTo>
                  <a:lnTo>
                    <a:pt x="0" y="78"/>
                  </a:lnTo>
                  <a:lnTo>
                    <a:pt x="0" y="72"/>
                  </a:lnTo>
                  <a:lnTo>
                    <a:pt x="185" y="0"/>
                  </a:lnTo>
                  <a:lnTo>
                    <a:pt x="185" y="0"/>
                  </a:lnTo>
                  <a:close/>
                </a:path>
              </a:pathLst>
            </a:custGeom>
            <a:solidFill>
              <a:srgbClr val="6FB56D"/>
            </a:solidFill>
            <a:ln w="9525">
              <a:noFill/>
              <a:round/>
              <a:headEnd/>
              <a:tailEnd/>
            </a:ln>
            <a:effectLst/>
          </p:spPr>
          <p:txBody>
            <a:bodyPr wrap="none" anchor="ctr"/>
            <a:lstStyle/>
            <a:p>
              <a:pPr>
                <a:defRPr/>
              </a:pPr>
              <a:endParaRPr lang="ru-RU"/>
            </a:p>
          </p:txBody>
        </p:sp>
        <p:sp>
          <p:nvSpPr>
            <p:cNvPr id="4103" name="Freeform 7"/>
            <p:cNvSpPr>
              <a:spLocks noChangeArrowheads="1"/>
            </p:cNvSpPr>
            <p:nvPr/>
          </p:nvSpPr>
          <p:spPr bwMode="auto">
            <a:xfrm>
              <a:off x="3779" y="2393"/>
              <a:ext cx="185" cy="120"/>
            </a:xfrm>
            <a:custGeom>
              <a:avLst/>
              <a:gdLst/>
              <a:ahLst/>
              <a:cxnLst>
                <a:cxn ang="0">
                  <a:pos x="185" y="0"/>
                </a:cxn>
                <a:cxn ang="0">
                  <a:pos x="185" y="6"/>
                </a:cxn>
                <a:cxn ang="0">
                  <a:pos x="179" y="24"/>
                </a:cxn>
                <a:cxn ang="0">
                  <a:pos x="167" y="42"/>
                </a:cxn>
                <a:cxn ang="0">
                  <a:pos x="149" y="66"/>
                </a:cxn>
                <a:cxn ang="0">
                  <a:pos x="131" y="90"/>
                </a:cxn>
                <a:cxn ang="0">
                  <a:pos x="102" y="108"/>
                </a:cxn>
                <a:cxn ang="0">
                  <a:pos x="66" y="120"/>
                </a:cxn>
                <a:cxn ang="0">
                  <a:pos x="18" y="120"/>
                </a:cxn>
                <a:cxn ang="0">
                  <a:pos x="0" y="60"/>
                </a:cxn>
                <a:cxn ang="0">
                  <a:pos x="185" y="0"/>
                </a:cxn>
                <a:cxn ang="0">
                  <a:pos x="185" y="0"/>
                </a:cxn>
              </a:cxnLst>
              <a:rect l="0" t="0" r="r" b="b"/>
              <a:pathLst>
                <a:path w="185" h="120">
                  <a:moveTo>
                    <a:pt x="185" y="0"/>
                  </a:moveTo>
                  <a:lnTo>
                    <a:pt x="185" y="6"/>
                  </a:lnTo>
                  <a:lnTo>
                    <a:pt x="179" y="24"/>
                  </a:lnTo>
                  <a:lnTo>
                    <a:pt x="167" y="42"/>
                  </a:lnTo>
                  <a:lnTo>
                    <a:pt x="149" y="66"/>
                  </a:lnTo>
                  <a:lnTo>
                    <a:pt x="131" y="90"/>
                  </a:lnTo>
                  <a:lnTo>
                    <a:pt x="102" y="108"/>
                  </a:lnTo>
                  <a:lnTo>
                    <a:pt x="66" y="120"/>
                  </a:lnTo>
                  <a:lnTo>
                    <a:pt x="18" y="120"/>
                  </a:lnTo>
                  <a:lnTo>
                    <a:pt x="0" y="60"/>
                  </a:lnTo>
                  <a:lnTo>
                    <a:pt x="185" y="0"/>
                  </a:lnTo>
                  <a:lnTo>
                    <a:pt x="185" y="0"/>
                  </a:lnTo>
                  <a:close/>
                </a:path>
              </a:pathLst>
            </a:custGeom>
            <a:solidFill>
              <a:srgbClr val="6FB56D"/>
            </a:solidFill>
            <a:ln w="9525">
              <a:noFill/>
              <a:round/>
              <a:headEnd/>
              <a:tailEnd/>
            </a:ln>
            <a:effectLst/>
          </p:spPr>
          <p:txBody>
            <a:bodyPr wrap="none" anchor="ctr"/>
            <a:lstStyle/>
            <a:p>
              <a:pPr>
                <a:defRPr/>
              </a:pPr>
              <a:endParaRPr lang="ru-RU"/>
            </a:p>
          </p:txBody>
        </p:sp>
        <p:sp>
          <p:nvSpPr>
            <p:cNvPr id="4104" name="Freeform 8"/>
            <p:cNvSpPr>
              <a:spLocks noChangeArrowheads="1"/>
            </p:cNvSpPr>
            <p:nvPr/>
          </p:nvSpPr>
          <p:spPr bwMode="auto">
            <a:xfrm>
              <a:off x="3839" y="1836"/>
              <a:ext cx="528" cy="275"/>
            </a:xfrm>
            <a:custGeom>
              <a:avLst/>
              <a:gdLst/>
              <a:ahLst/>
              <a:cxnLst>
                <a:cxn ang="0">
                  <a:pos x="0" y="275"/>
                </a:cxn>
                <a:cxn ang="0">
                  <a:pos x="0" y="269"/>
                </a:cxn>
                <a:cxn ang="0">
                  <a:pos x="6" y="251"/>
                </a:cxn>
                <a:cxn ang="0">
                  <a:pos x="6" y="239"/>
                </a:cxn>
                <a:cxn ang="0">
                  <a:pos x="12" y="227"/>
                </a:cxn>
                <a:cxn ang="0">
                  <a:pos x="18" y="221"/>
                </a:cxn>
                <a:cxn ang="0">
                  <a:pos x="36" y="215"/>
                </a:cxn>
                <a:cxn ang="0">
                  <a:pos x="77" y="203"/>
                </a:cxn>
                <a:cxn ang="0">
                  <a:pos x="137" y="179"/>
                </a:cxn>
                <a:cxn ang="0">
                  <a:pos x="209" y="143"/>
                </a:cxn>
                <a:cxn ang="0">
                  <a:pos x="251" y="120"/>
                </a:cxn>
                <a:cxn ang="0">
                  <a:pos x="299" y="96"/>
                </a:cxn>
                <a:cxn ang="0">
                  <a:pos x="394" y="48"/>
                </a:cxn>
                <a:cxn ang="0">
                  <a:pos x="442" y="30"/>
                </a:cxn>
                <a:cxn ang="0">
                  <a:pos x="478" y="12"/>
                </a:cxn>
                <a:cxn ang="0">
                  <a:pos x="502" y="6"/>
                </a:cxn>
                <a:cxn ang="0">
                  <a:pos x="520" y="0"/>
                </a:cxn>
                <a:cxn ang="0">
                  <a:pos x="526" y="0"/>
                </a:cxn>
                <a:cxn ang="0">
                  <a:pos x="520" y="6"/>
                </a:cxn>
                <a:cxn ang="0">
                  <a:pos x="508" y="12"/>
                </a:cxn>
                <a:cxn ang="0">
                  <a:pos x="484" y="24"/>
                </a:cxn>
                <a:cxn ang="0">
                  <a:pos x="460" y="42"/>
                </a:cxn>
                <a:cxn ang="0">
                  <a:pos x="436" y="54"/>
                </a:cxn>
                <a:cxn ang="0">
                  <a:pos x="394" y="78"/>
                </a:cxn>
                <a:cxn ang="0">
                  <a:pos x="340" y="108"/>
                </a:cxn>
                <a:cxn ang="0">
                  <a:pos x="275" y="143"/>
                </a:cxn>
                <a:cxn ang="0">
                  <a:pos x="131" y="221"/>
                </a:cxn>
                <a:cxn ang="0">
                  <a:pos x="65" y="251"/>
                </a:cxn>
                <a:cxn ang="0">
                  <a:pos x="0" y="275"/>
                </a:cxn>
                <a:cxn ang="0">
                  <a:pos x="0" y="275"/>
                </a:cxn>
              </a:cxnLst>
              <a:rect l="0" t="0" r="r" b="b"/>
              <a:pathLst>
                <a:path w="526" h="275">
                  <a:moveTo>
                    <a:pt x="0" y="275"/>
                  </a:moveTo>
                  <a:lnTo>
                    <a:pt x="0" y="269"/>
                  </a:lnTo>
                  <a:lnTo>
                    <a:pt x="6" y="251"/>
                  </a:lnTo>
                  <a:lnTo>
                    <a:pt x="6" y="239"/>
                  </a:lnTo>
                  <a:lnTo>
                    <a:pt x="12" y="227"/>
                  </a:lnTo>
                  <a:lnTo>
                    <a:pt x="18" y="221"/>
                  </a:lnTo>
                  <a:lnTo>
                    <a:pt x="36" y="215"/>
                  </a:lnTo>
                  <a:lnTo>
                    <a:pt x="77" y="203"/>
                  </a:lnTo>
                  <a:lnTo>
                    <a:pt x="137" y="179"/>
                  </a:lnTo>
                  <a:lnTo>
                    <a:pt x="209" y="143"/>
                  </a:lnTo>
                  <a:lnTo>
                    <a:pt x="251" y="120"/>
                  </a:lnTo>
                  <a:lnTo>
                    <a:pt x="299" y="96"/>
                  </a:lnTo>
                  <a:lnTo>
                    <a:pt x="394" y="48"/>
                  </a:lnTo>
                  <a:lnTo>
                    <a:pt x="442" y="30"/>
                  </a:lnTo>
                  <a:lnTo>
                    <a:pt x="478" y="12"/>
                  </a:lnTo>
                  <a:lnTo>
                    <a:pt x="502" y="6"/>
                  </a:lnTo>
                  <a:lnTo>
                    <a:pt x="520" y="0"/>
                  </a:lnTo>
                  <a:lnTo>
                    <a:pt x="526" y="0"/>
                  </a:lnTo>
                  <a:lnTo>
                    <a:pt x="520" y="6"/>
                  </a:lnTo>
                  <a:lnTo>
                    <a:pt x="508" y="12"/>
                  </a:lnTo>
                  <a:lnTo>
                    <a:pt x="484" y="24"/>
                  </a:lnTo>
                  <a:lnTo>
                    <a:pt x="460" y="42"/>
                  </a:lnTo>
                  <a:lnTo>
                    <a:pt x="436" y="54"/>
                  </a:lnTo>
                  <a:lnTo>
                    <a:pt x="394" y="78"/>
                  </a:lnTo>
                  <a:lnTo>
                    <a:pt x="340" y="108"/>
                  </a:lnTo>
                  <a:lnTo>
                    <a:pt x="275" y="143"/>
                  </a:lnTo>
                  <a:lnTo>
                    <a:pt x="131" y="221"/>
                  </a:lnTo>
                  <a:lnTo>
                    <a:pt x="65" y="251"/>
                  </a:lnTo>
                  <a:lnTo>
                    <a:pt x="0" y="275"/>
                  </a:lnTo>
                  <a:lnTo>
                    <a:pt x="0" y="275"/>
                  </a:lnTo>
                  <a:close/>
                </a:path>
              </a:pathLst>
            </a:custGeom>
            <a:solidFill>
              <a:srgbClr val="6FB56D"/>
            </a:solidFill>
            <a:ln w="9525">
              <a:noFill/>
              <a:round/>
              <a:headEnd/>
              <a:tailEnd/>
            </a:ln>
            <a:effectLst/>
          </p:spPr>
          <p:txBody>
            <a:bodyPr wrap="none" anchor="ctr"/>
            <a:lstStyle/>
            <a:p>
              <a:pPr>
                <a:defRPr/>
              </a:pPr>
              <a:endParaRPr lang="ru-RU"/>
            </a:p>
          </p:txBody>
        </p:sp>
        <p:sp>
          <p:nvSpPr>
            <p:cNvPr id="4105" name="Freeform 9"/>
            <p:cNvSpPr>
              <a:spLocks noChangeArrowheads="1"/>
            </p:cNvSpPr>
            <p:nvPr/>
          </p:nvSpPr>
          <p:spPr bwMode="auto">
            <a:xfrm>
              <a:off x="3676" y="2015"/>
              <a:ext cx="721" cy="306"/>
            </a:xfrm>
            <a:custGeom>
              <a:avLst/>
              <a:gdLst/>
              <a:ahLst/>
              <a:cxnLst>
                <a:cxn ang="0">
                  <a:pos x="48" y="216"/>
                </a:cxn>
                <a:cxn ang="0">
                  <a:pos x="30" y="252"/>
                </a:cxn>
                <a:cxn ang="0">
                  <a:pos x="12" y="282"/>
                </a:cxn>
                <a:cxn ang="0">
                  <a:pos x="6" y="300"/>
                </a:cxn>
                <a:cxn ang="0">
                  <a:pos x="0" y="306"/>
                </a:cxn>
                <a:cxn ang="0">
                  <a:pos x="48" y="276"/>
                </a:cxn>
                <a:cxn ang="0">
                  <a:pos x="84" y="252"/>
                </a:cxn>
                <a:cxn ang="0">
                  <a:pos x="108" y="234"/>
                </a:cxn>
                <a:cxn ang="0">
                  <a:pos x="120" y="228"/>
                </a:cxn>
                <a:cxn ang="0">
                  <a:pos x="126" y="228"/>
                </a:cxn>
                <a:cxn ang="0">
                  <a:pos x="144" y="222"/>
                </a:cxn>
                <a:cxn ang="0">
                  <a:pos x="168" y="216"/>
                </a:cxn>
                <a:cxn ang="0">
                  <a:pos x="198" y="204"/>
                </a:cxn>
                <a:cxn ang="0">
                  <a:pos x="275" y="180"/>
                </a:cxn>
                <a:cxn ang="0">
                  <a:pos x="371" y="156"/>
                </a:cxn>
                <a:cxn ang="0">
                  <a:pos x="461" y="126"/>
                </a:cxn>
                <a:cxn ang="0">
                  <a:pos x="544" y="102"/>
                </a:cxn>
                <a:cxn ang="0">
                  <a:pos x="574" y="90"/>
                </a:cxn>
                <a:cxn ang="0">
                  <a:pos x="604" y="84"/>
                </a:cxn>
                <a:cxn ang="0">
                  <a:pos x="622" y="78"/>
                </a:cxn>
                <a:cxn ang="0">
                  <a:pos x="628" y="72"/>
                </a:cxn>
                <a:cxn ang="0">
                  <a:pos x="634" y="66"/>
                </a:cxn>
                <a:cxn ang="0">
                  <a:pos x="652" y="60"/>
                </a:cxn>
                <a:cxn ang="0">
                  <a:pos x="694" y="30"/>
                </a:cxn>
                <a:cxn ang="0">
                  <a:pos x="712" y="18"/>
                </a:cxn>
                <a:cxn ang="0">
                  <a:pos x="718" y="6"/>
                </a:cxn>
                <a:cxn ang="0">
                  <a:pos x="712" y="0"/>
                </a:cxn>
                <a:cxn ang="0">
                  <a:pos x="688" y="0"/>
                </a:cxn>
                <a:cxn ang="0">
                  <a:pos x="628" y="0"/>
                </a:cxn>
                <a:cxn ang="0">
                  <a:pos x="580" y="0"/>
                </a:cxn>
                <a:cxn ang="0">
                  <a:pos x="544" y="0"/>
                </a:cxn>
                <a:cxn ang="0">
                  <a:pos x="514" y="18"/>
                </a:cxn>
                <a:cxn ang="0">
                  <a:pos x="485" y="42"/>
                </a:cxn>
                <a:cxn ang="0">
                  <a:pos x="467" y="54"/>
                </a:cxn>
                <a:cxn ang="0">
                  <a:pos x="449" y="60"/>
                </a:cxn>
                <a:cxn ang="0">
                  <a:pos x="425" y="60"/>
                </a:cxn>
                <a:cxn ang="0">
                  <a:pos x="389" y="66"/>
                </a:cxn>
                <a:cxn ang="0">
                  <a:pos x="347" y="84"/>
                </a:cxn>
                <a:cxn ang="0">
                  <a:pos x="311" y="108"/>
                </a:cxn>
                <a:cxn ang="0">
                  <a:pos x="287" y="126"/>
                </a:cxn>
                <a:cxn ang="0">
                  <a:pos x="275" y="132"/>
                </a:cxn>
                <a:cxn ang="0">
                  <a:pos x="257" y="138"/>
                </a:cxn>
                <a:cxn ang="0">
                  <a:pos x="221" y="138"/>
                </a:cxn>
                <a:cxn ang="0">
                  <a:pos x="186" y="138"/>
                </a:cxn>
                <a:cxn ang="0">
                  <a:pos x="180" y="138"/>
                </a:cxn>
                <a:cxn ang="0">
                  <a:pos x="174" y="138"/>
                </a:cxn>
                <a:cxn ang="0">
                  <a:pos x="114" y="162"/>
                </a:cxn>
                <a:cxn ang="0">
                  <a:pos x="48" y="216"/>
                </a:cxn>
                <a:cxn ang="0">
                  <a:pos x="48" y="216"/>
                </a:cxn>
              </a:cxnLst>
              <a:rect l="0" t="0" r="r" b="b"/>
              <a:pathLst>
                <a:path w="718" h="306">
                  <a:moveTo>
                    <a:pt x="48" y="216"/>
                  </a:moveTo>
                  <a:lnTo>
                    <a:pt x="30" y="252"/>
                  </a:lnTo>
                  <a:lnTo>
                    <a:pt x="12" y="282"/>
                  </a:lnTo>
                  <a:lnTo>
                    <a:pt x="6" y="300"/>
                  </a:lnTo>
                  <a:lnTo>
                    <a:pt x="0" y="306"/>
                  </a:lnTo>
                  <a:lnTo>
                    <a:pt x="48" y="276"/>
                  </a:lnTo>
                  <a:lnTo>
                    <a:pt x="84" y="252"/>
                  </a:lnTo>
                  <a:lnTo>
                    <a:pt x="108" y="234"/>
                  </a:lnTo>
                  <a:lnTo>
                    <a:pt x="120" y="228"/>
                  </a:lnTo>
                  <a:lnTo>
                    <a:pt x="126" y="228"/>
                  </a:lnTo>
                  <a:lnTo>
                    <a:pt x="144" y="222"/>
                  </a:lnTo>
                  <a:lnTo>
                    <a:pt x="168" y="216"/>
                  </a:lnTo>
                  <a:lnTo>
                    <a:pt x="198" y="204"/>
                  </a:lnTo>
                  <a:lnTo>
                    <a:pt x="275" y="180"/>
                  </a:lnTo>
                  <a:lnTo>
                    <a:pt x="371" y="156"/>
                  </a:lnTo>
                  <a:lnTo>
                    <a:pt x="461" y="126"/>
                  </a:lnTo>
                  <a:lnTo>
                    <a:pt x="544" y="102"/>
                  </a:lnTo>
                  <a:lnTo>
                    <a:pt x="574" y="90"/>
                  </a:lnTo>
                  <a:lnTo>
                    <a:pt x="604" y="84"/>
                  </a:lnTo>
                  <a:lnTo>
                    <a:pt x="622" y="78"/>
                  </a:lnTo>
                  <a:lnTo>
                    <a:pt x="628" y="72"/>
                  </a:lnTo>
                  <a:lnTo>
                    <a:pt x="634" y="66"/>
                  </a:lnTo>
                  <a:lnTo>
                    <a:pt x="652" y="60"/>
                  </a:lnTo>
                  <a:lnTo>
                    <a:pt x="694" y="30"/>
                  </a:lnTo>
                  <a:lnTo>
                    <a:pt x="712" y="18"/>
                  </a:lnTo>
                  <a:lnTo>
                    <a:pt x="718" y="6"/>
                  </a:lnTo>
                  <a:lnTo>
                    <a:pt x="712" y="0"/>
                  </a:lnTo>
                  <a:lnTo>
                    <a:pt x="688" y="0"/>
                  </a:lnTo>
                  <a:lnTo>
                    <a:pt x="628" y="0"/>
                  </a:lnTo>
                  <a:lnTo>
                    <a:pt x="580" y="0"/>
                  </a:lnTo>
                  <a:lnTo>
                    <a:pt x="544" y="0"/>
                  </a:lnTo>
                  <a:lnTo>
                    <a:pt x="514" y="18"/>
                  </a:lnTo>
                  <a:lnTo>
                    <a:pt x="485" y="42"/>
                  </a:lnTo>
                  <a:lnTo>
                    <a:pt x="467" y="54"/>
                  </a:lnTo>
                  <a:lnTo>
                    <a:pt x="449" y="60"/>
                  </a:lnTo>
                  <a:lnTo>
                    <a:pt x="425" y="60"/>
                  </a:lnTo>
                  <a:lnTo>
                    <a:pt x="389" y="66"/>
                  </a:lnTo>
                  <a:lnTo>
                    <a:pt x="347" y="84"/>
                  </a:lnTo>
                  <a:lnTo>
                    <a:pt x="311" y="108"/>
                  </a:lnTo>
                  <a:lnTo>
                    <a:pt x="287" y="126"/>
                  </a:lnTo>
                  <a:lnTo>
                    <a:pt x="275" y="132"/>
                  </a:lnTo>
                  <a:lnTo>
                    <a:pt x="257" y="138"/>
                  </a:lnTo>
                  <a:lnTo>
                    <a:pt x="221" y="138"/>
                  </a:lnTo>
                  <a:lnTo>
                    <a:pt x="186" y="138"/>
                  </a:lnTo>
                  <a:lnTo>
                    <a:pt x="180" y="138"/>
                  </a:lnTo>
                  <a:lnTo>
                    <a:pt x="174" y="138"/>
                  </a:lnTo>
                  <a:lnTo>
                    <a:pt x="114" y="162"/>
                  </a:lnTo>
                  <a:lnTo>
                    <a:pt x="48" y="216"/>
                  </a:lnTo>
                  <a:lnTo>
                    <a:pt x="48" y="216"/>
                  </a:lnTo>
                  <a:close/>
                </a:path>
              </a:pathLst>
            </a:custGeom>
            <a:solidFill>
              <a:srgbClr val="6FB56D"/>
            </a:solidFill>
            <a:ln w="9525">
              <a:noFill/>
              <a:round/>
              <a:headEnd/>
              <a:tailEnd/>
            </a:ln>
            <a:effectLst/>
          </p:spPr>
          <p:txBody>
            <a:bodyPr wrap="none" anchor="ctr"/>
            <a:lstStyle/>
            <a:p>
              <a:pPr>
                <a:defRPr/>
              </a:pPr>
              <a:endParaRPr lang="ru-RU"/>
            </a:p>
          </p:txBody>
        </p:sp>
        <p:sp>
          <p:nvSpPr>
            <p:cNvPr id="4106" name="Freeform 10"/>
            <p:cNvSpPr>
              <a:spLocks noChangeArrowheads="1"/>
            </p:cNvSpPr>
            <p:nvPr/>
          </p:nvSpPr>
          <p:spPr bwMode="auto">
            <a:xfrm>
              <a:off x="3358" y="1890"/>
              <a:ext cx="2400" cy="881"/>
            </a:xfrm>
            <a:custGeom>
              <a:avLst/>
              <a:gdLst/>
              <a:ahLst/>
              <a:cxnLst>
                <a:cxn ang="0">
                  <a:pos x="2231" y="54"/>
                </a:cxn>
                <a:cxn ang="0">
                  <a:pos x="2189" y="54"/>
                </a:cxn>
                <a:cxn ang="0">
                  <a:pos x="2147" y="66"/>
                </a:cxn>
                <a:cxn ang="0">
                  <a:pos x="2021" y="101"/>
                </a:cxn>
                <a:cxn ang="0">
                  <a:pos x="1956" y="119"/>
                </a:cxn>
                <a:cxn ang="0">
                  <a:pos x="1860" y="167"/>
                </a:cxn>
                <a:cxn ang="0">
                  <a:pos x="1836" y="245"/>
                </a:cxn>
                <a:cxn ang="0">
                  <a:pos x="1842" y="305"/>
                </a:cxn>
                <a:cxn ang="0">
                  <a:pos x="1758" y="317"/>
                </a:cxn>
                <a:cxn ang="0">
                  <a:pos x="1597" y="263"/>
                </a:cxn>
                <a:cxn ang="0">
                  <a:pos x="1507" y="257"/>
                </a:cxn>
                <a:cxn ang="0">
                  <a:pos x="1399" y="311"/>
                </a:cxn>
                <a:cxn ang="0">
                  <a:pos x="1334" y="353"/>
                </a:cxn>
                <a:cxn ang="0">
                  <a:pos x="1310" y="359"/>
                </a:cxn>
                <a:cxn ang="0">
                  <a:pos x="1214" y="371"/>
                </a:cxn>
                <a:cxn ang="0">
                  <a:pos x="1160" y="365"/>
                </a:cxn>
                <a:cxn ang="0">
                  <a:pos x="1053" y="371"/>
                </a:cxn>
                <a:cxn ang="0">
                  <a:pos x="957" y="383"/>
                </a:cxn>
                <a:cxn ang="0">
                  <a:pos x="921" y="401"/>
                </a:cxn>
                <a:cxn ang="0">
                  <a:pos x="819" y="419"/>
                </a:cxn>
                <a:cxn ang="0">
                  <a:pos x="778" y="419"/>
                </a:cxn>
                <a:cxn ang="0">
                  <a:pos x="664" y="437"/>
                </a:cxn>
                <a:cxn ang="0">
                  <a:pos x="598" y="473"/>
                </a:cxn>
                <a:cxn ang="0">
                  <a:pos x="503" y="467"/>
                </a:cxn>
                <a:cxn ang="0">
                  <a:pos x="431" y="491"/>
                </a:cxn>
                <a:cxn ang="0">
                  <a:pos x="413" y="539"/>
                </a:cxn>
                <a:cxn ang="0">
                  <a:pos x="347" y="569"/>
                </a:cxn>
                <a:cxn ang="0">
                  <a:pos x="222" y="599"/>
                </a:cxn>
                <a:cxn ang="0">
                  <a:pos x="138" y="647"/>
                </a:cxn>
                <a:cxn ang="0">
                  <a:pos x="108" y="659"/>
                </a:cxn>
                <a:cxn ang="0">
                  <a:pos x="0" y="671"/>
                </a:cxn>
                <a:cxn ang="0">
                  <a:pos x="84" y="695"/>
                </a:cxn>
                <a:cxn ang="0">
                  <a:pos x="263" y="653"/>
                </a:cxn>
                <a:cxn ang="0">
                  <a:pos x="473" y="569"/>
                </a:cxn>
                <a:cxn ang="0">
                  <a:pos x="568" y="521"/>
                </a:cxn>
                <a:cxn ang="0">
                  <a:pos x="646" y="515"/>
                </a:cxn>
                <a:cxn ang="0">
                  <a:pos x="873" y="461"/>
                </a:cxn>
                <a:cxn ang="0">
                  <a:pos x="1148" y="425"/>
                </a:cxn>
                <a:cxn ang="0">
                  <a:pos x="1292" y="461"/>
                </a:cxn>
                <a:cxn ang="0">
                  <a:pos x="1417" y="533"/>
                </a:cxn>
                <a:cxn ang="0">
                  <a:pos x="1435" y="617"/>
                </a:cxn>
                <a:cxn ang="0">
                  <a:pos x="1376" y="653"/>
                </a:cxn>
                <a:cxn ang="0">
                  <a:pos x="1226" y="701"/>
                </a:cxn>
                <a:cxn ang="0">
                  <a:pos x="1112" y="755"/>
                </a:cxn>
                <a:cxn ang="0">
                  <a:pos x="1065" y="809"/>
                </a:cxn>
                <a:cxn ang="0">
                  <a:pos x="1077" y="869"/>
                </a:cxn>
                <a:cxn ang="0">
                  <a:pos x="1106" y="881"/>
                </a:cxn>
                <a:cxn ang="0">
                  <a:pos x="1208" y="869"/>
                </a:cxn>
                <a:cxn ang="0">
                  <a:pos x="1388" y="857"/>
                </a:cxn>
                <a:cxn ang="0">
                  <a:pos x="1441" y="851"/>
                </a:cxn>
                <a:cxn ang="0">
                  <a:pos x="1483" y="833"/>
                </a:cxn>
                <a:cxn ang="0">
                  <a:pos x="1675" y="743"/>
                </a:cxn>
                <a:cxn ang="0">
                  <a:pos x="1806" y="689"/>
                </a:cxn>
                <a:cxn ang="0">
                  <a:pos x="1884" y="581"/>
                </a:cxn>
                <a:cxn ang="0">
                  <a:pos x="2039" y="389"/>
                </a:cxn>
                <a:cxn ang="0">
                  <a:pos x="2207" y="269"/>
                </a:cxn>
                <a:cxn ang="0">
                  <a:pos x="2249" y="239"/>
                </a:cxn>
                <a:cxn ang="0">
                  <a:pos x="2392" y="0"/>
                </a:cxn>
                <a:cxn ang="0">
                  <a:pos x="2302" y="36"/>
                </a:cxn>
              </a:cxnLst>
              <a:rect l="0" t="0" r="r" b="b"/>
              <a:pathLst>
                <a:path w="2392" h="881">
                  <a:moveTo>
                    <a:pt x="2302" y="36"/>
                  </a:moveTo>
                  <a:lnTo>
                    <a:pt x="2266" y="48"/>
                  </a:lnTo>
                  <a:lnTo>
                    <a:pt x="2231" y="54"/>
                  </a:lnTo>
                  <a:lnTo>
                    <a:pt x="2201" y="54"/>
                  </a:lnTo>
                  <a:lnTo>
                    <a:pt x="2195" y="54"/>
                  </a:lnTo>
                  <a:lnTo>
                    <a:pt x="2189" y="54"/>
                  </a:lnTo>
                  <a:lnTo>
                    <a:pt x="2189" y="54"/>
                  </a:lnTo>
                  <a:lnTo>
                    <a:pt x="2177" y="60"/>
                  </a:lnTo>
                  <a:lnTo>
                    <a:pt x="2147" y="66"/>
                  </a:lnTo>
                  <a:lnTo>
                    <a:pt x="2105" y="78"/>
                  </a:lnTo>
                  <a:lnTo>
                    <a:pt x="2057" y="89"/>
                  </a:lnTo>
                  <a:lnTo>
                    <a:pt x="2021" y="101"/>
                  </a:lnTo>
                  <a:lnTo>
                    <a:pt x="1997" y="107"/>
                  </a:lnTo>
                  <a:lnTo>
                    <a:pt x="1973" y="113"/>
                  </a:lnTo>
                  <a:lnTo>
                    <a:pt x="1956" y="119"/>
                  </a:lnTo>
                  <a:lnTo>
                    <a:pt x="1926" y="131"/>
                  </a:lnTo>
                  <a:lnTo>
                    <a:pt x="1896" y="137"/>
                  </a:lnTo>
                  <a:lnTo>
                    <a:pt x="1860" y="167"/>
                  </a:lnTo>
                  <a:lnTo>
                    <a:pt x="1842" y="191"/>
                  </a:lnTo>
                  <a:lnTo>
                    <a:pt x="1836" y="221"/>
                  </a:lnTo>
                  <a:lnTo>
                    <a:pt x="1836" y="245"/>
                  </a:lnTo>
                  <a:lnTo>
                    <a:pt x="1842" y="269"/>
                  </a:lnTo>
                  <a:lnTo>
                    <a:pt x="1842" y="293"/>
                  </a:lnTo>
                  <a:lnTo>
                    <a:pt x="1842" y="305"/>
                  </a:lnTo>
                  <a:lnTo>
                    <a:pt x="1824" y="323"/>
                  </a:lnTo>
                  <a:lnTo>
                    <a:pt x="1794" y="329"/>
                  </a:lnTo>
                  <a:lnTo>
                    <a:pt x="1758" y="317"/>
                  </a:lnTo>
                  <a:lnTo>
                    <a:pt x="1716" y="299"/>
                  </a:lnTo>
                  <a:lnTo>
                    <a:pt x="1657" y="275"/>
                  </a:lnTo>
                  <a:lnTo>
                    <a:pt x="1597" y="263"/>
                  </a:lnTo>
                  <a:lnTo>
                    <a:pt x="1543" y="257"/>
                  </a:lnTo>
                  <a:lnTo>
                    <a:pt x="1519" y="257"/>
                  </a:lnTo>
                  <a:lnTo>
                    <a:pt x="1507" y="257"/>
                  </a:lnTo>
                  <a:lnTo>
                    <a:pt x="1489" y="263"/>
                  </a:lnTo>
                  <a:lnTo>
                    <a:pt x="1459" y="275"/>
                  </a:lnTo>
                  <a:lnTo>
                    <a:pt x="1399" y="311"/>
                  </a:lnTo>
                  <a:lnTo>
                    <a:pt x="1376" y="329"/>
                  </a:lnTo>
                  <a:lnTo>
                    <a:pt x="1352" y="341"/>
                  </a:lnTo>
                  <a:lnTo>
                    <a:pt x="1334" y="353"/>
                  </a:lnTo>
                  <a:lnTo>
                    <a:pt x="1328" y="359"/>
                  </a:lnTo>
                  <a:lnTo>
                    <a:pt x="1322" y="359"/>
                  </a:lnTo>
                  <a:lnTo>
                    <a:pt x="1310" y="359"/>
                  </a:lnTo>
                  <a:lnTo>
                    <a:pt x="1286" y="365"/>
                  </a:lnTo>
                  <a:lnTo>
                    <a:pt x="1262" y="365"/>
                  </a:lnTo>
                  <a:lnTo>
                    <a:pt x="1214" y="371"/>
                  </a:lnTo>
                  <a:lnTo>
                    <a:pt x="1196" y="371"/>
                  </a:lnTo>
                  <a:lnTo>
                    <a:pt x="1178" y="365"/>
                  </a:lnTo>
                  <a:lnTo>
                    <a:pt x="1160" y="365"/>
                  </a:lnTo>
                  <a:lnTo>
                    <a:pt x="1130" y="365"/>
                  </a:lnTo>
                  <a:lnTo>
                    <a:pt x="1095" y="365"/>
                  </a:lnTo>
                  <a:lnTo>
                    <a:pt x="1053" y="371"/>
                  </a:lnTo>
                  <a:lnTo>
                    <a:pt x="1017" y="377"/>
                  </a:lnTo>
                  <a:lnTo>
                    <a:pt x="981" y="377"/>
                  </a:lnTo>
                  <a:lnTo>
                    <a:pt x="957" y="383"/>
                  </a:lnTo>
                  <a:lnTo>
                    <a:pt x="945" y="389"/>
                  </a:lnTo>
                  <a:lnTo>
                    <a:pt x="939" y="395"/>
                  </a:lnTo>
                  <a:lnTo>
                    <a:pt x="921" y="401"/>
                  </a:lnTo>
                  <a:lnTo>
                    <a:pt x="879" y="407"/>
                  </a:lnTo>
                  <a:lnTo>
                    <a:pt x="837" y="419"/>
                  </a:lnTo>
                  <a:lnTo>
                    <a:pt x="819" y="419"/>
                  </a:lnTo>
                  <a:lnTo>
                    <a:pt x="808" y="419"/>
                  </a:lnTo>
                  <a:lnTo>
                    <a:pt x="796" y="419"/>
                  </a:lnTo>
                  <a:lnTo>
                    <a:pt x="778" y="419"/>
                  </a:lnTo>
                  <a:lnTo>
                    <a:pt x="754" y="419"/>
                  </a:lnTo>
                  <a:lnTo>
                    <a:pt x="724" y="425"/>
                  </a:lnTo>
                  <a:lnTo>
                    <a:pt x="664" y="437"/>
                  </a:lnTo>
                  <a:lnTo>
                    <a:pt x="640" y="449"/>
                  </a:lnTo>
                  <a:lnTo>
                    <a:pt x="616" y="461"/>
                  </a:lnTo>
                  <a:lnTo>
                    <a:pt x="598" y="473"/>
                  </a:lnTo>
                  <a:lnTo>
                    <a:pt x="580" y="473"/>
                  </a:lnTo>
                  <a:lnTo>
                    <a:pt x="538" y="473"/>
                  </a:lnTo>
                  <a:lnTo>
                    <a:pt x="503" y="467"/>
                  </a:lnTo>
                  <a:lnTo>
                    <a:pt x="461" y="473"/>
                  </a:lnTo>
                  <a:lnTo>
                    <a:pt x="443" y="479"/>
                  </a:lnTo>
                  <a:lnTo>
                    <a:pt x="431" y="491"/>
                  </a:lnTo>
                  <a:lnTo>
                    <a:pt x="425" y="509"/>
                  </a:lnTo>
                  <a:lnTo>
                    <a:pt x="419" y="533"/>
                  </a:lnTo>
                  <a:lnTo>
                    <a:pt x="413" y="539"/>
                  </a:lnTo>
                  <a:lnTo>
                    <a:pt x="407" y="545"/>
                  </a:lnTo>
                  <a:lnTo>
                    <a:pt x="389" y="551"/>
                  </a:lnTo>
                  <a:lnTo>
                    <a:pt x="347" y="569"/>
                  </a:lnTo>
                  <a:lnTo>
                    <a:pt x="299" y="587"/>
                  </a:lnTo>
                  <a:lnTo>
                    <a:pt x="257" y="593"/>
                  </a:lnTo>
                  <a:lnTo>
                    <a:pt x="222" y="599"/>
                  </a:lnTo>
                  <a:lnTo>
                    <a:pt x="180" y="617"/>
                  </a:lnTo>
                  <a:lnTo>
                    <a:pt x="150" y="641"/>
                  </a:lnTo>
                  <a:lnTo>
                    <a:pt x="138" y="647"/>
                  </a:lnTo>
                  <a:lnTo>
                    <a:pt x="132" y="653"/>
                  </a:lnTo>
                  <a:lnTo>
                    <a:pt x="126" y="659"/>
                  </a:lnTo>
                  <a:lnTo>
                    <a:pt x="108" y="659"/>
                  </a:lnTo>
                  <a:lnTo>
                    <a:pt x="96" y="653"/>
                  </a:lnTo>
                  <a:lnTo>
                    <a:pt x="90" y="653"/>
                  </a:lnTo>
                  <a:lnTo>
                    <a:pt x="0" y="671"/>
                  </a:lnTo>
                  <a:lnTo>
                    <a:pt x="12" y="689"/>
                  </a:lnTo>
                  <a:lnTo>
                    <a:pt x="42" y="695"/>
                  </a:lnTo>
                  <a:lnTo>
                    <a:pt x="84" y="695"/>
                  </a:lnTo>
                  <a:lnTo>
                    <a:pt x="132" y="683"/>
                  </a:lnTo>
                  <a:lnTo>
                    <a:pt x="192" y="671"/>
                  </a:lnTo>
                  <a:lnTo>
                    <a:pt x="263" y="653"/>
                  </a:lnTo>
                  <a:lnTo>
                    <a:pt x="335" y="629"/>
                  </a:lnTo>
                  <a:lnTo>
                    <a:pt x="407" y="599"/>
                  </a:lnTo>
                  <a:lnTo>
                    <a:pt x="473" y="569"/>
                  </a:lnTo>
                  <a:lnTo>
                    <a:pt x="527" y="545"/>
                  </a:lnTo>
                  <a:lnTo>
                    <a:pt x="562" y="527"/>
                  </a:lnTo>
                  <a:lnTo>
                    <a:pt x="568" y="521"/>
                  </a:lnTo>
                  <a:lnTo>
                    <a:pt x="574" y="521"/>
                  </a:lnTo>
                  <a:lnTo>
                    <a:pt x="604" y="521"/>
                  </a:lnTo>
                  <a:lnTo>
                    <a:pt x="646" y="515"/>
                  </a:lnTo>
                  <a:lnTo>
                    <a:pt x="712" y="497"/>
                  </a:lnTo>
                  <a:lnTo>
                    <a:pt x="790" y="479"/>
                  </a:lnTo>
                  <a:lnTo>
                    <a:pt x="873" y="461"/>
                  </a:lnTo>
                  <a:lnTo>
                    <a:pt x="963" y="443"/>
                  </a:lnTo>
                  <a:lnTo>
                    <a:pt x="1059" y="431"/>
                  </a:lnTo>
                  <a:lnTo>
                    <a:pt x="1148" y="425"/>
                  </a:lnTo>
                  <a:lnTo>
                    <a:pt x="1178" y="425"/>
                  </a:lnTo>
                  <a:lnTo>
                    <a:pt x="1214" y="437"/>
                  </a:lnTo>
                  <a:lnTo>
                    <a:pt x="1292" y="461"/>
                  </a:lnTo>
                  <a:lnTo>
                    <a:pt x="1340" y="479"/>
                  </a:lnTo>
                  <a:lnTo>
                    <a:pt x="1382" y="503"/>
                  </a:lnTo>
                  <a:lnTo>
                    <a:pt x="1417" y="533"/>
                  </a:lnTo>
                  <a:lnTo>
                    <a:pt x="1441" y="563"/>
                  </a:lnTo>
                  <a:lnTo>
                    <a:pt x="1447" y="587"/>
                  </a:lnTo>
                  <a:lnTo>
                    <a:pt x="1435" y="617"/>
                  </a:lnTo>
                  <a:lnTo>
                    <a:pt x="1423" y="629"/>
                  </a:lnTo>
                  <a:lnTo>
                    <a:pt x="1405" y="641"/>
                  </a:lnTo>
                  <a:lnTo>
                    <a:pt x="1376" y="653"/>
                  </a:lnTo>
                  <a:lnTo>
                    <a:pt x="1346" y="665"/>
                  </a:lnTo>
                  <a:lnTo>
                    <a:pt x="1280" y="683"/>
                  </a:lnTo>
                  <a:lnTo>
                    <a:pt x="1226" y="701"/>
                  </a:lnTo>
                  <a:lnTo>
                    <a:pt x="1178" y="719"/>
                  </a:lnTo>
                  <a:lnTo>
                    <a:pt x="1142" y="743"/>
                  </a:lnTo>
                  <a:lnTo>
                    <a:pt x="1112" y="755"/>
                  </a:lnTo>
                  <a:lnTo>
                    <a:pt x="1089" y="773"/>
                  </a:lnTo>
                  <a:lnTo>
                    <a:pt x="1077" y="791"/>
                  </a:lnTo>
                  <a:lnTo>
                    <a:pt x="1065" y="809"/>
                  </a:lnTo>
                  <a:lnTo>
                    <a:pt x="1059" y="833"/>
                  </a:lnTo>
                  <a:lnTo>
                    <a:pt x="1065" y="857"/>
                  </a:lnTo>
                  <a:lnTo>
                    <a:pt x="1077" y="869"/>
                  </a:lnTo>
                  <a:lnTo>
                    <a:pt x="1083" y="875"/>
                  </a:lnTo>
                  <a:lnTo>
                    <a:pt x="1089" y="881"/>
                  </a:lnTo>
                  <a:lnTo>
                    <a:pt x="1106" y="881"/>
                  </a:lnTo>
                  <a:lnTo>
                    <a:pt x="1124" y="875"/>
                  </a:lnTo>
                  <a:lnTo>
                    <a:pt x="1148" y="875"/>
                  </a:lnTo>
                  <a:lnTo>
                    <a:pt x="1208" y="869"/>
                  </a:lnTo>
                  <a:lnTo>
                    <a:pt x="1268" y="863"/>
                  </a:lnTo>
                  <a:lnTo>
                    <a:pt x="1328" y="863"/>
                  </a:lnTo>
                  <a:lnTo>
                    <a:pt x="1388" y="857"/>
                  </a:lnTo>
                  <a:lnTo>
                    <a:pt x="1411" y="857"/>
                  </a:lnTo>
                  <a:lnTo>
                    <a:pt x="1429" y="851"/>
                  </a:lnTo>
                  <a:lnTo>
                    <a:pt x="1441" y="851"/>
                  </a:lnTo>
                  <a:lnTo>
                    <a:pt x="1447" y="851"/>
                  </a:lnTo>
                  <a:lnTo>
                    <a:pt x="1459" y="845"/>
                  </a:lnTo>
                  <a:lnTo>
                    <a:pt x="1483" y="833"/>
                  </a:lnTo>
                  <a:lnTo>
                    <a:pt x="1525" y="815"/>
                  </a:lnTo>
                  <a:lnTo>
                    <a:pt x="1573" y="791"/>
                  </a:lnTo>
                  <a:lnTo>
                    <a:pt x="1675" y="743"/>
                  </a:lnTo>
                  <a:lnTo>
                    <a:pt x="1716" y="725"/>
                  </a:lnTo>
                  <a:lnTo>
                    <a:pt x="1752" y="713"/>
                  </a:lnTo>
                  <a:lnTo>
                    <a:pt x="1806" y="689"/>
                  </a:lnTo>
                  <a:lnTo>
                    <a:pt x="1842" y="653"/>
                  </a:lnTo>
                  <a:lnTo>
                    <a:pt x="1866" y="611"/>
                  </a:lnTo>
                  <a:lnTo>
                    <a:pt x="1884" y="581"/>
                  </a:lnTo>
                  <a:lnTo>
                    <a:pt x="1926" y="515"/>
                  </a:lnTo>
                  <a:lnTo>
                    <a:pt x="1979" y="449"/>
                  </a:lnTo>
                  <a:lnTo>
                    <a:pt x="2039" y="389"/>
                  </a:lnTo>
                  <a:lnTo>
                    <a:pt x="2105" y="341"/>
                  </a:lnTo>
                  <a:lnTo>
                    <a:pt x="2159" y="299"/>
                  </a:lnTo>
                  <a:lnTo>
                    <a:pt x="2207" y="269"/>
                  </a:lnTo>
                  <a:lnTo>
                    <a:pt x="2237" y="245"/>
                  </a:lnTo>
                  <a:lnTo>
                    <a:pt x="2249" y="239"/>
                  </a:lnTo>
                  <a:lnTo>
                    <a:pt x="2249" y="239"/>
                  </a:lnTo>
                  <a:lnTo>
                    <a:pt x="2392" y="167"/>
                  </a:lnTo>
                  <a:lnTo>
                    <a:pt x="2392" y="60"/>
                  </a:lnTo>
                  <a:lnTo>
                    <a:pt x="2392" y="0"/>
                  </a:lnTo>
                  <a:lnTo>
                    <a:pt x="2344" y="18"/>
                  </a:lnTo>
                  <a:lnTo>
                    <a:pt x="2302" y="36"/>
                  </a:lnTo>
                  <a:lnTo>
                    <a:pt x="2302" y="36"/>
                  </a:lnTo>
                  <a:close/>
                </a:path>
              </a:pathLst>
            </a:custGeom>
            <a:solidFill>
              <a:srgbClr val="6FB56D"/>
            </a:solidFill>
            <a:ln w="9525">
              <a:noFill/>
              <a:round/>
              <a:headEnd/>
              <a:tailEnd/>
            </a:ln>
            <a:effectLst/>
          </p:spPr>
          <p:txBody>
            <a:bodyPr wrap="none" anchor="ctr"/>
            <a:lstStyle/>
            <a:p>
              <a:pPr>
                <a:defRPr/>
              </a:pPr>
              <a:endParaRPr lang="ru-RU"/>
            </a:p>
          </p:txBody>
        </p:sp>
        <p:sp>
          <p:nvSpPr>
            <p:cNvPr id="4107" name="Freeform 11"/>
            <p:cNvSpPr>
              <a:spLocks noChangeArrowheads="1"/>
            </p:cNvSpPr>
            <p:nvPr/>
          </p:nvSpPr>
          <p:spPr bwMode="auto">
            <a:xfrm>
              <a:off x="3839" y="1854"/>
              <a:ext cx="577" cy="258"/>
            </a:xfrm>
            <a:custGeom>
              <a:avLst/>
              <a:gdLst/>
              <a:ahLst/>
              <a:cxnLst>
                <a:cxn ang="0">
                  <a:pos x="30" y="245"/>
                </a:cxn>
                <a:cxn ang="0">
                  <a:pos x="18" y="251"/>
                </a:cxn>
                <a:cxn ang="0">
                  <a:pos x="6" y="257"/>
                </a:cxn>
                <a:cxn ang="0">
                  <a:pos x="0" y="257"/>
                </a:cxn>
                <a:cxn ang="0">
                  <a:pos x="305" y="113"/>
                </a:cxn>
                <a:cxn ang="0">
                  <a:pos x="520" y="0"/>
                </a:cxn>
                <a:cxn ang="0">
                  <a:pos x="526" y="6"/>
                </a:cxn>
                <a:cxn ang="0">
                  <a:pos x="544" y="18"/>
                </a:cxn>
                <a:cxn ang="0">
                  <a:pos x="550" y="24"/>
                </a:cxn>
                <a:cxn ang="0">
                  <a:pos x="550" y="36"/>
                </a:cxn>
                <a:cxn ang="0">
                  <a:pos x="544" y="42"/>
                </a:cxn>
                <a:cxn ang="0">
                  <a:pos x="526" y="54"/>
                </a:cxn>
                <a:cxn ang="0">
                  <a:pos x="514" y="60"/>
                </a:cxn>
                <a:cxn ang="0">
                  <a:pos x="502" y="66"/>
                </a:cxn>
                <a:cxn ang="0">
                  <a:pos x="448" y="84"/>
                </a:cxn>
                <a:cxn ang="0">
                  <a:pos x="382" y="113"/>
                </a:cxn>
                <a:cxn ang="0">
                  <a:pos x="305" y="143"/>
                </a:cxn>
                <a:cxn ang="0">
                  <a:pos x="227" y="173"/>
                </a:cxn>
                <a:cxn ang="0">
                  <a:pos x="149" y="203"/>
                </a:cxn>
                <a:cxn ang="0">
                  <a:pos x="83" y="227"/>
                </a:cxn>
                <a:cxn ang="0">
                  <a:pos x="30" y="245"/>
                </a:cxn>
                <a:cxn ang="0">
                  <a:pos x="30" y="245"/>
                </a:cxn>
              </a:cxnLst>
              <a:rect l="0" t="0" r="r" b="b"/>
              <a:pathLst>
                <a:path w="550" h="257">
                  <a:moveTo>
                    <a:pt x="30" y="245"/>
                  </a:moveTo>
                  <a:lnTo>
                    <a:pt x="18" y="251"/>
                  </a:lnTo>
                  <a:lnTo>
                    <a:pt x="6" y="257"/>
                  </a:lnTo>
                  <a:lnTo>
                    <a:pt x="0" y="257"/>
                  </a:lnTo>
                  <a:lnTo>
                    <a:pt x="305" y="113"/>
                  </a:lnTo>
                  <a:lnTo>
                    <a:pt x="520" y="0"/>
                  </a:lnTo>
                  <a:lnTo>
                    <a:pt x="526" y="6"/>
                  </a:lnTo>
                  <a:lnTo>
                    <a:pt x="544" y="18"/>
                  </a:lnTo>
                  <a:lnTo>
                    <a:pt x="550" y="24"/>
                  </a:lnTo>
                  <a:lnTo>
                    <a:pt x="550" y="36"/>
                  </a:lnTo>
                  <a:lnTo>
                    <a:pt x="544" y="42"/>
                  </a:lnTo>
                  <a:lnTo>
                    <a:pt x="526" y="54"/>
                  </a:lnTo>
                  <a:lnTo>
                    <a:pt x="514" y="60"/>
                  </a:lnTo>
                  <a:lnTo>
                    <a:pt x="502" y="66"/>
                  </a:lnTo>
                  <a:lnTo>
                    <a:pt x="448" y="84"/>
                  </a:lnTo>
                  <a:lnTo>
                    <a:pt x="382" y="113"/>
                  </a:lnTo>
                  <a:lnTo>
                    <a:pt x="305" y="143"/>
                  </a:lnTo>
                  <a:lnTo>
                    <a:pt x="227" y="173"/>
                  </a:lnTo>
                  <a:lnTo>
                    <a:pt x="149" y="203"/>
                  </a:lnTo>
                  <a:lnTo>
                    <a:pt x="83" y="227"/>
                  </a:lnTo>
                  <a:lnTo>
                    <a:pt x="30" y="245"/>
                  </a:lnTo>
                  <a:lnTo>
                    <a:pt x="30" y="245"/>
                  </a:lnTo>
                  <a:close/>
                </a:path>
              </a:pathLst>
            </a:custGeom>
            <a:gradFill rotWithShape="0">
              <a:gsLst>
                <a:gs pos="0">
                  <a:srgbClr val="90BD93"/>
                </a:gs>
                <a:gs pos="100000">
                  <a:srgbClr val="8ABA8D"/>
                </a:gs>
              </a:gsLst>
              <a:lin ang="13500000" scaled="1"/>
            </a:gradFill>
            <a:ln w="9525">
              <a:noFill/>
              <a:round/>
              <a:headEnd/>
              <a:tailEnd/>
            </a:ln>
            <a:effectLst/>
          </p:spPr>
          <p:txBody>
            <a:bodyPr wrap="none" anchor="ctr"/>
            <a:lstStyle/>
            <a:p>
              <a:pPr>
                <a:defRPr/>
              </a:pPr>
              <a:endParaRPr lang="ru-RU"/>
            </a:p>
          </p:txBody>
        </p:sp>
        <p:sp>
          <p:nvSpPr>
            <p:cNvPr id="4108" name="Freeform 12"/>
            <p:cNvSpPr>
              <a:spLocks noChangeArrowheads="1"/>
            </p:cNvSpPr>
            <p:nvPr/>
          </p:nvSpPr>
          <p:spPr bwMode="auto">
            <a:xfrm>
              <a:off x="5327" y="1642"/>
              <a:ext cx="5" cy="1"/>
            </a:xfrm>
            <a:custGeom>
              <a:avLst/>
              <a:gdLst/>
              <a:ahLst/>
              <a:cxnLst>
                <a:cxn ang="0">
                  <a:pos x="0" y="0"/>
                </a:cxn>
                <a:cxn ang="0">
                  <a:pos x="5" y="0"/>
                </a:cxn>
                <a:cxn ang="0">
                  <a:pos x="0" y="0"/>
                </a:cxn>
                <a:cxn ang="0">
                  <a:pos x="0" y="0"/>
                </a:cxn>
              </a:cxnLst>
              <a:rect l="0" t="0" r="r" b="b"/>
              <a:pathLst>
                <a:path w="5">
                  <a:moveTo>
                    <a:pt x="0" y="0"/>
                  </a:moveTo>
                  <a:lnTo>
                    <a:pt x="5" y="0"/>
                  </a:lnTo>
                  <a:lnTo>
                    <a:pt x="0" y="0"/>
                  </a:lnTo>
                  <a:lnTo>
                    <a:pt x="0" y="0"/>
                  </a:lnTo>
                  <a:close/>
                </a:path>
              </a:pathLst>
            </a:custGeom>
            <a:solidFill>
              <a:srgbClr val="FED1AD"/>
            </a:solidFill>
            <a:ln w="9525">
              <a:noFill/>
              <a:round/>
              <a:headEnd/>
              <a:tailEnd/>
            </a:ln>
            <a:effectLst/>
          </p:spPr>
          <p:txBody>
            <a:bodyPr wrap="none" anchor="ctr"/>
            <a:lstStyle/>
            <a:p>
              <a:pPr>
                <a:defRPr/>
              </a:pPr>
              <a:endParaRPr lang="ru-RU"/>
            </a:p>
          </p:txBody>
        </p:sp>
        <p:sp>
          <p:nvSpPr>
            <p:cNvPr id="4109" name="Freeform 13"/>
            <p:cNvSpPr>
              <a:spLocks noChangeArrowheads="1"/>
            </p:cNvSpPr>
            <p:nvPr/>
          </p:nvSpPr>
          <p:spPr bwMode="auto">
            <a:xfrm>
              <a:off x="3839" y="1728"/>
              <a:ext cx="716" cy="383"/>
            </a:xfrm>
            <a:custGeom>
              <a:avLst/>
              <a:gdLst/>
              <a:ahLst/>
              <a:cxnLst>
                <a:cxn ang="0">
                  <a:pos x="659" y="6"/>
                </a:cxn>
                <a:cxn ang="0">
                  <a:pos x="588" y="42"/>
                </a:cxn>
                <a:cxn ang="0">
                  <a:pos x="515" y="84"/>
                </a:cxn>
                <a:cxn ang="0">
                  <a:pos x="509" y="90"/>
                </a:cxn>
                <a:cxn ang="0">
                  <a:pos x="485" y="102"/>
                </a:cxn>
                <a:cxn ang="0">
                  <a:pos x="455" y="120"/>
                </a:cxn>
                <a:cxn ang="0">
                  <a:pos x="425" y="138"/>
                </a:cxn>
                <a:cxn ang="0">
                  <a:pos x="371" y="168"/>
                </a:cxn>
                <a:cxn ang="0">
                  <a:pos x="306" y="198"/>
                </a:cxn>
                <a:cxn ang="0">
                  <a:pos x="186" y="251"/>
                </a:cxn>
                <a:cxn ang="0">
                  <a:pos x="131" y="269"/>
                </a:cxn>
                <a:cxn ang="0">
                  <a:pos x="89" y="287"/>
                </a:cxn>
                <a:cxn ang="0">
                  <a:pos x="53" y="305"/>
                </a:cxn>
                <a:cxn ang="0">
                  <a:pos x="36" y="311"/>
                </a:cxn>
                <a:cxn ang="0">
                  <a:pos x="12" y="329"/>
                </a:cxn>
                <a:cxn ang="0">
                  <a:pos x="0" y="353"/>
                </a:cxn>
                <a:cxn ang="0">
                  <a:pos x="0" y="371"/>
                </a:cxn>
                <a:cxn ang="0">
                  <a:pos x="0" y="383"/>
                </a:cxn>
                <a:cxn ang="0">
                  <a:pos x="0" y="383"/>
                </a:cxn>
                <a:cxn ang="0">
                  <a:pos x="12" y="371"/>
                </a:cxn>
                <a:cxn ang="0">
                  <a:pos x="30" y="353"/>
                </a:cxn>
                <a:cxn ang="0">
                  <a:pos x="53" y="335"/>
                </a:cxn>
                <a:cxn ang="0">
                  <a:pos x="77" y="317"/>
                </a:cxn>
                <a:cxn ang="0">
                  <a:pos x="101" y="311"/>
                </a:cxn>
                <a:cxn ang="0">
                  <a:pos x="131" y="299"/>
                </a:cxn>
                <a:cxn ang="0">
                  <a:pos x="204" y="269"/>
                </a:cxn>
                <a:cxn ang="0">
                  <a:pos x="240" y="251"/>
                </a:cxn>
                <a:cxn ang="0">
                  <a:pos x="270" y="239"/>
                </a:cxn>
                <a:cxn ang="0">
                  <a:pos x="294" y="228"/>
                </a:cxn>
                <a:cxn ang="0">
                  <a:pos x="312" y="222"/>
                </a:cxn>
                <a:cxn ang="0">
                  <a:pos x="330" y="210"/>
                </a:cxn>
                <a:cxn ang="0">
                  <a:pos x="365" y="186"/>
                </a:cxn>
                <a:cxn ang="0">
                  <a:pos x="419" y="156"/>
                </a:cxn>
                <a:cxn ang="0">
                  <a:pos x="473" y="120"/>
                </a:cxn>
                <a:cxn ang="0">
                  <a:pos x="527" y="90"/>
                </a:cxn>
                <a:cxn ang="0">
                  <a:pos x="576" y="60"/>
                </a:cxn>
                <a:cxn ang="0">
                  <a:pos x="612" y="42"/>
                </a:cxn>
                <a:cxn ang="0">
                  <a:pos x="629" y="36"/>
                </a:cxn>
                <a:cxn ang="0">
                  <a:pos x="647" y="30"/>
                </a:cxn>
                <a:cxn ang="0">
                  <a:pos x="677" y="18"/>
                </a:cxn>
                <a:cxn ang="0">
                  <a:pos x="701" y="6"/>
                </a:cxn>
                <a:cxn ang="0">
                  <a:pos x="713" y="0"/>
                </a:cxn>
                <a:cxn ang="0">
                  <a:pos x="713" y="0"/>
                </a:cxn>
                <a:cxn ang="0">
                  <a:pos x="659" y="6"/>
                </a:cxn>
                <a:cxn ang="0">
                  <a:pos x="716" y="63"/>
                </a:cxn>
              </a:cxnLst>
              <a:rect l="0" t="0" r="r" b="b"/>
              <a:pathLst>
                <a:path w="716" h="383">
                  <a:moveTo>
                    <a:pt x="659" y="6"/>
                  </a:moveTo>
                  <a:lnTo>
                    <a:pt x="588" y="42"/>
                  </a:lnTo>
                  <a:lnTo>
                    <a:pt x="515" y="84"/>
                  </a:lnTo>
                  <a:lnTo>
                    <a:pt x="509" y="90"/>
                  </a:lnTo>
                  <a:lnTo>
                    <a:pt x="485" y="102"/>
                  </a:lnTo>
                  <a:lnTo>
                    <a:pt x="455" y="120"/>
                  </a:lnTo>
                  <a:lnTo>
                    <a:pt x="425" y="138"/>
                  </a:lnTo>
                  <a:lnTo>
                    <a:pt x="371" y="168"/>
                  </a:lnTo>
                  <a:lnTo>
                    <a:pt x="306" y="198"/>
                  </a:lnTo>
                  <a:lnTo>
                    <a:pt x="186" y="251"/>
                  </a:lnTo>
                  <a:lnTo>
                    <a:pt x="131" y="269"/>
                  </a:lnTo>
                  <a:lnTo>
                    <a:pt x="89" y="287"/>
                  </a:lnTo>
                  <a:lnTo>
                    <a:pt x="53" y="305"/>
                  </a:lnTo>
                  <a:lnTo>
                    <a:pt x="36" y="311"/>
                  </a:lnTo>
                  <a:lnTo>
                    <a:pt x="12" y="329"/>
                  </a:lnTo>
                  <a:lnTo>
                    <a:pt x="0" y="353"/>
                  </a:lnTo>
                  <a:lnTo>
                    <a:pt x="0" y="371"/>
                  </a:lnTo>
                  <a:lnTo>
                    <a:pt x="0" y="383"/>
                  </a:lnTo>
                  <a:lnTo>
                    <a:pt x="0" y="383"/>
                  </a:lnTo>
                  <a:lnTo>
                    <a:pt x="12" y="371"/>
                  </a:lnTo>
                  <a:lnTo>
                    <a:pt x="30" y="353"/>
                  </a:lnTo>
                  <a:lnTo>
                    <a:pt x="53" y="335"/>
                  </a:lnTo>
                  <a:lnTo>
                    <a:pt x="77" y="317"/>
                  </a:lnTo>
                  <a:lnTo>
                    <a:pt x="101" y="311"/>
                  </a:lnTo>
                  <a:lnTo>
                    <a:pt x="131" y="299"/>
                  </a:lnTo>
                  <a:lnTo>
                    <a:pt x="204" y="269"/>
                  </a:lnTo>
                  <a:lnTo>
                    <a:pt x="240" y="251"/>
                  </a:lnTo>
                  <a:lnTo>
                    <a:pt x="270" y="239"/>
                  </a:lnTo>
                  <a:lnTo>
                    <a:pt x="294" y="228"/>
                  </a:lnTo>
                  <a:lnTo>
                    <a:pt x="312" y="222"/>
                  </a:lnTo>
                  <a:lnTo>
                    <a:pt x="330" y="210"/>
                  </a:lnTo>
                  <a:lnTo>
                    <a:pt x="365" y="186"/>
                  </a:lnTo>
                  <a:lnTo>
                    <a:pt x="419" y="156"/>
                  </a:lnTo>
                  <a:lnTo>
                    <a:pt x="473" y="120"/>
                  </a:lnTo>
                  <a:lnTo>
                    <a:pt x="527" y="90"/>
                  </a:lnTo>
                  <a:lnTo>
                    <a:pt x="576" y="60"/>
                  </a:lnTo>
                  <a:lnTo>
                    <a:pt x="612" y="42"/>
                  </a:lnTo>
                  <a:lnTo>
                    <a:pt x="629" y="36"/>
                  </a:lnTo>
                  <a:lnTo>
                    <a:pt x="647" y="30"/>
                  </a:lnTo>
                  <a:lnTo>
                    <a:pt x="677" y="18"/>
                  </a:lnTo>
                  <a:lnTo>
                    <a:pt x="701" y="6"/>
                  </a:lnTo>
                  <a:lnTo>
                    <a:pt x="713" y="0"/>
                  </a:lnTo>
                  <a:lnTo>
                    <a:pt x="713" y="0"/>
                  </a:lnTo>
                  <a:lnTo>
                    <a:pt x="659" y="6"/>
                  </a:lnTo>
                  <a:lnTo>
                    <a:pt x="716" y="63"/>
                  </a:lnTo>
                </a:path>
              </a:pathLst>
            </a:custGeom>
            <a:gradFill rotWithShape="0">
              <a:gsLst>
                <a:gs pos="0">
                  <a:srgbClr val="90BD93"/>
                </a:gs>
                <a:gs pos="100000">
                  <a:srgbClr val="8ABA8D"/>
                </a:gs>
              </a:gsLst>
              <a:lin ang="13500000" scaled="1"/>
            </a:gradFill>
            <a:ln w="9525">
              <a:noFill/>
              <a:round/>
              <a:headEnd/>
              <a:tailEnd/>
            </a:ln>
            <a:effectLst/>
          </p:spPr>
          <p:txBody>
            <a:bodyPr wrap="none" anchor="ctr"/>
            <a:lstStyle/>
            <a:p>
              <a:pPr>
                <a:defRPr/>
              </a:pPr>
              <a:endParaRPr lang="ru-RU"/>
            </a:p>
          </p:txBody>
        </p:sp>
        <p:sp>
          <p:nvSpPr>
            <p:cNvPr id="4110" name="Freeform 14"/>
            <p:cNvSpPr>
              <a:spLocks noChangeArrowheads="1"/>
            </p:cNvSpPr>
            <p:nvPr/>
          </p:nvSpPr>
          <p:spPr bwMode="auto">
            <a:xfrm>
              <a:off x="3453" y="2271"/>
              <a:ext cx="318" cy="225"/>
            </a:xfrm>
            <a:custGeom>
              <a:avLst/>
              <a:gdLst/>
              <a:ahLst/>
              <a:cxnLst>
                <a:cxn ang="0">
                  <a:pos x="6" y="225"/>
                </a:cxn>
                <a:cxn ang="0">
                  <a:pos x="0" y="195"/>
                </a:cxn>
                <a:cxn ang="0">
                  <a:pos x="315" y="0"/>
                </a:cxn>
                <a:cxn ang="0">
                  <a:pos x="303" y="27"/>
                </a:cxn>
                <a:cxn ang="0">
                  <a:pos x="318" y="42"/>
                </a:cxn>
              </a:cxnLst>
              <a:rect l="0" t="0" r="r" b="b"/>
              <a:pathLst>
                <a:path w="318" h="225">
                  <a:moveTo>
                    <a:pt x="6" y="225"/>
                  </a:moveTo>
                  <a:lnTo>
                    <a:pt x="0" y="195"/>
                  </a:lnTo>
                  <a:lnTo>
                    <a:pt x="315" y="0"/>
                  </a:lnTo>
                  <a:lnTo>
                    <a:pt x="303" y="27"/>
                  </a:lnTo>
                  <a:lnTo>
                    <a:pt x="318" y="42"/>
                  </a:lnTo>
                </a:path>
              </a:pathLst>
            </a:custGeom>
            <a:gradFill rotWithShape="0">
              <a:gsLst>
                <a:gs pos="0">
                  <a:srgbClr val="90BD93"/>
                </a:gs>
                <a:gs pos="100000">
                  <a:srgbClr val="8ABA8D"/>
                </a:gs>
              </a:gsLst>
              <a:lin ang="13500000" scaled="1"/>
            </a:gradFill>
            <a:ln w="9525">
              <a:noFill/>
              <a:round/>
              <a:headEnd/>
              <a:tailEnd/>
            </a:ln>
            <a:effectLst/>
          </p:spPr>
          <p:txBody>
            <a:bodyPr wrap="none" anchor="ctr"/>
            <a:lstStyle/>
            <a:p>
              <a:pPr>
                <a:defRPr/>
              </a:pPr>
              <a:endParaRPr lang="ru-RU"/>
            </a:p>
          </p:txBody>
        </p:sp>
        <p:sp>
          <p:nvSpPr>
            <p:cNvPr id="4111" name="Freeform 15"/>
            <p:cNvSpPr>
              <a:spLocks noChangeArrowheads="1"/>
            </p:cNvSpPr>
            <p:nvPr/>
          </p:nvSpPr>
          <p:spPr bwMode="auto">
            <a:xfrm>
              <a:off x="0" y="2658"/>
              <a:ext cx="2595" cy="933"/>
            </a:xfrm>
            <a:custGeom>
              <a:avLst/>
              <a:gdLst/>
              <a:ahLst/>
              <a:cxnLst>
                <a:cxn ang="0">
                  <a:pos x="1050" y="657"/>
                </a:cxn>
                <a:cxn ang="0">
                  <a:pos x="1581" y="690"/>
                </a:cxn>
                <a:cxn ang="0">
                  <a:pos x="1671" y="723"/>
                </a:cxn>
                <a:cxn ang="0">
                  <a:pos x="1176" y="621"/>
                </a:cxn>
                <a:cxn ang="0">
                  <a:pos x="1854" y="567"/>
                </a:cxn>
                <a:cxn ang="0">
                  <a:pos x="1869" y="612"/>
                </a:cxn>
                <a:cxn ang="0">
                  <a:pos x="2103" y="861"/>
                </a:cxn>
                <a:cxn ang="0">
                  <a:pos x="1883" y="520"/>
                </a:cxn>
                <a:cxn ang="0">
                  <a:pos x="1842" y="490"/>
                </a:cxn>
                <a:cxn ang="0">
                  <a:pos x="1770" y="466"/>
                </a:cxn>
                <a:cxn ang="0">
                  <a:pos x="1740" y="448"/>
                </a:cxn>
                <a:cxn ang="0">
                  <a:pos x="1758" y="436"/>
                </a:cxn>
                <a:cxn ang="0">
                  <a:pos x="1830" y="430"/>
                </a:cxn>
                <a:cxn ang="0">
                  <a:pos x="1877" y="424"/>
                </a:cxn>
                <a:cxn ang="0">
                  <a:pos x="1955" y="394"/>
                </a:cxn>
                <a:cxn ang="0">
                  <a:pos x="2052" y="396"/>
                </a:cxn>
                <a:cxn ang="0">
                  <a:pos x="2253" y="732"/>
                </a:cxn>
                <a:cxn ang="0">
                  <a:pos x="2415" y="933"/>
                </a:cxn>
                <a:cxn ang="0">
                  <a:pos x="2397" y="828"/>
                </a:cxn>
                <a:cxn ang="0">
                  <a:pos x="2088" y="400"/>
                </a:cxn>
                <a:cxn ang="0">
                  <a:pos x="2046" y="346"/>
                </a:cxn>
                <a:cxn ang="0">
                  <a:pos x="1997" y="304"/>
                </a:cxn>
                <a:cxn ang="0">
                  <a:pos x="1967" y="286"/>
                </a:cxn>
                <a:cxn ang="0">
                  <a:pos x="1973" y="286"/>
                </a:cxn>
                <a:cxn ang="0">
                  <a:pos x="2009" y="286"/>
                </a:cxn>
                <a:cxn ang="0">
                  <a:pos x="2082" y="322"/>
                </a:cxn>
                <a:cxn ang="0">
                  <a:pos x="2199" y="384"/>
                </a:cxn>
                <a:cxn ang="0">
                  <a:pos x="2394" y="448"/>
                </a:cxn>
                <a:cxn ang="0">
                  <a:pos x="2595" y="516"/>
                </a:cxn>
                <a:cxn ang="0">
                  <a:pos x="2388" y="424"/>
                </a:cxn>
                <a:cxn ang="0">
                  <a:pos x="2219" y="340"/>
                </a:cxn>
                <a:cxn ang="0">
                  <a:pos x="2052" y="280"/>
                </a:cxn>
                <a:cxn ang="0">
                  <a:pos x="1955" y="262"/>
                </a:cxn>
                <a:cxn ang="0">
                  <a:pos x="1877" y="274"/>
                </a:cxn>
                <a:cxn ang="0">
                  <a:pos x="1752" y="274"/>
                </a:cxn>
                <a:cxn ang="0">
                  <a:pos x="1661" y="292"/>
                </a:cxn>
                <a:cxn ang="0">
                  <a:pos x="1607" y="316"/>
                </a:cxn>
                <a:cxn ang="0">
                  <a:pos x="1589" y="322"/>
                </a:cxn>
                <a:cxn ang="0">
                  <a:pos x="1409" y="358"/>
                </a:cxn>
                <a:cxn ang="0">
                  <a:pos x="1152" y="442"/>
                </a:cxn>
                <a:cxn ang="0">
                  <a:pos x="966" y="460"/>
                </a:cxn>
                <a:cxn ang="0">
                  <a:pos x="870" y="442"/>
                </a:cxn>
                <a:cxn ang="0">
                  <a:pos x="828" y="430"/>
                </a:cxn>
                <a:cxn ang="0">
                  <a:pos x="743" y="388"/>
                </a:cxn>
                <a:cxn ang="0">
                  <a:pos x="636" y="334"/>
                </a:cxn>
                <a:cxn ang="0">
                  <a:pos x="467" y="256"/>
                </a:cxn>
                <a:cxn ang="0">
                  <a:pos x="0" y="0"/>
                </a:cxn>
                <a:cxn ang="0">
                  <a:pos x="585" y="390"/>
                </a:cxn>
                <a:cxn ang="0">
                  <a:pos x="849" y="543"/>
                </a:cxn>
                <a:cxn ang="0">
                  <a:pos x="897" y="621"/>
                </a:cxn>
              </a:cxnLst>
              <a:rect l="0" t="0" r="r" b="b"/>
              <a:pathLst>
                <a:path w="2595" h="933">
                  <a:moveTo>
                    <a:pt x="981" y="675"/>
                  </a:moveTo>
                  <a:lnTo>
                    <a:pt x="1050" y="657"/>
                  </a:lnTo>
                  <a:lnTo>
                    <a:pt x="1143" y="651"/>
                  </a:lnTo>
                  <a:lnTo>
                    <a:pt x="1581" y="690"/>
                  </a:lnTo>
                  <a:lnTo>
                    <a:pt x="1623" y="738"/>
                  </a:lnTo>
                  <a:lnTo>
                    <a:pt x="1671" y="723"/>
                  </a:lnTo>
                  <a:lnTo>
                    <a:pt x="1656" y="675"/>
                  </a:lnTo>
                  <a:lnTo>
                    <a:pt x="1176" y="621"/>
                  </a:lnTo>
                  <a:lnTo>
                    <a:pt x="1797" y="534"/>
                  </a:lnTo>
                  <a:lnTo>
                    <a:pt x="1854" y="567"/>
                  </a:lnTo>
                  <a:lnTo>
                    <a:pt x="1881" y="585"/>
                  </a:lnTo>
                  <a:lnTo>
                    <a:pt x="1869" y="612"/>
                  </a:lnTo>
                  <a:lnTo>
                    <a:pt x="1995" y="852"/>
                  </a:lnTo>
                  <a:lnTo>
                    <a:pt x="2103" y="861"/>
                  </a:lnTo>
                  <a:lnTo>
                    <a:pt x="1889" y="538"/>
                  </a:lnTo>
                  <a:lnTo>
                    <a:pt x="1883" y="520"/>
                  </a:lnTo>
                  <a:lnTo>
                    <a:pt x="1872" y="508"/>
                  </a:lnTo>
                  <a:lnTo>
                    <a:pt x="1842" y="490"/>
                  </a:lnTo>
                  <a:lnTo>
                    <a:pt x="1806" y="478"/>
                  </a:lnTo>
                  <a:lnTo>
                    <a:pt x="1770" y="466"/>
                  </a:lnTo>
                  <a:lnTo>
                    <a:pt x="1752" y="454"/>
                  </a:lnTo>
                  <a:lnTo>
                    <a:pt x="1740" y="448"/>
                  </a:lnTo>
                  <a:lnTo>
                    <a:pt x="1746" y="436"/>
                  </a:lnTo>
                  <a:lnTo>
                    <a:pt x="1758" y="436"/>
                  </a:lnTo>
                  <a:lnTo>
                    <a:pt x="1782" y="430"/>
                  </a:lnTo>
                  <a:lnTo>
                    <a:pt x="1830" y="430"/>
                  </a:lnTo>
                  <a:lnTo>
                    <a:pt x="1854" y="430"/>
                  </a:lnTo>
                  <a:lnTo>
                    <a:pt x="1877" y="424"/>
                  </a:lnTo>
                  <a:lnTo>
                    <a:pt x="1925" y="400"/>
                  </a:lnTo>
                  <a:lnTo>
                    <a:pt x="1955" y="394"/>
                  </a:lnTo>
                  <a:lnTo>
                    <a:pt x="1979" y="394"/>
                  </a:lnTo>
                  <a:lnTo>
                    <a:pt x="2052" y="396"/>
                  </a:lnTo>
                  <a:lnTo>
                    <a:pt x="2046" y="456"/>
                  </a:lnTo>
                  <a:lnTo>
                    <a:pt x="2253" y="732"/>
                  </a:lnTo>
                  <a:lnTo>
                    <a:pt x="2334" y="816"/>
                  </a:lnTo>
                  <a:lnTo>
                    <a:pt x="2415" y="933"/>
                  </a:lnTo>
                  <a:lnTo>
                    <a:pt x="2430" y="909"/>
                  </a:lnTo>
                  <a:lnTo>
                    <a:pt x="2397" y="828"/>
                  </a:lnTo>
                  <a:lnTo>
                    <a:pt x="2094" y="412"/>
                  </a:lnTo>
                  <a:lnTo>
                    <a:pt x="2088" y="400"/>
                  </a:lnTo>
                  <a:lnTo>
                    <a:pt x="2076" y="376"/>
                  </a:lnTo>
                  <a:lnTo>
                    <a:pt x="2046" y="346"/>
                  </a:lnTo>
                  <a:lnTo>
                    <a:pt x="2015" y="322"/>
                  </a:lnTo>
                  <a:lnTo>
                    <a:pt x="1997" y="304"/>
                  </a:lnTo>
                  <a:lnTo>
                    <a:pt x="1979" y="292"/>
                  </a:lnTo>
                  <a:lnTo>
                    <a:pt x="1967" y="286"/>
                  </a:lnTo>
                  <a:lnTo>
                    <a:pt x="1967" y="286"/>
                  </a:lnTo>
                  <a:lnTo>
                    <a:pt x="1973" y="286"/>
                  </a:lnTo>
                  <a:lnTo>
                    <a:pt x="1985" y="286"/>
                  </a:lnTo>
                  <a:lnTo>
                    <a:pt x="2009" y="286"/>
                  </a:lnTo>
                  <a:lnTo>
                    <a:pt x="2040" y="298"/>
                  </a:lnTo>
                  <a:lnTo>
                    <a:pt x="2082" y="322"/>
                  </a:lnTo>
                  <a:lnTo>
                    <a:pt x="2124" y="348"/>
                  </a:lnTo>
                  <a:lnTo>
                    <a:pt x="2199" y="384"/>
                  </a:lnTo>
                  <a:lnTo>
                    <a:pt x="2325" y="426"/>
                  </a:lnTo>
                  <a:lnTo>
                    <a:pt x="2394" y="448"/>
                  </a:lnTo>
                  <a:lnTo>
                    <a:pt x="2523" y="522"/>
                  </a:lnTo>
                  <a:lnTo>
                    <a:pt x="2595" y="516"/>
                  </a:lnTo>
                  <a:lnTo>
                    <a:pt x="2442" y="454"/>
                  </a:lnTo>
                  <a:lnTo>
                    <a:pt x="2388" y="424"/>
                  </a:lnTo>
                  <a:lnTo>
                    <a:pt x="2327" y="388"/>
                  </a:lnTo>
                  <a:lnTo>
                    <a:pt x="2219" y="340"/>
                  </a:lnTo>
                  <a:lnTo>
                    <a:pt x="2106" y="292"/>
                  </a:lnTo>
                  <a:lnTo>
                    <a:pt x="2052" y="280"/>
                  </a:lnTo>
                  <a:lnTo>
                    <a:pt x="2003" y="268"/>
                  </a:lnTo>
                  <a:lnTo>
                    <a:pt x="1955" y="262"/>
                  </a:lnTo>
                  <a:lnTo>
                    <a:pt x="1919" y="268"/>
                  </a:lnTo>
                  <a:lnTo>
                    <a:pt x="1877" y="274"/>
                  </a:lnTo>
                  <a:lnTo>
                    <a:pt x="1812" y="274"/>
                  </a:lnTo>
                  <a:lnTo>
                    <a:pt x="1752" y="274"/>
                  </a:lnTo>
                  <a:lnTo>
                    <a:pt x="1703" y="286"/>
                  </a:lnTo>
                  <a:lnTo>
                    <a:pt x="1661" y="292"/>
                  </a:lnTo>
                  <a:lnTo>
                    <a:pt x="1631" y="304"/>
                  </a:lnTo>
                  <a:lnTo>
                    <a:pt x="1607" y="316"/>
                  </a:lnTo>
                  <a:lnTo>
                    <a:pt x="1595" y="322"/>
                  </a:lnTo>
                  <a:lnTo>
                    <a:pt x="1589" y="322"/>
                  </a:lnTo>
                  <a:lnTo>
                    <a:pt x="1500" y="334"/>
                  </a:lnTo>
                  <a:lnTo>
                    <a:pt x="1409" y="358"/>
                  </a:lnTo>
                  <a:lnTo>
                    <a:pt x="1236" y="418"/>
                  </a:lnTo>
                  <a:lnTo>
                    <a:pt x="1152" y="442"/>
                  </a:lnTo>
                  <a:lnTo>
                    <a:pt x="1061" y="460"/>
                  </a:lnTo>
                  <a:lnTo>
                    <a:pt x="966" y="460"/>
                  </a:lnTo>
                  <a:lnTo>
                    <a:pt x="918" y="454"/>
                  </a:lnTo>
                  <a:lnTo>
                    <a:pt x="870" y="442"/>
                  </a:lnTo>
                  <a:lnTo>
                    <a:pt x="858" y="436"/>
                  </a:lnTo>
                  <a:lnTo>
                    <a:pt x="828" y="430"/>
                  </a:lnTo>
                  <a:lnTo>
                    <a:pt x="791" y="412"/>
                  </a:lnTo>
                  <a:lnTo>
                    <a:pt x="743" y="388"/>
                  </a:lnTo>
                  <a:lnTo>
                    <a:pt x="690" y="364"/>
                  </a:lnTo>
                  <a:lnTo>
                    <a:pt x="636" y="334"/>
                  </a:lnTo>
                  <a:lnTo>
                    <a:pt x="515" y="280"/>
                  </a:lnTo>
                  <a:lnTo>
                    <a:pt x="467" y="256"/>
                  </a:lnTo>
                  <a:lnTo>
                    <a:pt x="443" y="244"/>
                  </a:lnTo>
                  <a:lnTo>
                    <a:pt x="0" y="0"/>
                  </a:lnTo>
                  <a:lnTo>
                    <a:pt x="123" y="120"/>
                  </a:lnTo>
                  <a:lnTo>
                    <a:pt x="585" y="390"/>
                  </a:lnTo>
                  <a:lnTo>
                    <a:pt x="708" y="462"/>
                  </a:lnTo>
                  <a:lnTo>
                    <a:pt x="849" y="543"/>
                  </a:lnTo>
                  <a:lnTo>
                    <a:pt x="882" y="564"/>
                  </a:lnTo>
                  <a:lnTo>
                    <a:pt x="897" y="621"/>
                  </a:lnTo>
                  <a:lnTo>
                    <a:pt x="981" y="675"/>
                  </a:lnTo>
                  <a:close/>
                </a:path>
              </a:pathLst>
            </a:custGeom>
            <a:gradFill rotWithShape="0">
              <a:gsLst>
                <a:gs pos="0">
                  <a:srgbClr val="9EC5A0"/>
                </a:gs>
                <a:gs pos="100000">
                  <a:srgbClr val="8ABA8D"/>
                </a:gs>
              </a:gsLst>
              <a:lin ang="13500000" scaled="1"/>
            </a:gradFill>
            <a:ln w="9525">
              <a:noFill/>
              <a:round/>
              <a:headEnd/>
              <a:tailEnd/>
            </a:ln>
            <a:effectLst/>
          </p:spPr>
          <p:txBody>
            <a:bodyPr wrap="none" anchor="ctr"/>
            <a:lstStyle/>
            <a:p>
              <a:pPr>
                <a:defRPr/>
              </a:pPr>
              <a:endParaRPr lang="ru-RU"/>
            </a:p>
          </p:txBody>
        </p:sp>
        <p:sp>
          <p:nvSpPr>
            <p:cNvPr id="4112" name="Freeform 16"/>
            <p:cNvSpPr>
              <a:spLocks noChangeArrowheads="1"/>
            </p:cNvSpPr>
            <p:nvPr/>
          </p:nvSpPr>
          <p:spPr bwMode="auto">
            <a:xfrm>
              <a:off x="0" y="2994"/>
              <a:ext cx="2723" cy="1091"/>
            </a:xfrm>
            <a:custGeom>
              <a:avLst/>
              <a:gdLst/>
              <a:ahLst/>
              <a:cxnLst>
                <a:cxn ang="0">
                  <a:pos x="2370" y="72"/>
                </a:cxn>
                <a:cxn ang="0">
                  <a:pos x="2597" y="198"/>
                </a:cxn>
                <a:cxn ang="0">
                  <a:pos x="2639" y="276"/>
                </a:cxn>
                <a:cxn ang="0">
                  <a:pos x="2453" y="264"/>
                </a:cxn>
                <a:cxn ang="0">
                  <a:pos x="2297" y="204"/>
                </a:cxn>
                <a:cxn ang="0">
                  <a:pos x="2112" y="66"/>
                </a:cxn>
                <a:cxn ang="0">
                  <a:pos x="2088" y="72"/>
                </a:cxn>
                <a:cxn ang="0">
                  <a:pos x="2106" y="114"/>
                </a:cxn>
                <a:cxn ang="0">
                  <a:pos x="2412" y="552"/>
                </a:cxn>
                <a:cxn ang="0">
                  <a:pos x="2279" y="564"/>
                </a:cxn>
                <a:cxn ang="0">
                  <a:pos x="2189" y="492"/>
                </a:cxn>
                <a:cxn ang="0">
                  <a:pos x="2058" y="330"/>
                </a:cxn>
                <a:cxn ang="0">
                  <a:pos x="1991" y="234"/>
                </a:cxn>
                <a:cxn ang="0">
                  <a:pos x="1949" y="174"/>
                </a:cxn>
                <a:cxn ang="0">
                  <a:pos x="1824" y="132"/>
                </a:cxn>
                <a:cxn ang="0">
                  <a:pos x="1794" y="144"/>
                </a:cxn>
                <a:cxn ang="0">
                  <a:pos x="1895" y="222"/>
                </a:cxn>
                <a:cxn ang="0">
                  <a:pos x="1943" y="366"/>
                </a:cxn>
                <a:cxn ang="0">
                  <a:pos x="2064" y="630"/>
                </a:cxn>
                <a:cxn ang="0">
                  <a:pos x="2052" y="695"/>
                </a:cxn>
                <a:cxn ang="0">
                  <a:pos x="1955" y="683"/>
                </a:cxn>
                <a:cxn ang="0">
                  <a:pos x="1913" y="636"/>
                </a:cxn>
                <a:cxn ang="0">
                  <a:pos x="1703" y="312"/>
                </a:cxn>
                <a:cxn ang="0">
                  <a:pos x="1637" y="276"/>
                </a:cxn>
                <a:cxn ang="0">
                  <a:pos x="1643" y="318"/>
                </a:cxn>
                <a:cxn ang="0">
                  <a:pos x="1673" y="408"/>
                </a:cxn>
                <a:cxn ang="0">
                  <a:pos x="1716" y="779"/>
                </a:cxn>
                <a:cxn ang="0">
                  <a:pos x="1691" y="737"/>
                </a:cxn>
                <a:cxn ang="0">
                  <a:pos x="1613" y="582"/>
                </a:cxn>
                <a:cxn ang="0">
                  <a:pos x="1494" y="480"/>
                </a:cxn>
                <a:cxn ang="0">
                  <a:pos x="1248" y="528"/>
                </a:cxn>
                <a:cxn ang="0">
                  <a:pos x="996" y="630"/>
                </a:cxn>
                <a:cxn ang="0">
                  <a:pos x="714" y="534"/>
                </a:cxn>
                <a:cxn ang="0">
                  <a:pos x="198" y="288"/>
                </a:cxn>
                <a:cxn ang="0">
                  <a:pos x="0" y="460"/>
                </a:cxn>
                <a:cxn ang="0">
                  <a:pos x="288" y="570"/>
                </a:cxn>
                <a:cxn ang="0">
                  <a:pos x="461" y="654"/>
                </a:cxn>
                <a:cxn ang="0">
                  <a:pos x="725" y="755"/>
                </a:cxn>
                <a:cxn ang="0">
                  <a:pos x="966" y="791"/>
                </a:cxn>
                <a:cxn ang="0">
                  <a:pos x="1176" y="779"/>
                </a:cxn>
                <a:cxn ang="0">
                  <a:pos x="1278" y="791"/>
                </a:cxn>
                <a:cxn ang="0">
                  <a:pos x="1404" y="845"/>
                </a:cxn>
                <a:cxn ang="0">
                  <a:pos x="1416" y="887"/>
                </a:cxn>
                <a:cxn ang="0">
                  <a:pos x="1361" y="923"/>
                </a:cxn>
                <a:cxn ang="0">
                  <a:pos x="1385" y="1007"/>
                </a:cxn>
                <a:cxn ang="0">
                  <a:pos x="1494" y="1085"/>
                </a:cxn>
                <a:cxn ang="0">
                  <a:pos x="1697" y="1043"/>
                </a:cxn>
                <a:cxn ang="0">
                  <a:pos x="1812" y="989"/>
                </a:cxn>
                <a:cxn ang="0">
                  <a:pos x="1973" y="917"/>
                </a:cxn>
                <a:cxn ang="0">
                  <a:pos x="2201" y="899"/>
                </a:cxn>
                <a:cxn ang="0">
                  <a:pos x="2364" y="863"/>
                </a:cxn>
                <a:cxn ang="0">
                  <a:pos x="2400" y="743"/>
                </a:cxn>
                <a:cxn ang="0">
                  <a:pos x="2471" y="701"/>
                </a:cxn>
                <a:cxn ang="0">
                  <a:pos x="2621" y="504"/>
                </a:cxn>
                <a:cxn ang="0">
                  <a:pos x="2693" y="374"/>
                </a:cxn>
              </a:cxnLst>
              <a:rect l="0" t="0" r="r" b="b"/>
              <a:pathLst>
                <a:path w="2723" h="1091">
                  <a:moveTo>
                    <a:pt x="2723" y="299"/>
                  </a:moveTo>
                  <a:lnTo>
                    <a:pt x="2715" y="240"/>
                  </a:lnTo>
                  <a:lnTo>
                    <a:pt x="2656" y="195"/>
                  </a:lnTo>
                  <a:lnTo>
                    <a:pt x="2370" y="72"/>
                  </a:lnTo>
                  <a:lnTo>
                    <a:pt x="2303" y="54"/>
                  </a:lnTo>
                  <a:lnTo>
                    <a:pt x="2585" y="186"/>
                  </a:lnTo>
                  <a:lnTo>
                    <a:pt x="2591" y="192"/>
                  </a:lnTo>
                  <a:lnTo>
                    <a:pt x="2597" y="198"/>
                  </a:lnTo>
                  <a:lnTo>
                    <a:pt x="2621" y="228"/>
                  </a:lnTo>
                  <a:lnTo>
                    <a:pt x="2639" y="258"/>
                  </a:lnTo>
                  <a:lnTo>
                    <a:pt x="2646" y="270"/>
                  </a:lnTo>
                  <a:lnTo>
                    <a:pt x="2639" y="276"/>
                  </a:lnTo>
                  <a:lnTo>
                    <a:pt x="2603" y="282"/>
                  </a:lnTo>
                  <a:lnTo>
                    <a:pt x="2555" y="282"/>
                  </a:lnTo>
                  <a:lnTo>
                    <a:pt x="2507" y="276"/>
                  </a:lnTo>
                  <a:lnTo>
                    <a:pt x="2453" y="264"/>
                  </a:lnTo>
                  <a:lnTo>
                    <a:pt x="2394" y="246"/>
                  </a:lnTo>
                  <a:lnTo>
                    <a:pt x="2340" y="222"/>
                  </a:lnTo>
                  <a:lnTo>
                    <a:pt x="2321" y="216"/>
                  </a:lnTo>
                  <a:lnTo>
                    <a:pt x="2297" y="204"/>
                  </a:lnTo>
                  <a:lnTo>
                    <a:pt x="2171" y="126"/>
                  </a:lnTo>
                  <a:lnTo>
                    <a:pt x="2165" y="120"/>
                  </a:lnTo>
                  <a:lnTo>
                    <a:pt x="2154" y="102"/>
                  </a:lnTo>
                  <a:lnTo>
                    <a:pt x="2112" y="66"/>
                  </a:lnTo>
                  <a:lnTo>
                    <a:pt x="2064" y="24"/>
                  </a:lnTo>
                  <a:lnTo>
                    <a:pt x="2046" y="6"/>
                  </a:lnTo>
                  <a:lnTo>
                    <a:pt x="2034" y="0"/>
                  </a:lnTo>
                  <a:lnTo>
                    <a:pt x="2088" y="72"/>
                  </a:lnTo>
                  <a:lnTo>
                    <a:pt x="2106" y="108"/>
                  </a:lnTo>
                  <a:lnTo>
                    <a:pt x="2106" y="108"/>
                  </a:lnTo>
                  <a:lnTo>
                    <a:pt x="2106" y="108"/>
                  </a:lnTo>
                  <a:lnTo>
                    <a:pt x="2106" y="114"/>
                  </a:lnTo>
                  <a:lnTo>
                    <a:pt x="2112" y="114"/>
                  </a:lnTo>
                  <a:lnTo>
                    <a:pt x="2406" y="516"/>
                  </a:lnTo>
                  <a:lnTo>
                    <a:pt x="2412" y="534"/>
                  </a:lnTo>
                  <a:lnTo>
                    <a:pt x="2412" y="552"/>
                  </a:lnTo>
                  <a:lnTo>
                    <a:pt x="2394" y="576"/>
                  </a:lnTo>
                  <a:lnTo>
                    <a:pt x="2364" y="588"/>
                  </a:lnTo>
                  <a:lnTo>
                    <a:pt x="2321" y="588"/>
                  </a:lnTo>
                  <a:lnTo>
                    <a:pt x="2279" y="564"/>
                  </a:lnTo>
                  <a:lnTo>
                    <a:pt x="2237" y="534"/>
                  </a:lnTo>
                  <a:lnTo>
                    <a:pt x="2201" y="504"/>
                  </a:lnTo>
                  <a:lnTo>
                    <a:pt x="2195" y="498"/>
                  </a:lnTo>
                  <a:lnTo>
                    <a:pt x="2189" y="492"/>
                  </a:lnTo>
                  <a:lnTo>
                    <a:pt x="2171" y="462"/>
                  </a:lnTo>
                  <a:lnTo>
                    <a:pt x="2142" y="420"/>
                  </a:lnTo>
                  <a:lnTo>
                    <a:pt x="2100" y="378"/>
                  </a:lnTo>
                  <a:lnTo>
                    <a:pt x="2058" y="330"/>
                  </a:lnTo>
                  <a:lnTo>
                    <a:pt x="2040" y="318"/>
                  </a:lnTo>
                  <a:lnTo>
                    <a:pt x="2028" y="300"/>
                  </a:lnTo>
                  <a:lnTo>
                    <a:pt x="2009" y="264"/>
                  </a:lnTo>
                  <a:lnTo>
                    <a:pt x="1991" y="234"/>
                  </a:lnTo>
                  <a:lnTo>
                    <a:pt x="1985" y="210"/>
                  </a:lnTo>
                  <a:lnTo>
                    <a:pt x="1973" y="192"/>
                  </a:lnTo>
                  <a:lnTo>
                    <a:pt x="1967" y="180"/>
                  </a:lnTo>
                  <a:lnTo>
                    <a:pt x="1949" y="174"/>
                  </a:lnTo>
                  <a:lnTo>
                    <a:pt x="1907" y="156"/>
                  </a:lnTo>
                  <a:lnTo>
                    <a:pt x="1860" y="138"/>
                  </a:lnTo>
                  <a:lnTo>
                    <a:pt x="1836" y="132"/>
                  </a:lnTo>
                  <a:lnTo>
                    <a:pt x="1824" y="132"/>
                  </a:lnTo>
                  <a:lnTo>
                    <a:pt x="1806" y="132"/>
                  </a:lnTo>
                  <a:lnTo>
                    <a:pt x="1800" y="138"/>
                  </a:lnTo>
                  <a:lnTo>
                    <a:pt x="1794" y="144"/>
                  </a:lnTo>
                  <a:lnTo>
                    <a:pt x="1794" y="144"/>
                  </a:lnTo>
                  <a:lnTo>
                    <a:pt x="1842" y="156"/>
                  </a:lnTo>
                  <a:lnTo>
                    <a:pt x="1872" y="180"/>
                  </a:lnTo>
                  <a:lnTo>
                    <a:pt x="1889" y="204"/>
                  </a:lnTo>
                  <a:lnTo>
                    <a:pt x="1895" y="222"/>
                  </a:lnTo>
                  <a:lnTo>
                    <a:pt x="1889" y="240"/>
                  </a:lnTo>
                  <a:lnTo>
                    <a:pt x="1901" y="270"/>
                  </a:lnTo>
                  <a:lnTo>
                    <a:pt x="1919" y="318"/>
                  </a:lnTo>
                  <a:lnTo>
                    <a:pt x="1943" y="366"/>
                  </a:lnTo>
                  <a:lnTo>
                    <a:pt x="1991" y="480"/>
                  </a:lnTo>
                  <a:lnTo>
                    <a:pt x="2021" y="534"/>
                  </a:lnTo>
                  <a:lnTo>
                    <a:pt x="2040" y="582"/>
                  </a:lnTo>
                  <a:lnTo>
                    <a:pt x="2064" y="630"/>
                  </a:lnTo>
                  <a:lnTo>
                    <a:pt x="2076" y="666"/>
                  </a:lnTo>
                  <a:lnTo>
                    <a:pt x="2082" y="683"/>
                  </a:lnTo>
                  <a:lnTo>
                    <a:pt x="2070" y="695"/>
                  </a:lnTo>
                  <a:lnTo>
                    <a:pt x="2052" y="695"/>
                  </a:lnTo>
                  <a:lnTo>
                    <a:pt x="2021" y="695"/>
                  </a:lnTo>
                  <a:lnTo>
                    <a:pt x="1997" y="695"/>
                  </a:lnTo>
                  <a:lnTo>
                    <a:pt x="1973" y="689"/>
                  </a:lnTo>
                  <a:lnTo>
                    <a:pt x="1955" y="683"/>
                  </a:lnTo>
                  <a:lnTo>
                    <a:pt x="1949" y="683"/>
                  </a:lnTo>
                  <a:lnTo>
                    <a:pt x="1949" y="677"/>
                  </a:lnTo>
                  <a:lnTo>
                    <a:pt x="1943" y="672"/>
                  </a:lnTo>
                  <a:lnTo>
                    <a:pt x="1913" y="636"/>
                  </a:lnTo>
                  <a:lnTo>
                    <a:pt x="1806" y="324"/>
                  </a:lnTo>
                  <a:lnTo>
                    <a:pt x="1776" y="330"/>
                  </a:lnTo>
                  <a:lnTo>
                    <a:pt x="1746" y="330"/>
                  </a:lnTo>
                  <a:lnTo>
                    <a:pt x="1703" y="312"/>
                  </a:lnTo>
                  <a:lnTo>
                    <a:pt x="1673" y="288"/>
                  </a:lnTo>
                  <a:lnTo>
                    <a:pt x="1667" y="276"/>
                  </a:lnTo>
                  <a:lnTo>
                    <a:pt x="1655" y="270"/>
                  </a:lnTo>
                  <a:lnTo>
                    <a:pt x="1637" y="276"/>
                  </a:lnTo>
                  <a:lnTo>
                    <a:pt x="1631" y="288"/>
                  </a:lnTo>
                  <a:lnTo>
                    <a:pt x="1625" y="306"/>
                  </a:lnTo>
                  <a:lnTo>
                    <a:pt x="1625" y="312"/>
                  </a:lnTo>
                  <a:lnTo>
                    <a:pt x="1643" y="318"/>
                  </a:lnTo>
                  <a:lnTo>
                    <a:pt x="1655" y="336"/>
                  </a:lnTo>
                  <a:lnTo>
                    <a:pt x="1667" y="366"/>
                  </a:lnTo>
                  <a:lnTo>
                    <a:pt x="1673" y="402"/>
                  </a:lnTo>
                  <a:lnTo>
                    <a:pt x="1673" y="408"/>
                  </a:lnTo>
                  <a:lnTo>
                    <a:pt x="1673" y="414"/>
                  </a:lnTo>
                  <a:lnTo>
                    <a:pt x="1716" y="761"/>
                  </a:lnTo>
                  <a:lnTo>
                    <a:pt x="1716" y="773"/>
                  </a:lnTo>
                  <a:lnTo>
                    <a:pt x="1716" y="779"/>
                  </a:lnTo>
                  <a:lnTo>
                    <a:pt x="1709" y="773"/>
                  </a:lnTo>
                  <a:lnTo>
                    <a:pt x="1703" y="755"/>
                  </a:lnTo>
                  <a:lnTo>
                    <a:pt x="1697" y="749"/>
                  </a:lnTo>
                  <a:lnTo>
                    <a:pt x="1691" y="737"/>
                  </a:lnTo>
                  <a:lnTo>
                    <a:pt x="1679" y="713"/>
                  </a:lnTo>
                  <a:lnTo>
                    <a:pt x="1661" y="672"/>
                  </a:lnTo>
                  <a:lnTo>
                    <a:pt x="1643" y="630"/>
                  </a:lnTo>
                  <a:lnTo>
                    <a:pt x="1613" y="582"/>
                  </a:lnTo>
                  <a:lnTo>
                    <a:pt x="1589" y="540"/>
                  </a:lnTo>
                  <a:lnTo>
                    <a:pt x="1560" y="510"/>
                  </a:lnTo>
                  <a:lnTo>
                    <a:pt x="1536" y="492"/>
                  </a:lnTo>
                  <a:lnTo>
                    <a:pt x="1494" y="480"/>
                  </a:lnTo>
                  <a:lnTo>
                    <a:pt x="1446" y="480"/>
                  </a:lnTo>
                  <a:lnTo>
                    <a:pt x="1397" y="486"/>
                  </a:lnTo>
                  <a:lnTo>
                    <a:pt x="1349" y="498"/>
                  </a:lnTo>
                  <a:lnTo>
                    <a:pt x="1248" y="528"/>
                  </a:lnTo>
                  <a:lnTo>
                    <a:pt x="1158" y="570"/>
                  </a:lnTo>
                  <a:lnTo>
                    <a:pt x="1104" y="600"/>
                  </a:lnTo>
                  <a:lnTo>
                    <a:pt x="1037" y="624"/>
                  </a:lnTo>
                  <a:lnTo>
                    <a:pt x="996" y="630"/>
                  </a:lnTo>
                  <a:lnTo>
                    <a:pt x="948" y="630"/>
                  </a:lnTo>
                  <a:lnTo>
                    <a:pt x="900" y="618"/>
                  </a:lnTo>
                  <a:lnTo>
                    <a:pt x="840" y="588"/>
                  </a:lnTo>
                  <a:lnTo>
                    <a:pt x="714" y="534"/>
                  </a:lnTo>
                  <a:lnTo>
                    <a:pt x="582" y="474"/>
                  </a:lnTo>
                  <a:lnTo>
                    <a:pt x="443" y="408"/>
                  </a:lnTo>
                  <a:lnTo>
                    <a:pt x="318" y="348"/>
                  </a:lnTo>
                  <a:lnTo>
                    <a:pt x="198" y="288"/>
                  </a:lnTo>
                  <a:lnTo>
                    <a:pt x="149" y="264"/>
                  </a:lnTo>
                  <a:lnTo>
                    <a:pt x="102" y="240"/>
                  </a:lnTo>
                  <a:lnTo>
                    <a:pt x="0" y="187"/>
                  </a:lnTo>
                  <a:lnTo>
                    <a:pt x="0" y="460"/>
                  </a:lnTo>
                  <a:lnTo>
                    <a:pt x="36" y="474"/>
                  </a:lnTo>
                  <a:lnTo>
                    <a:pt x="149" y="516"/>
                  </a:lnTo>
                  <a:lnTo>
                    <a:pt x="216" y="540"/>
                  </a:lnTo>
                  <a:lnTo>
                    <a:pt x="288" y="570"/>
                  </a:lnTo>
                  <a:lnTo>
                    <a:pt x="348" y="594"/>
                  </a:lnTo>
                  <a:lnTo>
                    <a:pt x="396" y="618"/>
                  </a:lnTo>
                  <a:lnTo>
                    <a:pt x="432" y="636"/>
                  </a:lnTo>
                  <a:lnTo>
                    <a:pt x="461" y="654"/>
                  </a:lnTo>
                  <a:lnTo>
                    <a:pt x="504" y="672"/>
                  </a:lnTo>
                  <a:lnTo>
                    <a:pt x="588" y="707"/>
                  </a:lnTo>
                  <a:lnTo>
                    <a:pt x="684" y="743"/>
                  </a:lnTo>
                  <a:lnTo>
                    <a:pt x="725" y="755"/>
                  </a:lnTo>
                  <a:lnTo>
                    <a:pt x="761" y="767"/>
                  </a:lnTo>
                  <a:lnTo>
                    <a:pt x="828" y="779"/>
                  </a:lnTo>
                  <a:lnTo>
                    <a:pt x="894" y="785"/>
                  </a:lnTo>
                  <a:lnTo>
                    <a:pt x="966" y="791"/>
                  </a:lnTo>
                  <a:lnTo>
                    <a:pt x="1031" y="791"/>
                  </a:lnTo>
                  <a:lnTo>
                    <a:pt x="1092" y="785"/>
                  </a:lnTo>
                  <a:lnTo>
                    <a:pt x="1146" y="785"/>
                  </a:lnTo>
                  <a:lnTo>
                    <a:pt x="1176" y="779"/>
                  </a:lnTo>
                  <a:lnTo>
                    <a:pt x="1188" y="779"/>
                  </a:lnTo>
                  <a:lnTo>
                    <a:pt x="1188" y="779"/>
                  </a:lnTo>
                  <a:lnTo>
                    <a:pt x="1236" y="785"/>
                  </a:lnTo>
                  <a:lnTo>
                    <a:pt x="1278" y="791"/>
                  </a:lnTo>
                  <a:lnTo>
                    <a:pt x="1307" y="803"/>
                  </a:lnTo>
                  <a:lnTo>
                    <a:pt x="1337" y="809"/>
                  </a:lnTo>
                  <a:lnTo>
                    <a:pt x="1379" y="827"/>
                  </a:lnTo>
                  <a:lnTo>
                    <a:pt x="1404" y="845"/>
                  </a:lnTo>
                  <a:lnTo>
                    <a:pt x="1416" y="863"/>
                  </a:lnTo>
                  <a:lnTo>
                    <a:pt x="1416" y="875"/>
                  </a:lnTo>
                  <a:lnTo>
                    <a:pt x="1416" y="881"/>
                  </a:lnTo>
                  <a:lnTo>
                    <a:pt x="1416" y="887"/>
                  </a:lnTo>
                  <a:lnTo>
                    <a:pt x="1410" y="887"/>
                  </a:lnTo>
                  <a:lnTo>
                    <a:pt x="1397" y="893"/>
                  </a:lnTo>
                  <a:lnTo>
                    <a:pt x="1379" y="905"/>
                  </a:lnTo>
                  <a:lnTo>
                    <a:pt x="1361" y="923"/>
                  </a:lnTo>
                  <a:lnTo>
                    <a:pt x="1355" y="941"/>
                  </a:lnTo>
                  <a:lnTo>
                    <a:pt x="1361" y="971"/>
                  </a:lnTo>
                  <a:lnTo>
                    <a:pt x="1367" y="989"/>
                  </a:lnTo>
                  <a:lnTo>
                    <a:pt x="1385" y="1007"/>
                  </a:lnTo>
                  <a:lnTo>
                    <a:pt x="1404" y="1025"/>
                  </a:lnTo>
                  <a:lnTo>
                    <a:pt x="1434" y="1049"/>
                  </a:lnTo>
                  <a:lnTo>
                    <a:pt x="1464" y="1067"/>
                  </a:lnTo>
                  <a:lnTo>
                    <a:pt x="1494" y="1085"/>
                  </a:lnTo>
                  <a:lnTo>
                    <a:pt x="1554" y="1091"/>
                  </a:lnTo>
                  <a:lnTo>
                    <a:pt x="1607" y="1085"/>
                  </a:lnTo>
                  <a:lnTo>
                    <a:pt x="1661" y="1067"/>
                  </a:lnTo>
                  <a:lnTo>
                    <a:pt x="1697" y="1043"/>
                  </a:lnTo>
                  <a:lnTo>
                    <a:pt x="1734" y="1019"/>
                  </a:lnTo>
                  <a:lnTo>
                    <a:pt x="1752" y="995"/>
                  </a:lnTo>
                  <a:lnTo>
                    <a:pt x="1758" y="989"/>
                  </a:lnTo>
                  <a:lnTo>
                    <a:pt x="1812" y="989"/>
                  </a:lnTo>
                  <a:lnTo>
                    <a:pt x="1860" y="983"/>
                  </a:lnTo>
                  <a:lnTo>
                    <a:pt x="1907" y="965"/>
                  </a:lnTo>
                  <a:lnTo>
                    <a:pt x="1943" y="941"/>
                  </a:lnTo>
                  <a:lnTo>
                    <a:pt x="1973" y="917"/>
                  </a:lnTo>
                  <a:lnTo>
                    <a:pt x="2003" y="899"/>
                  </a:lnTo>
                  <a:lnTo>
                    <a:pt x="2015" y="881"/>
                  </a:lnTo>
                  <a:lnTo>
                    <a:pt x="2021" y="875"/>
                  </a:lnTo>
                  <a:lnTo>
                    <a:pt x="2201" y="899"/>
                  </a:lnTo>
                  <a:lnTo>
                    <a:pt x="2243" y="905"/>
                  </a:lnTo>
                  <a:lnTo>
                    <a:pt x="2273" y="899"/>
                  </a:lnTo>
                  <a:lnTo>
                    <a:pt x="2327" y="887"/>
                  </a:lnTo>
                  <a:lnTo>
                    <a:pt x="2364" y="863"/>
                  </a:lnTo>
                  <a:lnTo>
                    <a:pt x="2388" y="827"/>
                  </a:lnTo>
                  <a:lnTo>
                    <a:pt x="2400" y="797"/>
                  </a:lnTo>
                  <a:lnTo>
                    <a:pt x="2400" y="767"/>
                  </a:lnTo>
                  <a:lnTo>
                    <a:pt x="2400" y="743"/>
                  </a:lnTo>
                  <a:lnTo>
                    <a:pt x="2400" y="737"/>
                  </a:lnTo>
                  <a:lnTo>
                    <a:pt x="2418" y="737"/>
                  </a:lnTo>
                  <a:lnTo>
                    <a:pt x="2436" y="731"/>
                  </a:lnTo>
                  <a:lnTo>
                    <a:pt x="2471" y="701"/>
                  </a:lnTo>
                  <a:lnTo>
                    <a:pt x="2513" y="660"/>
                  </a:lnTo>
                  <a:lnTo>
                    <a:pt x="2555" y="606"/>
                  </a:lnTo>
                  <a:lnTo>
                    <a:pt x="2591" y="552"/>
                  </a:lnTo>
                  <a:lnTo>
                    <a:pt x="2621" y="504"/>
                  </a:lnTo>
                  <a:lnTo>
                    <a:pt x="2639" y="468"/>
                  </a:lnTo>
                  <a:lnTo>
                    <a:pt x="2646" y="462"/>
                  </a:lnTo>
                  <a:lnTo>
                    <a:pt x="2646" y="456"/>
                  </a:lnTo>
                  <a:lnTo>
                    <a:pt x="2693" y="374"/>
                  </a:lnTo>
                  <a:lnTo>
                    <a:pt x="2723" y="299"/>
                  </a:lnTo>
                  <a:close/>
                </a:path>
              </a:pathLst>
            </a:custGeom>
            <a:solidFill>
              <a:srgbClr val="6FB56D"/>
            </a:solidFill>
            <a:ln w="9525">
              <a:noFill/>
              <a:round/>
              <a:headEnd/>
              <a:tailEnd/>
            </a:ln>
            <a:effectLst/>
          </p:spPr>
          <p:txBody>
            <a:bodyPr wrap="none" anchor="ctr"/>
            <a:lstStyle/>
            <a:p>
              <a:pPr>
                <a:defRPr/>
              </a:pPr>
              <a:endParaRPr lang="ru-RU"/>
            </a:p>
          </p:txBody>
        </p:sp>
      </p:grpSp>
      <p:sp>
        <p:nvSpPr>
          <p:cNvPr id="4113" name="Rectangle 17"/>
          <p:cNvSpPr>
            <a:spLocks noGrp="1" noChangeArrowheads="1"/>
          </p:cNvSpPr>
          <p:nvPr>
            <p:ph type="title"/>
          </p:nvPr>
        </p:nvSpPr>
        <p:spPr bwMode="auto">
          <a:xfrm>
            <a:off x="685800" y="1397000"/>
            <a:ext cx="7767638" cy="2103438"/>
          </a:xfrm>
          <a:prstGeom prst="rect">
            <a:avLst/>
          </a:prstGeom>
          <a:noFill/>
          <a:ln w="9525">
            <a:noFill/>
            <a:round/>
            <a:headEnd/>
            <a:tailEnd/>
          </a:ln>
          <a:effectLst/>
        </p:spPr>
        <p:txBody>
          <a:bodyPr vert="horz" wrap="square" lIns="90000" tIns="46800" rIns="90000" bIns="46800" numCol="1" anchor="b" anchorCtr="1" compatLnSpc="1">
            <a:prstTxWarp prst="textNoShape">
              <a:avLst/>
            </a:prstTxWarp>
          </a:bodyPr>
          <a:lstStyle/>
          <a:p>
            <a:pPr lvl="0"/>
            <a:r>
              <a:rPr lang="en-GB" smtClean="0"/>
              <a:t>Для правки текста заголовка щелкните мышью</a:t>
            </a:r>
          </a:p>
        </p:txBody>
      </p:sp>
      <p:sp>
        <p:nvSpPr>
          <p:cNvPr id="4114" name="Rectangle 18"/>
          <p:cNvSpPr>
            <a:spLocks noGrp="1" noChangeArrowheads="1"/>
          </p:cNvSpPr>
          <p:nvPr>
            <p:ph type="dt"/>
          </p:nvPr>
        </p:nvSpPr>
        <p:spPr bwMode="auto">
          <a:xfrm>
            <a:off x="457200" y="6248400"/>
            <a:ext cx="2128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723900" algn="l"/>
                <a:tab pos="1447800" algn="l"/>
              </a:tabLst>
              <a:defRPr sz="1200" smtClean="0">
                <a:solidFill>
                  <a:srgbClr val="000000"/>
                </a:solidFill>
                <a:latin typeface="+mn-lt"/>
                <a:ea typeface="+mn-ea"/>
                <a:cs typeface="+mn-cs"/>
              </a:defRPr>
            </a:lvl1pPr>
          </a:lstStyle>
          <a:p>
            <a:pPr>
              <a:defRPr/>
            </a:pPr>
            <a:endParaRPr lang="ru-RU"/>
          </a:p>
        </p:txBody>
      </p:sp>
      <p:sp>
        <p:nvSpPr>
          <p:cNvPr id="4115" name="Rectangle 19"/>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FontTx/>
              <a:buNone/>
              <a:tabLst>
                <a:tab pos="723900" algn="l"/>
                <a:tab pos="1447800" algn="l"/>
                <a:tab pos="2171700" algn="l"/>
              </a:tabLst>
              <a:defRPr sz="1200" smtClean="0">
                <a:solidFill>
                  <a:srgbClr val="000000"/>
                </a:solidFill>
                <a:latin typeface="+mn-lt"/>
                <a:ea typeface="+mn-ea"/>
                <a:cs typeface="+mn-cs"/>
              </a:defRPr>
            </a:lvl1pPr>
          </a:lstStyle>
          <a:p>
            <a:pPr>
              <a:defRPr/>
            </a:pPr>
            <a:endParaRPr lang="ru-RU"/>
          </a:p>
        </p:txBody>
      </p:sp>
      <p:sp>
        <p:nvSpPr>
          <p:cNvPr id="4116" name="Rectangle 20"/>
          <p:cNvSpPr>
            <a:spLocks noGrp="1" noChangeArrowheads="1"/>
          </p:cNvSpPr>
          <p:nvPr>
            <p:ph type="sldNum"/>
          </p:nvPr>
        </p:nvSpPr>
        <p:spPr bwMode="auto">
          <a:xfrm>
            <a:off x="6553200" y="6248400"/>
            <a:ext cx="2128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FontTx/>
              <a:buNone/>
              <a:tabLst>
                <a:tab pos="723900" algn="l"/>
                <a:tab pos="1447800" algn="l"/>
              </a:tabLst>
              <a:defRPr sz="1200" smtClean="0">
                <a:solidFill>
                  <a:srgbClr val="000000"/>
                </a:solidFill>
                <a:latin typeface="+mn-lt"/>
                <a:ea typeface="+mn-ea"/>
                <a:cs typeface="+mn-cs"/>
              </a:defRPr>
            </a:lvl1pPr>
          </a:lstStyle>
          <a:p>
            <a:pPr>
              <a:defRPr/>
            </a:pPr>
            <a:fld id="{74EBB893-C39A-4D4C-84E2-4F21DC5E201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Garamond" pitchFamily="16"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Garamond" pitchFamily="16"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Garamond" pitchFamily="16"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Garamond" pitchFamily="16"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Garamond" pitchFamily="16"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Garamond" pitchFamily="16"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Garamond" pitchFamily="16"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b="1">
          <a:solidFill>
            <a:srgbClr val="DCF1F4"/>
          </a:solidFill>
          <a:effectLst>
            <a:outerShdw blurRad="38100" dist="38100" dir="2700000" algn="tl">
              <a:srgbClr val="C0C0C0"/>
            </a:outerShdw>
          </a:effectLst>
          <a:latin typeface="Garamond" pitchFamily="16"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C0C0C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C0C0C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C0C0C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C0C0C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C0C0C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bwMode="auto">
          <a:xfrm>
            <a:off x="457200" y="14288"/>
            <a:ext cx="8224838" cy="2103437"/>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
        <p:nvSpPr>
          <p:cNvPr id="5122" name="Rectangle 2"/>
          <p:cNvSpPr>
            <a:spLocks noGrp="1" noChangeArrowheads="1"/>
          </p:cNvSpPr>
          <p:nvPr>
            <p:ph type="body" idx="1"/>
          </p:nvPr>
        </p:nvSpPr>
        <p:spPr bwMode="auto">
          <a:xfrm>
            <a:off x="457200" y="1981200"/>
            <a:ext cx="8224838" cy="41100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5123" name="Rectangle 3"/>
          <p:cNvSpPr>
            <a:spLocks noGrp="1" noChangeArrowheads="1"/>
          </p:cNvSpPr>
          <p:nvPr>
            <p:ph type="dt"/>
          </p:nvPr>
        </p:nvSpPr>
        <p:spPr bwMode="auto">
          <a:xfrm>
            <a:off x="457200" y="6245225"/>
            <a:ext cx="2128838" cy="47148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SzPct val="45000"/>
              <a:buFontTx/>
              <a:buNone/>
              <a:tabLst>
                <a:tab pos="723900" algn="l"/>
                <a:tab pos="1447800" algn="l"/>
              </a:tabLst>
              <a:defRPr sz="1400" smtClean="0">
                <a:solidFill>
                  <a:srgbClr val="000000"/>
                </a:solidFill>
                <a:effectLst>
                  <a:outerShdw blurRad="38100" dist="38100" dir="2700000" algn="tl">
                    <a:srgbClr val="C0C0C0"/>
                  </a:outerShdw>
                </a:effectLst>
                <a:latin typeface="Times New Roman" pitchFamily="16" charset="0"/>
                <a:ea typeface="+mn-ea"/>
                <a:cs typeface="+mn-cs"/>
              </a:defRPr>
            </a:lvl1pPr>
          </a:lstStyle>
          <a:p>
            <a:pPr>
              <a:defRPr/>
            </a:pPr>
            <a:endParaRPr lang="ru-RU"/>
          </a:p>
        </p:txBody>
      </p:sp>
      <p:sp>
        <p:nvSpPr>
          <p:cNvPr id="5124" name="Rectangle 4"/>
          <p:cNvSpPr>
            <a:spLocks noGrp="1" noChangeArrowheads="1"/>
          </p:cNvSpPr>
          <p:nvPr>
            <p:ph type="ftr"/>
          </p:nvPr>
        </p:nvSpPr>
        <p:spPr bwMode="auto">
          <a:xfrm>
            <a:off x="3124200" y="6245225"/>
            <a:ext cx="2890838" cy="47148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SzPct val="45000"/>
              <a:buFontTx/>
              <a:buNone/>
              <a:tabLst>
                <a:tab pos="723900" algn="l"/>
                <a:tab pos="1447800" algn="l"/>
                <a:tab pos="2171700" algn="l"/>
              </a:tabLst>
              <a:defRPr sz="1400" smtClean="0">
                <a:solidFill>
                  <a:srgbClr val="000000"/>
                </a:solidFill>
                <a:effectLst>
                  <a:outerShdw blurRad="38100" dist="38100" dir="2700000" algn="tl">
                    <a:srgbClr val="C0C0C0"/>
                  </a:outerShdw>
                </a:effectLst>
                <a:latin typeface="Times New Roman" pitchFamily="16" charset="0"/>
                <a:ea typeface="+mn-ea"/>
                <a:cs typeface="+mn-cs"/>
              </a:defRPr>
            </a:lvl1pPr>
          </a:lstStyle>
          <a:p>
            <a:pPr>
              <a:defRPr/>
            </a:pPr>
            <a:endParaRPr lang="ru-RU"/>
          </a:p>
        </p:txBody>
      </p:sp>
      <p:sp>
        <p:nvSpPr>
          <p:cNvPr id="5125" name="Rectangle 5"/>
          <p:cNvSpPr>
            <a:spLocks noGrp="1" noChangeArrowheads="1"/>
          </p:cNvSpPr>
          <p:nvPr>
            <p:ph type="sldNum"/>
          </p:nvPr>
        </p:nvSpPr>
        <p:spPr bwMode="auto">
          <a:xfrm>
            <a:off x="6553200" y="6245225"/>
            <a:ext cx="2128838" cy="47148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SzPct val="45000"/>
              <a:buFontTx/>
              <a:buNone/>
              <a:tabLst>
                <a:tab pos="723900" algn="l"/>
                <a:tab pos="1447800" algn="l"/>
              </a:tabLst>
              <a:defRPr sz="1400" smtClean="0">
                <a:solidFill>
                  <a:srgbClr val="000000"/>
                </a:solidFill>
                <a:effectLst>
                  <a:outerShdw blurRad="38100" dist="38100" dir="2700000" algn="tl">
                    <a:srgbClr val="C0C0C0"/>
                  </a:outerShdw>
                </a:effectLst>
                <a:latin typeface="Times New Roman" pitchFamily="16" charset="0"/>
                <a:ea typeface="+mn-ea"/>
                <a:cs typeface="+mn-cs"/>
              </a:defRPr>
            </a:lvl1pPr>
          </a:lstStyle>
          <a:p>
            <a:pPr>
              <a:defRPr/>
            </a:pPr>
            <a:fld id="{29263E25-EBDE-4019-8022-CD49A79B0F26}"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Tahoma" pitchFamily="32"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Tahoma" pitchFamily="32"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Tahoma" pitchFamily="32"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Tahoma" pitchFamily="32"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Tahoma" pitchFamily="32"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Tahoma" pitchFamily="32"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Tahoma" pitchFamily="32"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Tahoma" pitchFamily="32"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C0C0C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C0C0C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C0C0C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C0C0C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C0C0C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bwMode="auto">
          <a:xfrm>
            <a:off x="685800" y="1538288"/>
            <a:ext cx="7767638" cy="2103437"/>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
        <p:nvSpPr>
          <p:cNvPr id="6146" name="Rectangle 2"/>
          <p:cNvSpPr>
            <a:spLocks noGrp="1" noChangeArrowheads="1"/>
          </p:cNvSpPr>
          <p:nvPr>
            <p:ph type="dt"/>
          </p:nvPr>
        </p:nvSpPr>
        <p:spPr bwMode="auto">
          <a:xfrm>
            <a:off x="457200" y="6245225"/>
            <a:ext cx="2128838" cy="47148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buClrTx/>
              <a:buSzPct val="45000"/>
              <a:buFontTx/>
              <a:buNone/>
              <a:tabLst>
                <a:tab pos="723900" algn="l"/>
                <a:tab pos="1447800" algn="l"/>
              </a:tabLst>
              <a:defRPr sz="1400" smtClean="0">
                <a:solidFill>
                  <a:srgbClr val="000000"/>
                </a:solidFill>
                <a:effectLst>
                  <a:outerShdw blurRad="38100" dist="38100" dir="2700000" algn="tl">
                    <a:srgbClr val="C0C0C0"/>
                  </a:outerShdw>
                </a:effectLst>
                <a:latin typeface="Times New Roman" pitchFamily="16" charset="0"/>
                <a:ea typeface="+mn-ea"/>
                <a:cs typeface="+mn-cs"/>
              </a:defRPr>
            </a:lvl1pPr>
          </a:lstStyle>
          <a:p>
            <a:pPr>
              <a:defRPr/>
            </a:pPr>
            <a:endParaRPr lang="ru-RU"/>
          </a:p>
        </p:txBody>
      </p:sp>
      <p:sp>
        <p:nvSpPr>
          <p:cNvPr id="6147" name="Rectangle 3"/>
          <p:cNvSpPr>
            <a:spLocks noGrp="1" noChangeArrowheads="1"/>
          </p:cNvSpPr>
          <p:nvPr>
            <p:ph type="ftr"/>
          </p:nvPr>
        </p:nvSpPr>
        <p:spPr bwMode="auto">
          <a:xfrm>
            <a:off x="3124200" y="6245225"/>
            <a:ext cx="2890838" cy="47148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buClrTx/>
              <a:buSzPct val="45000"/>
              <a:buFontTx/>
              <a:buNone/>
              <a:tabLst>
                <a:tab pos="723900" algn="l"/>
                <a:tab pos="1447800" algn="l"/>
                <a:tab pos="2171700" algn="l"/>
              </a:tabLst>
              <a:defRPr sz="1400" smtClean="0">
                <a:solidFill>
                  <a:srgbClr val="000000"/>
                </a:solidFill>
                <a:effectLst>
                  <a:outerShdw blurRad="38100" dist="38100" dir="2700000" algn="tl">
                    <a:srgbClr val="C0C0C0"/>
                  </a:outerShdw>
                </a:effectLst>
                <a:latin typeface="Times New Roman" pitchFamily="16" charset="0"/>
                <a:ea typeface="+mn-ea"/>
                <a:cs typeface="+mn-cs"/>
              </a:defRPr>
            </a:lvl1pPr>
          </a:lstStyle>
          <a:p>
            <a:pPr>
              <a:defRPr/>
            </a:pPr>
            <a:endParaRPr lang="ru-RU"/>
          </a:p>
        </p:txBody>
      </p:sp>
      <p:sp>
        <p:nvSpPr>
          <p:cNvPr id="6148" name="Rectangle 4"/>
          <p:cNvSpPr>
            <a:spLocks noGrp="1" noChangeArrowheads="1"/>
          </p:cNvSpPr>
          <p:nvPr>
            <p:ph type="sldNum"/>
          </p:nvPr>
        </p:nvSpPr>
        <p:spPr bwMode="auto">
          <a:xfrm>
            <a:off x="6553200" y="6245225"/>
            <a:ext cx="2128838" cy="47148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buClrTx/>
              <a:buSzPct val="45000"/>
              <a:buFontTx/>
              <a:buNone/>
              <a:tabLst>
                <a:tab pos="723900" algn="l"/>
                <a:tab pos="1447800" algn="l"/>
              </a:tabLst>
              <a:defRPr sz="1400" smtClean="0">
                <a:solidFill>
                  <a:srgbClr val="000000"/>
                </a:solidFill>
                <a:effectLst>
                  <a:outerShdw blurRad="38100" dist="38100" dir="2700000" algn="tl">
                    <a:srgbClr val="C0C0C0"/>
                  </a:outerShdw>
                </a:effectLst>
                <a:latin typeface="Times New Roman" pitchFamily="16" charset="0"/>
                <a:ea typeface="+mn-ea"/>
                <a:cs typeface="+mn-cs"/>
              </a:defRPr>
            </a:lvl1pPr>
          </a:lstStyle>
          <a:p>
            <a:pPr>
              <a:defRPr/>
            </a:pPr>
            <a:fld id="{FBE9D5B3-BDE4-445C-9023-38763249B536}"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Tahoma" pitchFamily="32"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Tahoma" pitchFamily="32"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Tahoma" pitchFamily="32"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Tahoma" pitchFamily="32"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Tahoma" pitchFamily="32"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Tahoma" pitchFamily="32"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Tahoma" pitchFamily="32"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E5FFFF"/>
          </a:solidFill>
          <a:effectLst>
            <a:outerShdw blurRad="38100" dist="38100" dir="2700000" algn="tl">
              <a:srgbClr val="C0C0C0"/>
            </a:outerShdw>
          </a:effectLst>
          <a:latin typeface="Tahoma" pitchFamily="32"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C0C0C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C0C0C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C0C0C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C0C0C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C0C0C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C0C0C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B28300"/>
            </a:gs>
            <a:gs pos="100000">
              <a:srgbClr val="FFCC66"/>
            </a:gs>
          </a:gsLst>
          <a:lin ang="5400000" scaled="1"/>
        </a:gradFill>
        <a:effectLst/>
      </p:bgPr>
    </p:bg>
    <p:spTree>
      <p:nvGrpSpPr>
        <p:cNvPr id="1" name=""/>
        <p:cNvGrpSpPr/>
        <p:nvPr/>
      </p:nvGrpSpPr>
      <p:grpSpPr>
        <a:xfrm>
          <a:off x="0" y="0"/>
          <a:ext cx="0" cy="0"/>
          <a:chOff x="0" y="0"/>
          <a:chExt cx="0" cy="0"/>
        </a:xfrm>
      </p:grpSpPr>
      <p:grpSp>
        <p:nvGrpSpPr>
          <p:cNvPr id="7170" name="Group 1"/>
          <p:cNvGrpSpPr>
            <a:grpSpLocks/>
          </p:cNvGrpSpPr>
          <p:nvPr/>
        </p:nvGrpSpPr>
        <p:grpSpPr bwMode="auto">
          <a:xfrm>
            <a:off x="319088" y="1828800"/>
            <a:ext cx="8823325" cy="5027613"/>
            <a:chOff x="201" y="1152"/>
            <a:chExt cx="5558" cy="3167"/>
          </a:xfrm>
        </p:grpSpPr>
        <p:sp>
          <p:nvSpPr>
            <p:cNvPr id="2" name="Freeform 2"/>
            <p:cNvSpPr>
              <a:spLocks noChangeArrowheads="1"/>
            </p:cNvSpPr>
            <p:nvPr/>
          </p:nvSpPr>
          <p:spPr bwMode="auto">
            <a:xfrm>
              <a:off x="528" y="2909"/>
              <a:ext cx="5232" cy="1411"/>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rgbClr val="FF9900">
                <a:alpha val="29999"/>
              </a:srgbClr>
            </a:solidFill>
            <a:ln w="9525">
              <a:noFill/>
              <a:round/>
              <a:headEnd/>
              <a:tailEnd/>
            </a:ln>
            <a:effectLst/>
          </p:spPr>
          <p:txBody>
            <a:bodyPr wrap="none" anchor="ctr"/>
            <a:lstStyle/>
            <a:p>
              <a:pPr>
                <a:defRPr/>
              </a:pPr>
              <a:endParaRPr lang="ru-RU"/>
            </a:p>
          </p:txBody>
        </p:sp>
        <p:sp>
          <p:nvSpPr>
            <p:cNvPr id="7171" name="Freeform 3"/>
            <p:cNvSpPr>
              <a:spLocks noChangeArrowheads="1"/>
            </p:cNvSpPr>
            <p:nvPr/>
          </p:nvSpPr>
          <p:spPr bwMode="auto">
            <a:xfrm>
              <a:off x="210" y="1152"/>
              <a:ext cx="5550" cy="3168"/>
            </a:xfrm>
            <a:custGeom>
              <a:avLst/>
              <a:gdLst/>
              <a:ahLst/>
              <a:cxnLst>
                <a:cxn ang="0">
                  <a:pos x="330" y="1764"/>
                </a:cxn>
                <a:cxn ang="0">
                  <a:pos x="0" y="1764"/>
                </a:cxn>
                <a:cxn ang="0">
                  <a:pos x="0" y="3168"/>
                </a:cxn>
                <a:cxn ang="0">
                  <a:pos x="5550" y="3168"/>
                </a:cxn>
                <a:cxn ang="0">
                  <a:pos x="5550" y="0"/>
                </a:cxn>
                <a:cxn ang="0">
                  <a:pos x="330" y="0"/>
                </a:cxn>
                <a:cxn ang="0">
                  <a:pos x="330" y="1764"/>
                </a:cxn>
              </a:cxnLst>
              <a:rect l="0" t="0" r="r" b="b"/>
              <a:pathLst>
                <a:path w="5550" h="3168">
                  <a:moveTo>
                    <a:pt x="330" y="1764"/>
                  </a:moveTo>
                  <a:lnTo>
                    <a:pt x="0" y="1764"/>
                  </a:lnTo>
                  <a:lnTo>
                    <a:pt x="0" y="3168"/>
                  </a:lnTo>
                  <a:lnTo>
                    <a:pt x="5550" y="3168"/>
                  </a:lnTo>
                  <a:lnTo>
                    <a:pt x="5550" y="0"/>
                  </a:lnTo>
                  <a:lnTo>
                    <a:pt x="330" y="0"/>
                  </a:lnTo>
                  <a:lnTo>
                    <a:pt x="330" y="1764"/>
                  </a:lnTo>
                  <a:close/>
                </a:path>
              </a:pathLst>
            </a:custGeom>
            <a:solidFill>
              <a:srgbClr val="FF9900">
                <a:alpha val="29999"/>
              </a:srgbClr>
            </a:solidFill>
            <a:ln w="9525">
              <a:noFill/>
              <a:round/>
              <a:headEnd/>
              <a:tailEnd/>
            </a:ln>
            <a:effectLst/>
          </p:spPr>
          <p:txBody>
            <a:bodyPr wrap="none" anchor="ctr"/>
            <a:lstStyle/>
            <a:p>
              <a:pPr>
                <a:defRPr/>
              </a:pPr>
              <a:endParaRPr lang="ru-RU"/>
            </a:p>
          </p:txBody>
        </p:sp>
        <p:sp>
          <p:nvSpPr>
            <p:cNvPr id="7172" name="Freeform 4"/>
            <p:cNvSpPr>
              <a:spLocks noChangeArrowheads="1"/>
            </p:cNvSpPr>
            <p:nvPr/>
          </p:nvSpPr>
          <p:spPr bwMode="auto">
            <a:xfrm>
              <a:off x="528" y="2932"/>
              <a:ext cx="5232" cy="1388"/>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rgbClr val="B28300">
                <a:alpha val="0"/>
              </a:srgbClr>
            </a:solidFill>
            <a:ln w="9525">
              <a:noFill/>
              <a:round/>
              <a:headEnd/>
              <a:tailEnd/>
            </a:ln>
            <a:effectLst/>
          </p:spPr>
          <p:txBody>
            <a:bodyPr wrap="none" anchor="ctr"/>
            <a:lstStyle/>
            <a:p>
              <a:pPr>
                <a:defRPr/>
              </a:pPr>
              <a:endParaRPr lang="ru-RU"/>
            </a:p>
          </p:txBody>
        </p:sp>
        <p:sp>
          <p:nvSpPr>
            <p:cNvPr id="7173" name="Freeform 5"/>
            <p:cNvSpPr>
              <a:spLocks noChangeArrowheads="1"/>
            </p:cNvSpPr>
            <p:nvPr/>
          </p:nvSpPr>
          <p:spPr bwMode="auto">
            <a:xfrm>
              <a:off x="528" y="1152"/>
              <a:ext cx="4607"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0">
              <a:gsLst>
                <a:gs pos="0">
                  <a:srgbClr val="D07C00"/>
                </a:gs>
                <a:gs pos="100000">
                  <a:srgbClr val="FF9900">
                    <a:alpha val="0"/>
                  </a:srgbClr>
                </a:gs>
              </a:gsLst>
              <a:lin ang="10800000" scaled="1"/>
            </a:gradFill>
            <a:ln w="9525">
              <a:noFill/>
              <a:round/>
              <a:headEnd/>
              <a:tailEnd/>
            </a:ln>
            <a:effectLst/>
          </p:spPr>
          <p:txBody>
            <a:bodyPr wrap="none" anchor="ctr"/>
            <a:lstStyle/>
            <a:p>
              <a:pPr>
                <a:defRPr/>
              </a:pPr>
              <a:endParaRPr lang="ru-RU"/>
            </a:p>
          </p:txBody>
        </p:sp>
        <p:sp>
          <p:nvSpPr>
            <p:cNvPr id="7174" name="Freeform 6"/>
            <p:cNvSpPr>
              <a:spLocks noChangeArrowheads="1"/>
            </p:cNvSpPr>
            <p:nvPr/>
          </p:nvSpPr>
          <p:spPr bwMode="auto">
            <a:xfrm>
              <a:off x="528" y="1152"/>
              <a:ext cx="29" cy="178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0">
              <a:gsLst>
                <a:gs pos="0">
                  <a:srgbClr val="FEA41E"/>
                </a:gs>
                <a:gs pos="100000">
                  <a:srgbClr val="FF9900"/>
                </a:gs>
              </a:gsLst>
              <a:lin ang="5400000" scaled="1"/>
            </a:gradFill>
            <a:ln w="9525">
              <a:noFill/>
              <a:round/>
              <a:headEnd/>
              <a:tailEnd/>
            </a:ln>
            <a:effectLst/>
          </p:spPr>
          <p:txBody>
            <a:bodyPr wrap="none" anchor="ctr"/>
            <a:lstStyle/>
            <a:p>
              <a:pPr>
                <a:defRPr/>
              </a:pPr>
              <a:endParaRPr lang="ru-RU"/>
            </a:p>
          </p:txBody>
        </p:sp>
        <p:sp>
          <p:nvSpPr>
            <p:cNvPr id="7175" name="Freeform 7"/>
            <p:cNvSpPr>
              <a:spLocks noChangeArrowheads="1"/>
            </p:cNvSpPr>
            <p:nvPr/>
          </p:nvSpPr>
          <p:spPr bwMode="auto">
            <a:xfrm>
              <a:off x="527" y="2904"/>
              <a:ext cx="29" cy="1416"/>
            </a:xfrm>
            <a:custGeom>
              <a:avLst/>
              <a:gdLst/>
              <a:ahLst/>
              <a:cxnLst>
                <a:cxn ang="0">
                  <a:pos x="0" y="1416"/>
                </a:cxn>
                <a:cxn ang="0">
                  <a:pos x="29" y="1416"/>
                </a:cxn>
                <a:cxn ang="0">
                  <a:pos x="28" y="24"/>
                </a:cxn>
                <a:cxn ang="0">
                  <a:pos x="0" y="0"/>
                </a:cxn>
                <a:cxn ang="0">
                  <a:pos x="0" y="1416"/>
                </a:cxn>
              </a:cxnLst>
              <a:rect l="0" t="0" r="r" b="b"/>
              <a:pathLst>
                <a:path w="29" h="1416">
                  <a:moveTo>
                    <a:pt x="0" y="1416"/>
                  </a:moveTo>
                  <a:lnTo>
                    <a:pt x="29" y="1416"/>
                  </a:lnTo>
                  <a:lnTo>
                    <a:pt x="28" y="24"/>
                  </a:lnTo>
                  <a:lnTo>
                    <a:pt x="0" y="0"/>
                  </a:lnTo>
                  <a:lnTo>
                    <a:pt x="0" y="1416"/>
                  </a:lnTo>
                  <a:close/>
                </a:path>
              </a:pathLst>
            </a:custGeom>
            <a:gradFill rotWithShape="0">
              <a:gsLst>
                <a:gs pos="0">
                  <a:srgbClr val="FEA41E"/>
                </a:gs>
                <a:gs pos="100000">
                  <a:srgbClr val="FF9900">
                    <a:alpha val="0"/>
                  </a:srgbClr>
                </a:gs>
              </a:gsLst>
              <a:lin ang="5400000" scaled="1"/>
            </a:gradFill>
            <a:ln w="9525">
              <a:noFill/>
              <a:round/>
              <a:headEnd/>
              <a:tailEnd/>
            </a:ln>
            <a:effectLst/>
          </p:spPr>
          <p:txBody>
            <a:bodyPr wrap="none" anchor="ctr"/>
            <a:lstStyle/>
            <a:p>
              <a:pPr>
                <a:defRPr/>
              </a:pPr>
              <a:endParaRPr lang="ru-RU"/>
            </a:p>
          </p:txBody>
        </p:sp>
        <p:sp>
          <p:nvSpPr>
            <p:cNvPr id="7176" name="Freeform 8"/>
            <p:cNvSpPr>
              <a:spLocks noChangeArrowheads="1"/>
            </p:cNvSpPr>
            <p:nvPr/>
          </p:nvSpPr>
          <p:spPr bwMode="auto">
            <a:xfrm>
              <a:off x="201" y="2904"/>
              <a:ext cx="2879"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0">
              <a:gsLst>
                <a:gs pos="0">
                  <a:srgbClr val="D07C00"/>
                </a:gs>
                <a:gs pos="100000">
                  <a:srgbClr val="FF9900">
                    <a:alpha val="0"/>
                  </a:srgbClr>
                </a:gs>
              </a:gsLst>
              <a:lin ang="10800000" scaled="1"/>
            </a:gradFill>
            <a:ln w="9525">
              <a:noFill/>
              <a:round/>
              <a:headEnd/>
              <a:tailEnd/>
            </a:ln>
            <a:effectLst/>
          </p:spPr>
          <p:txBody>
            <a:bodyPr wrap="none" anchor="ctr"/>
            <a:lstStyle/>
            <a:p>
              <a:pPr>
                <a:defRPr/>
              </a:pPr>
              <a:endParaRPr lang="ru-RU"/>
            </a:p>
          </p:txBody>
        </p:sp>
        <p:sp>
          <p:nvSpPr>
            <p:cNvPr id="7177" name="Freeform 9"/>
            <p:cNvSpPr>
              <a:spLocks noChangeArrowheads="1"/>
            </p:cNvSpPr>
            <p:nvPr/>
          </p:nvSpPr>
          <p:spPr bwMode="auto">
            <a:xfrm>
              <a:off x="201" y="2904"/>
              <a:ext cx="30" cy="1416"/>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0">
              <a:gsLst>
                <a:gs pos="0">
                  <a:srgbClr val="FEA41E"/>
                </a:gs>
                <a:gs pos="100000">
                  <a:srgbClr val="FF9900">
                    <a:alpha val="9999"/>
                  </a:srgbClr>
                </a:gs>
              </a:gsLst>
              <a:lin ang="5400000" scaled="1"/>
            </a:gradFill>
            <a:ln w="9525">
              <a:noFill/>
              <a:round/>
              <a:headEnd/>
              <a:tailEnd/>
            </a:ln>
            <a:effectLst/>
          </p:spPr>
          <p:txBody>
            <a:bodyPr wrap="none" anchor="ctr"/>
            <a:lstStyle/>
            <a:p>
              <a:pPr>
                <a:defRPr/>
              </a:pPr>
              <a:endParaRPr lang="ru-RU"/>
            </a:p>
          </p:txBody>
        </p:sp>
      </p:grpSp>
      <p:sp>
        <p:nvSpPr>
          <p:cNvPr id="7178" name="Rectangle 10"/>
          <p:cNvSpPr>
            <a:spLocks noGrp="1" noChangeArrowheads="1"/>
          </p:cNvSpPr>
          <p:nvPr>
            <p:ph type="dt"/>
          </p:nvPr>
        </p:nvSpPr>
        <p:spPr bwMode="auto">
          <a:xfrm>
            <a:off x="838200" y="6245225"/>
            <a:ext cx="1897063" cy="47148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SzPct val="45000"/>
              <a:buFontTx/>
              <a:buNone/>
              <a:tabLst>
                <a:tab pos="723900" algn="l"/>
                <a:tab pos="1447800" algn="l"/>
              </a:tabLst>
              <a:defRPr sz="14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endParaRPr lang="ru-RU"/>
          </a:p>
        </p:txBody>
      </p:sp>
      <p:sp>
        <p:nvSpPr>
          <p:cNvPr id="7179" name="Rectangle 11"/>
          <p:cNvSpPr>
            <a:spLocks noGrp="1" noChangeArrowheads="1"/>
          </p:cNvSpPr>
          <p:nvPr>
            <p:ph type="ftr"/>
          </p:nvPr>
        </p:nvSpPr>
        <p:spPr bwMode="auto">
          <a:xfrm>
            <a:off x="3429000" y="6245225"/>
            <a:ext cx="2890838" cy="47148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buClrTx/>
              <a:buSzPct val="45000"/>
              <a:buFontTx/>
              <a:buNone/>
              <a:tabLst>
                <a:tab pos="723900" algn="l"/>
                <a:tab pos="1447800" algn="l"/>
                <a:tab pos="2171700" algn="l"/>
              </a:tabLst>
              <a:defRPr sz="14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endParaRPr lang="ru-RU"/>
          </a:p>
        </p:txBody>
      </p:sp>
      <p:sp>
        <p:nvSpPr>
          <p:cNvPr id="7180" name="Rectangle 12"/>
          <p:cNvSpPr>
            <a:spLocks noGrp="1" noChangeArrowheads="1"/>
          </p:cNvSpPr>
          <p:nvPr>
            <p:ph type="sldNum"/>
          </p:nvPr>
        </p:nvSpPr>
        <p:spPr bwMode="auto">
          <a:xfrm>
            <a:off x="6937375" y="6245225"/>
            <a:ext cx="1897063" cy="47148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ClrTx/>
              <a:buSzPct val="45000"/>
              <a:buFontTx/>
              <a:buNone/>
              <a:tabLst>
                <a:tab pos="723900" algn="l"/>
                <a:tab pos="1447800" algn="l"/>
              </a:tabLst>
              <a:defRPr sz="14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fld id="{D7254394-9367-4BB8-A25E-AF6F525613E3}" type="slidenum">
              <a:rPr lang="ru-RU"/>
              <a:pPr>
                <a:defRPr/>
              </a:pPr>
              <a:t>‹#›</a:t>
            </a:fld>
            <a:endParaRPr lang="ru-RU"/>
          </a:p>
        </p:txBody>
      </p:sp>
      <p:sp>
        <p:nvSpPr>
          <p:cNvPr id="7181" name="Rectangle 13"/>
          <p:cNvSpPr>
            <a:spLocks noGrp="1" noChangeArrowheads="1"/>
          </p:cNvSpPr>
          <p:nvPr>
            <p:ph type="title"/>
          </p:nvPr>
        </p:nvSpPr>
        <p:spPr bwMode="auto">
          <a:xfrm>
            <a:off x="457200" y="-93663"/>
            <a:ext cx="8380413" cy="2103438"/>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
        <p:nvSpPr>
          <p:cNvPr id="7182" name="Rectangle 14"/>
          <p:cNvSpPr>
            <a:spLocks noGrp="1" noChangeArrowheads="1"/>
          </p:cNvSpPr>
          <p:nvPr>
            <p:ph type="body" idx="1"/>
          </p:nvPr>
        </p:nvSpPr>
        <p:spPr bwMode="auto">
          <a:xfrm>
            <a:off x="838200" y="1905000"/>
            <a:ext cx="8002588" cy="41862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xStyles>
    <p:titleStyle>
      <a:lvl1pPr algn="l" defTabSz="449263" rtl="0" eaLnBrk="0" fontAlgn="base" hangingPunct="0">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Arial Black" pitchFamily="32" charset="0"/>
          <a:ea typeface="DejaVu Sans" charset="0"/>
          <a:cs typeface="DejaVu Sans" charset="0"/>
        </a:defRPr>
      </a:lvl2pPr>
      <a:lvl3pPr algn="l" defTabSz="449263" rtl="0" eaLnBrk="0" fontAlgn="base" hangingPunct="0">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Arial Black" pitchFamily="32" charset="0"/>
          <a:ea typeface="DejaVu Sans" charset="0"/>
          <a:cs typeface="DejaVu Sans" charset="0"/>
        </a:defRPr>
      </a:lvl3pPr>
      <a:lvl4pPr algn="l" defTabSz="449263" rtl="0" eaLnBrk="0" fontAlgn="base" hangingPunct="0">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Arial Black" pitchFamily="32" charset="0"/>
          <a:ea typeface="DejaVu Sans" charset="0"/>
          <a:cs typeface="DejaVu Sans" charset="0"/>
        </a:defRPr>
      </a:lvl4pPr>
      <a:lvl5pPr algn="l" defTabSz="449263" rtl="0" eaLnBrk="0" fontAlgn="base" hangingPunct="0">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Arial Black" pitchFamily="32" charset="0"/>
          <a:ea typeface="DejaVu Sans" charset="0"/>
          <a:cs typeface="DejaVu Sans" charset="0"/>
        </a:defRPr>
      </a:lvl5pPr>
      <a:lvl6pPr marL="2514600" indent="-228600" algn="l" defTabSz="449263" rtl="0" fontAlgn="base">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Arial Black" pitchFamily="32" charset="0"/>
          <a:ea typeface="DejaVu Sans" charset="0"/>
          <a:cs typeface="DejaVu Sans" charset="0"/>
        </a:defRPr>
      </a:lvl6pPr>
      <a:lvl7pPr marL="2971800" indent="-228600" algn="l" defTabSz="449263" rtl="0" fontAlgn="base">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Arial Black" pitchFamily="32" charset="0"/>
          <a:ea typeface="DejaVu Sans" charset="0"/>
          <a:cs typeface="DejaVu Sans" charset="0"/>
        </a:defRPr>
      </a:lvl7pPr>
      <a:lvl8pPr marL="3429000" indent="-228600" algn="l" defTabSz="449263" rtl="0" fontAlgn="base">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Arial Black" pitchFamily="32" charset="0"/>
          <a:ea typeface="DejaVu Sans" charset="0"/>
          <a:cs typeface="DejaVu Sans" charset="0"/>
        </a:defRPr>
      </a:lvl8pPr>
      <a:lvl9pPr marL="3886200" indent="-228600" algn="l" defTabSz="449263" rtl="0" fontAlgn="base">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Arial Black" pitchFamily="32"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00000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00000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B28300"/>
            </a:gs>
            <a:gs pos="100000">
              <a:srgbClr val="FFCC66"/>
            </a:gs>
          </a:gsLst>
          <a:lin ang="5400000" scaled="1"/>
        </a:gradFill>
        <a:effectLst/>
      </p:bgPr>
    </p:bg>
    <p:spTree>
      <p:nvGrpSpPr>
        <p:cNvPr id="1" name=""/>
        <p:cNvGrpSpPr/>
        <p:nvPr/>
      </p:nvGrpSpPr>
      <p:grpSpPr>
        <a:xfrm>
          <a:off x="0" y="0"/>
          <a:ext cx="0" cy="0"/>
          <a:chOff x="0" y="0"/>
          <a:chExt cx="0" cy="0"/>
        </a:xfrm>
      </p:grpSpPr>
      <p:grpSp>
        <p:nvGrpSpPr>
          <p:cNvPr id="8194" name="Group 1"/>
          <p:cNvGrpSpPr>
            <a:grpSpLocks/>
          </p:cNvGrpSpPr>
          <p:nvPr/>
        </p:nvGrpSpPr>
        <p:grpSpPr bwMode="auto">
          <a:xfrm>
            <a:off x="319088" y="1752600"/>
            <a:ext cx="8823325" cy="5127625"/>
            <a:chOff x="201" y="1104"/>
            <a:chExt cx="5558" cy="3230"/>
          </a:xfrm>
        </p:grpSpPr>
        <p:sp>
          <p:nvSpPr>
            <p:cNvPr id="2" name="Freeform 2"/>
            <p:cNvSpPr>
              <a:spLocks noChangeArrowheads="1"/>
            </p:cNvSpPr>
            <p:nvPr/>
          </p:nvSpPr>
          <p:spPr bwMode="auto">
            <a:xfrm>
              <a:off x="210" y="1104"/>
              <a:ext cx="5550" cy="3216"/>
            </a:xfrm>
            <a:custGeom>
              <a:avLst/>
              <a:gdLst/>
              <a:ahLst/>
              <a:cxnLst>
                <a:cxn ang="0">
                  <a:pos x="335" y="0"/>
                </a:cxn>
                <a:cxn ang="0">
                  <a:pos x="333" y="1290"/>
                </a:cxn>
                <a:cxn ang="0">
                  <a:pos x="0" y="1290"/>
                </a:cxn>
                <a:cxn ang="0">
                  <a:pos x="6" y="3210"/>
                </a:cxn>
                <a:cxn ang="0">
                  <a:pos x="5550" y="3216"/>
                </a:cxn>
                <a:cxn ang="0">
                  <a:pos x="5550" y="0"/>
                </a:cxn>
                <a:cxn ang="0">
                  <a:pos x="335" y="0"/>
                </a:cxn>
                <a:cxn ang="0">
                  <a:pos x="335" y="0"/>
                </a:cxn>
              </a:cxnLst>
              <a:rect l="0" t="0" r="r" b="b"/>
              <a:pathLst>
                <a:path w="5550" h="3216">
                  <a:moveTo>
                    <a:pt x="335" y="0"/>
                  </a:moveTo>
                  <a:lnTo>
                    <a:pt x="333" y="1290"/>
                  </a:lnTo>
                  <a:lnTo>
                    <a:pt x="0" y="1290"/>
                  </a:lnTo>
                  <a:lnTo>
                    <a:pt x="6" y="3210"/>
                  </a:lnTo>
                  <a:lnTo>
                    <a:pt x="5550" y="3216"/>
                  </a:lnTo>
                  <a:lnTo>
                    <a:pt x="5550" y="0"/>
                  </a:lnTo>
                  <a:lnTo>
                    <a:pt x="335" y="0"/>
                  </a:lnTo>
                  <a:lnTo>
                    <a:pt x="335" y="0"/>
                  </a:lnTo>
                  <a:close/>
                </a:path>
              </a:pathLst>
            </a:custGeom>
            <a:solidFill>
              <a:srgbClr val="FF9900">
                <a:alpha val="39999"/>
              </a:srgbClr>
            </a:solidFill>
            <a:ln w="9525">
              <a:noFill/>
              <a:round/>
              <a:headEnd/>
              <a:tailEnd/>
            </a:ln>
            <a:effectLst/>
          </p:spPr>
          <p:txBody>
            <a:bodyPr wrap="none" anchor="ctr"/>
            <a:lstStyle/>
            <a:p>
              <a:pPr>
                <a:defRPr/>
              </a:pPr>
              <a:endParaRPr lang="ru-RU"/>
            </a:p>
          </p:txBody>
        </p:sp>
        <p:sp>
          <p:nvSpPr>
            <p:cNvPr id="8195" name="Freeform 3"/>
            <p:cNvSpPr>
              <a:spLocks noChangeArrowheads="1"/>
            </p:cNvSpPr>
            <p:nvPr/>
          </p:nvSpPr>
          <p:spPr bwMode="auto">
            <a:xfrm>
              <a:off x="528" y="2400"/>
              <a:ext cx="5232" cy="1920"/>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rgbClr val="FF9900">
                <a:alpha val="29999"/>
              </a:srgbClr>
            </a:solidFill>
            <a:ln w="9525">
              <a:noFill/>
              <a:round/>
              <a:headEnd/>
              <a:tailEnd/>
            </a:ln>
            <a:effectLst/>
          </p:spPr>
          <p:txBody>
            <a:bodyPr wrap="none" anchor="ctr"/>
            <a:lstStyle/>
            <a:p>
              <a:pPr>
                <a:defRPr/>
              </a:pPr>
              <a:endParaRPr lang="ru-RU"/>
            </a:p>
          </p:txBody>
        </p:sp>
        <p:sp>
          <p:nvSpPr>
            <p:cNvPr id="8196" name="Freeform 4"/>
            <p:cNvSpPr>
              <a:spLocks noChangeArrowheads="1"/>
            </p:cNvSpPr>
            <p:nvPr/>
          </p:nvSpPr>
          <p:spPr bwMode="auto">
            <a:xfrm>
              <a:off x="201" y="2377"/>
              <a:ext cx="3455"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0">
              <a:gsLst>
                <a:gs pos="0">
                  <a:srgbClr val="D07C00"/>
                </a:gs>
                <a:gs pos="100000">
                  <a:srgbClr val="FF9900">
                    <a:alpha val="0"/>
                  </a:srgbClr>
                </a:gs>
              </a:gsLst>
              <a:lin ang="10800000" scaled="1"/>
            </a:gradFill>
            <a:ln w="9525">
              <a:noFill/>
              <a:round/>
              <a:headEnd/>
              <a:tailEnd/>
            </a:ln>
            <a:effectLst/>
          </p:spPr>
          <p:txBody>
            <a:bodyPr wrap="none" anchor="ctr"/>
            <a:lstStyle/>
            <a:p>
              <a:pPr>
                <a:defRPr/>
              </a:pPr>
              <a:endParaRPr lang="ru-RU"/>
            </a:p>
          </p:txBody>
        </p:sp>
        <p:sp>
          <p:nvSpPr>
            <p:cNvPr id="8197" name="Freeform 5"/>
            <p:cNvSpPr>
              <a:spLocks noChangeArrowheads="1"/>
            </p:cNvSpPr>
            <p:nvPr/>
          </p:nvSpPr>
          <p:spPr bwMode="auto">
            <a:xfrm>
              <a:off x="528" y="1104"/>
              <a:ext cx="4894"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0">
              <a:gsLst>
                <a:gs pos="0">
                  <a:srgbClr val="D07C00"/>
                </a:gs>
                <a:gs pos="100000">
                  <a:srgbClr val="FF9900">
                    <a:alpha val="0"/>
                  </a:srgbClr>
                </a:gs>
              </a:gsLst>
              <a:lin ang="10800000" scaled="1"/>
            </a:gradFill>
            <a:ln w="9525">
              <a:noFill/>
              <a:round/>
              <a:headEnd/>
              <a:tailEnd/>
            </a:ln>
            <a:effectLst/>
          </p:spPr>
          <p:txBody>
            <a:bodyPr wrap="none" anchor="ctr"/>
            <a:lstStyle/>
            <a:p>
              <a:pPr>
                <a:defRPr/>
              </a:pPr>
              <a:endParaRPr lang="ru-RU"/>
            </a:p>
          </p:txBody>
        </p:sp>
        <p:sp>
          <p:nvSpPr>
            <p:cNvPr id="8198" name="Freeform 6"/>
            <p:cNvSpPr>
              <a:spLocks noChangeArrowheads="1"/>
            </p:cNvSpPr>
            <p:nvPr/>
          </p:nvSpPr>
          <p:spPr bwMode="auto">
            <a:xfrm>
              <a:off x="201" y="2377"/>
              <a:ext cx="30" cy="1958"/>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0">
              <a:gsLst>
                <a:gs pos="0">
                  <a:srgbClr val="FEA41E"/>
                </a:gs>
                <a:gs pos="100000">
                  <a:srgbClr val="FF9900">
                    <a:alpha val="0"/>
                  </a:srgbClr>
                </a:gs>
              </a:gsLst>
              <a:lin ang="5400000" scaled="1"/>
            </a:gradFill>
            <a:ln w="9525">
              <a:noFill/>
              <a:round/>
              <a:headEnd/>
              <a:tailEnd/>
            </a:ln>
            <a:effectLst/>
          </p:spPr>
          <p:txBody>
            <a:bodyPr wrap="none" anchor="ctr"/>
            <a:lstStyle/>
            <a:p>
              <a:pPr>
                <a:defRPr/>
              </a:pPr>
              <a:endParaRPr lang="ru-RU"/>
            </a:p>
          </p:txBody>
        </p:sp>
        <p:sp>
          <p:nvSpPr>
            <p:cNvPr id="8199" name="Freeform 7"/>
            <p:cNvSpPr>
              <a:spLocks noChangeArrowheads="1"/>
            </p:cNvSpPr>
            <p:nvPr/>
          </p:nvSpPr>
          <p:spPr bwMode="auto">
            <a:xfrm>
              <a:off x="528" y="1104"/>
              <a:ext cx="29" cy="322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0">
              <a:gsLst>
                <a:gs pos="0">
                  <a:srgbClr val="FEA41E"/>
                </a:gs>
                <a:gs pos="100000">
                  <a:srgbClr val="FF9900">
                    <a:alpha val="0"/>
                  </a:srgbClr>
                </a:gs>
              </a:gsLst>
              <a:lin ang="5400000" scaled="1"/>
            </a:gradFill>
            <a:ln w="9525">
              <a:noFill/>
              <a:round/>
              <a:headEnd/>
              <a:tailEnd/>
            </a:ln>
            <a:effectLst/>
          </p:spPr>
          <p:txBody>
            <a:bodyPr wrap="none" anchor="ctr"/>
            <a:lstStyle/>
            <a:p>
              <a:pPr>
                <a:defRPr/>
              </a:pPr>
              <a:endParaRPr lang="ru-RU"/>
            </a:p>
          </p:txBody>
        </p:sp>
      </p:grpSp>
      <p:sp>
        <p:nvSpPr>
          <p:cNvPr id="8200" name="Rectangle 8"/>
          <p:cNvSpPr>
            <a:spLocks noGrp="1" noChangeArrowheads="1"/>
          </p:cNvSpPr>
          <p:nvPr>
            <p:ph type="title"/>
          </p:nvPr>
        </p:nvSpPr>
        <p:spPr bwMode="auto">
          <a:xfrm>
            <a:off x="990600" y="1905000"/>
            <a:ext cx="7767638" cy="2103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текста заголовка щелкните мышью</a:t>
            </a:r>
          </a:p>
        </p:txBody>
      </p:sp>
      <p:sp>
        <p:nvSpPr>
          <p:cNvPr id="8201" name="Rectangle 9"/>
          <p:cNvSpPr>
            <a:spLocks noGrp="1" noChangeArrowheads="1"/>
          </p:cNvSpPr>
          <p:nvPr>
            <p:ph type="dt"/>
          </p:nvPr>
        </p:nvSpPr>
        <p:spPr bwMode="auto">
          <a:xfrm>
            <a:off x="990600" y="6245225"/>
            <a:ext cx="1897063" cy="47148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SzPct val="45000"/>
              <a:buFontTx/>
              <a:buNone/>
              <a:tabLst>
                <a:tab pos="723900" algn="l"/>
                <a:tab pos="1447800" algn="l"/>
              </a:tabLst>
              <a:defRPr sz="14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endParaRPr lang="ru-RU"/>
          </a:p>
        </p:txBody>
      </p:sp>
      <p:sp>
        <p:nvSpPr>
          <p:cNvPr id="8202" name="Rectangle 10"/>
          <p:cNvSpPr>
            <a:spLocks noGrp="1" noChangeArrowheads="1"/>
          </p:cNvSpPr>
          <p:nvPr>
            <p:ph type="ftr"/>
          </p:nvPr>
        </p:nvSpPr>
        <p:spPr bwMode="auto">
          <a:xfrm>
            <a:off x="3468688" y="6245225"/>
            <a:ext cx="2890837" cy="47148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buClrTx/>
              <a:buSzPct val="45000"/>
              <a:buFontTx/>
              <a:buNone/>
              <a:tabLst>
                <a:tab pos="723900" algn="l"/>
                <a:tab pos="1447800" algn="l"/>
                <a:tab pos="2171700" algn="l"/>
              </a:tabLst>
              <a:defRPr sz="14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endParaRPr lang="ru-RU"/>
          </a:p>
        </p:txBody>
      </p:sp>
      <p:sp>
        <p:nvSpPr>
          <p:cNvPr id="8203" name="Rectangle 11"/>
          <p:cNvSpPr>
            <a:spLocks noGrp="1" noChangeArrowheads="1"/>
          </p:cNvSpPr>
          <p:nvPr>
            <p:ph type="sldNum"/>
          </p:nvPr>
        </p:nvSpPr>
        <p:spPr bwMode="auto">
          <a:xfrm>
            <a:off x="6937375" y="6245225"/>
            <a:ext cx="1897063" cy="47148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ClrTx/>
              <a:buSzPct val="45000"/>
              <a:buFontTx/>
              <a:buNone/>
              <a:tabLst>
                <a:tab pos="723900" algn="l"/>
                <a:tab pos="1447800" algn="l"/>
              </a:tabLst>
              <a:defRPr sz="1400" smtClean="0">
                <a:solidFill>
                  <a:srgbClr val="000000"/>
                </a:solidFill>
                <a:effectLst>
                  <a:outerShdw blurRad="38100" dist="38100" dir="2700000" algn="tl">
                    <a:srgbClr val="FFFFFF"/>
                  </a:outerShdw>
                </a:effectLst>
                <a:latin typeface="Times New Roman" pitchFamily="16" charset="0"/>
                <a:ea typeface="+mn-ea"/>
                <a:cs typeface="+mn-cs"/>
              </a:defRPr>
            </a:lvl1pPr>
          </a:lstStyle>
          <a:p>
            <a:pPr>
              <a:defRPr/>
            </a:pPr>
            <a:fld id="{019AC600-1138-442F-91CC-561B31D85FBE}"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xStyles>
    <p:titleStyle>
      <a:lvl1pPr algn="l" defTabSz="449263" rtl="0" eaLnBrk="0" fontAlgn="base" hangingPunct="0">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Arial Black" pitchFamily="32" charset="0"/>
          <a:ea typeface="DejaVu Sans" charset="0"/>
          <a:cs typeface="DejaVu Sans" charset="0"/>
        </a:defRPr>
      </a:lvl2pPr>
      <a:lvl3pPr algn="l" defTabSz="449263" rtl="0" eaLnBrk="0" fontAlgn="base" hangingPunct="0">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Arial Black" pitchFamily="32" charset="0"/>
          <a:ea typeface="DejaVu Sans" charset="0"/>
          <a:cs typeface="DejaVu Sans" charset="0"/>
        </a:defRPr>
      </a:lvl3pPr>
      <a:lvl4pPr algn="l" defTabSz="449263" rtl="0" eaLnBrk="0" fontAlgn="base" hangingPunct="0">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Arial Black" pitchFamily="32" charset="0"/>
          <a:ea typeface="DejaVu Sans" charset="0"/>
          <a:cs typeface="DejaVu Sans" charset="0"/>
        </a:defRPr>
      </a:lvl4pPr>
      <a:lvl5pPr algn="l" defTabSz="449263" rtl="0" eaLnBrk="0" fontAlgn="base" hangingPunct="0">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Arial Black" pitchFamily="32" charset="0"/>
          <a:ea typeface="DejaVu Sans" charset="0"/>
          <a:cs typeface="DejaVu Sans" charset="0"/>
        </a:defRPr>
      </a:lvl5pPr>
      <a:lvl6pPr marL="2514600" indent="-228600" algn="l" defTabSz="449263" rtl="0" fontAlgn="base">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Arial Black" pitchFamily="32" charset="0"/>
          <a:ea typeface="DejaVu Sans" charset="0"/>
          <a:cs typeface="DejaVu Sans" charset="0"/>
        </a:defRPr>
      </a:lvl6pPr>
      <a:lvl7pPr marL="2971800" indent="-228600" algn="l" defTabSz="449263" rtl="0" fontAlgn="base">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Arial Black" pitchFamily="32" charset="0"/>
          <a:ea typeface="DejaVu Sans" charset="0"/>
          <a:cs typeface="DejaVu Sans" charset="0"/>
        </a:defRPr>
      </a:lvl7pPr>
      <a:lvl8pPr marL="3429000" indent="-228600" algn="l" defTabSz="449263" rtl="0" fontAlgn="base">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Arial Black" pitchFamily="32" charset="0"/>
          <a:ea typeface="DejaVu Sans" charset="0"/>
          <a:cs typeface="DejaVu Sans" charset="0"/>
        </a:defRPr>
      </a:lvl8pPr>
      <a:lvl9pPr marL="3886200" indent="-228600" algn="l" defTabSz="449263" rtl="0" fontAlgn="base">
        <a:spcBef>
          <a:spcPct val="0"/>
        </a:spcBef>
        <a:spcAft>
          <a:spcPct val="0"/>
        </a:spcAft>
        <a:buClr>
          <a:srgbClr val="000000"/>
        </a:buClr>
        <a:buSzPct val="100000"/>
        <a:buFont typeface="Times New Roman" pitchFamily="16" charset="0"/>
        <a:defRPr sz="4400" b="1">
          <a:solidFill>
            <a:srgbClr val="CC6600"/>
          </a:solidFill>
          <a:effectLst>
            <a:outerShdw blurRad="38100" dist="38100" dir="2700000" algn="tl">
              <a:srgbClr val="000000"/>
            </a:outerShdw>
          </a:effectLst>
          <a:latin typeface="Arial Black" pitchFamily="32"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00000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00000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CDCDCD"/>
            </a:gs>
            <a:gs pos="100000">
              <a:srgbClr val="FFFFFF"/>
            </a:gs>
          </a:gsLst>
          <a:lin ang="8100000" scaled="1"/>
        </a:gradFill>
        <a:effectLst/>
      </p:bgPr>
    </p:bg>
    <p:spTree>
      <p:nvGrpSpPr>
        <p:cNvPr id="1" name=""/>
        <p:cNvGrpSpPr/>
        <p:nvPr/>
      </p:nvGrpSpPr>
      <p:grpSpPr>
        <a:xfrm>
          <a:off x="0" y="0"/>
          <a:ext cx="0" cy="0"/>
          <a:chOff x="0" y="0"/>
          <a:chExt cx="0" cy="0"/>
        </a:xfrm>
      </p:grpSpPr>
      <p:grpSp>
        <p:nvGrpSpPr>
          <p:cNvPr id="9218" name="Group 1"/>
          <p:cNvGrpSpPr>
            <a:grpSpLocks/>
          </p:cNvGrpSpPr>
          <p:nvPr/>
        </p:nvGrpSpPr>
        <p:grpSpPr bwMode="auto">
          <a:xfrm>
            <a:off x="0" y="0"/>
            <a:ext cx="9139238" cy="6850063"/>
            <a:chOff x="0" y="0"/>
            <a:chExt cx="5757" cy="4315"/>
          </a:xfrm>
        </p:grpSpPr>
        <p:sp>
          <p:nvSpPr>
            <p:cNvPr id="2" name="Freeform 2"/>
            <p:cNvSpPr>
              <a:spLocks noChangeArrowheads="1"/>
            </p:cNvSpPr>
            <p:nvPr/>
          </p:nvSpPr>
          <p:spPr bwMode="auto">
            <a:xfrm>
              <a:off x="1812" y="2811"/>
              <a:ext cx="3946" cy="1505"/>
            </a:xfrm>
            <a:custGeom>
              <a:avLst/>
              <a:gdLst/>
              <a:ahLst/>
              <a:cxnLst>
                <a:cxn ang="0">
                  <a:pos x="149" y="1505"/>
                </a:cxn>
                <a:cxn ang="0">
                  <a:pos x="687" y="1331"/>
                </a:cxn>
                <a:cxn ang="0">
                  <a:pos x="1213" y="1157"/>
                </a:cxn>
                <a:cxn ang="0">
                  <a:pos x="1728" y="977"/>
                </a:cxn>
                <a:cxn ang="0">
                  <a:pos x="2218" y="792"/>
                </a:cxn>
                <a:cxn ang="0">
                  <a:pos x="2457" y="696"/>
                </a:cxn>
                <a:cxn ang="0">
                  <a:pos x="2690" y="606"/>
                </a:cxn>
                <a:cxn ang="0">
                  <a:pos x="2918" y="510"/>
                </a:cxn>
                <a:cxn ang="0">
                  <a:pos x="3139" y="420"/>
                </a:cxn>
                <a:cxn ang="0">
                  <a:pos x="3348" y="324"/>
                </a:cxn>
                <a:cxn ang="0">
                  <a:pos x="3551" y="234"/>
                </a:cxn>
                <a:cxn ang="0">
                  <a:pos x="3749" y="138"/>
                </a:cxn>
                <a:cxn ang="0">
                  <a:pos x="3934" y="48"/>
                </a:cxn>
                <a:cxn ang="0">
                  <a:pos x="3934" y="0"/>
                </a:cxn>
                <a:cxn ang="0">
                  <a:pos x="3743" y="96"/>
                </a:cxn>
                <a:cxn ang="0">
                  <a:pos x="3539" y="192"/>
                </a:cxn>
                <a:cxn ang="0">
                  <a:pos x="3330" y="288"/>
                </a:cxn>
                <a:cxn ang="0">
                  <a:pos x="3115" y="384"/>
                </a:cxn>
                <a:cxn ang="0">
                  <a:pos x="2888" y="480"/>
                </a:cxn>
                <a:cxn ang="0">
                  <a:pos x="2654" y="576"/>
                </a:cxn>
                <a:cxn ang="0">
                  <a:pos x="2409" y="672"/>
                </a:cxn>
                <a:cxn ang="0">
                  <a:pos x="2164" y="768"/>
                </a:cxn>
                <a:cxn ang="0">
                  <a:pos x="1907" y="864"/>
                </a:cxn>
                <a:cxn ang="0">
                  <a:pos x="1650" y="960"/>
                </a:cxn>
                <a:cxn ang="0">
                  <a:pos x="1112" y="1145"/>
                </a:cxn>
                <a:cxn ang="0">
                  <a:pos x="562" y="1331"/>
                </a:cxn>
                <a:cxn ang="0">
                  <a:pos x="0" y="1505"/>
                </a:cxn>
                <a:cxn ang="0">
                  <a:pos x="149" y="1505"/>
                </a:cxn>
                <a:cxn ang="0">
                  <a:pos x="149" y="1505"/>
                </a:cxn>
              </a:cxnLst>
              <a:rect l="0" t="0" r="r" b="b"/>
              <a:pathLst>
                <a:path w="3934" h="1505">
                  <a:moveTo>
                    <a:pt x="149" y="1505"/>
                  </a:moveTo>
                  <a:lnTo>
                    <a:pt x="687" y="1331"/>
                  </a:lnTo>
                  <a:lnTo>
                    <a:pt x="1213" y="1157"/>
                  </a:lnTo>
                  <a:lnTo>
                    <a:pt x="1728" y="977"/>
                  </a:lnTo>
                  <a:lnTo>
                    <a:pt x="2218" y="792"/>
                  </a:lnTo>
                  <a:lnTo>
                    <a:pt x="2457" y="696"/>
                  </a:lnTo>
                  <a:lnTo>
                    <a:pt x="2690" y="606"/>
                  </a:lnTo>
                  <a:lnTo>
                    <a:pt x="2918" y="510"/>
                  </a:lnTo>
                  <a:lnTo>
                    <a:pt x="3139" y="420"/>
                  </a:lnTo>
                  <a:lnTo>
                    <a:pt x="3348" y="324"/>
                  </a:lnTo>
                  <a:lnTo>
                    <a:pt x="3551" y="234"/>
                  </a:lnTo>
                  <a:lnTo>
                    <a:pt x="3749" y="138"/>
                  </a:lnTo>
                  <a:lnTo>
                    <a:pt x="3934" y="48"/>
                  </a:lnTo>
                  <a:lnTo>
                    <a:pt x="3934" y="0"/>
                  </a:lnTo>
                  <a:lnTo>
                    <a:pt x="3743" y="96"/>
                  </a:lnTo>
                  <a:lnTo>
                    <a:pt x="3539" y="192"/>
                  </a:lnTo>
                  <a:lnTo>
                    <a:pt x="3330" y="288"/>
                  </a:lnTo>
                  <a:lnTo>
                    <a:pt x="3115" y="384"/>
                  </a:lnTo>
                  <a:lnTo>
                    <a:pt x="2888" y="480"/>
                  </a:lnTo>
                  <a:lnTo>
                    <a:pt x="2654" y="576"/>
                  </a:lnTo>
                  <a:lnTo>
                    <a:pt x="2409" y="672"/>
                  </a:lnTo>
                  <a:lnTo>
                    <a:pt x="2164" y="768"/>
                  </a:lnTo>
                  <a:lnTo>
                    <a:pt x="1907" y="864"/>
                  </a:lnTo>
                  <a:lnTo>
                    <a:pt x="1650" y="960"/>
                  </a:lnTo>
                  <a:lnTo>
                    <a:pt x="1112" y="1145"/>
                  </a:lnTo>
                  <a:lnTo>
                    <a:pt x="562" y="1331"/>
                  </a:lnTo>
                  <a:lnTo>
                    <a:pt x="0" y="1505"/>
                  </a:lnTo>
                  <a:lnTo>
                    <a:pt x="149" y="1505"/>
                  </a:lnTo>
                  <a:lnTo>
                    <a:pt x="149" y="1505"/>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19" name="Freeform 3"/>
            <p:cNvSpPr>
              <a:spLocks noChangeArrowheads="1"/>
            </p:cNvSpPr>
            <p:nvPr/>
          </p:nvSpPr>
          <p:spPr bwMode="auto">
            <a:xfrm>
              <a:off x="4025" y="3627"/>
              <a:ext cx="1733" cy="689"/>
            </a:xfrm>
            <a:custGeom>
              <a:avLst/>
              <a:gdLst/>
              <a:ahLst/>
              <a:cxnLst>
                <a:cxn ang="0">
                  <a:pos x="132" y="689"/>
                </a:cxn>
                <a:cxn ang="0">
                  <a:pos x="550" y="527"/>
                </a:cxn>
                <a:cxn ang="0">
                  <a:pos x="963" y="365"/>
                </a:cxn>
                <a:cxn ang="0">
                  <a:pos x="1160" y="287"/>
                </a:cxn>
                <a:cxn ang="0">
                  <a:pos x="1357" y="203"/>
                </a:cxn>
                <a:cxn ang="0">
                  <a:pos x="1549" y="126"/>
                </a:cxn>
                <a:cxn ang="0">
                  <a:pos x="1728" y="48"/>
                </a:cxn>
                <a:cxn ang="0">
                  <a:pos x="1728" y="0"/>
                </a:cxn>
                <a:cxn ang="0">
                  <a:pos x="1531" y="84"/>
                </a:cxn>
                <a:cxn ang="0">
                  <a:pos x="1327" y="167"/>
                </a:cxn>
                <a:cxn ang="0">
                  <a:pos x="1118" y="257"/>
                </a:cxn>
                <a:cxn ang="0">
                  <a:pos x="903" y="341"/>
                </a:cxn>
                <a:cxn ang="0">
                  <a:pos x="454" y="515"/>
                </a:cxn>
                <a:cxn ang="0">
                  <a:pos x="0" y="689"/>
                </a:cxn>
                <a:cxn ang="0">
                  <a:pos x="132" y="689"/>
                </a:cxn>
                <a:cxn ang="0">
                  <a:pos x="132" y="689"/>
                </a:cxn>
              </a:cxnLst>
              <a:rect l="0" t="0" r="r" b="b"/>
              <a:pathLst>
                <a:path w="1728" h="689">
                  <a:moveTo>
                    <a:pt x="132" y="689"/>
                  </a:moveTo>
                  <a:lnTo>
                    <a:pt x="550" y="527"/>
                  </a:lnTo>
                  <a:lnTo>
                    <a:pt x="963" y="365"/>
                  </a:lnTo>
                  <a:lnTo>
                    <a:pt x="1160" y="287"/>
                  </a:lnTo>
                  <a:lnTo>
                    <a:pt x="1357" y="203"/>
                  </a:lnTo>
                  <a:lnTo>
                    <a:pt x="1549" y="126"/>
                  </a:lnTo>
                  <a:lnTo>
                    <a:pt x="1728" y="48"/>
                  </a:lnTo>
                  <a:lnTo>
                    <a:pt x="1728" y="0"/>
                  </a:lnTo>
                  <a:lnTo>
                    <a:pt x="1531" y="84"/>
                  </a:lnTo>
                  <a:lnTo>
                    <a:pt x="1327" y="167"/>
                  </a:lnTo>
                  <a:lnTo>
                    <a:pt x="1118" y="257"/>
                  </a:lnTo>
                  <a:lnTo>
                    <a:pt x="903" y="341"/>
                  </a:lnTo>
                  <a:lnTo>
                    <a:pt x="454" y="515"/>
                  </a:lnTo>
                  <a:lnTo>
                    <a:pt x="0" y="689"/>
                  </a:lnTo>
                  <a:lnTo>
                    <a:pt x="132" y="689"/>
                  </a:lnTo>
                  <a:lnTo>
                    <a:pt x="132" y="689"/>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20" name="Freeform 4"/>
            <p:cNvSpPr>
              <a:spLocks noChangeArrowheads="1"/>
            </p:cNvSpPr>
            <p:nvPr/>
          </p:nvSpPr>
          <p:spPr bwMode="auto">
            <a:xfrm>
              <a:off x="0" y="0"/>
              <a:ext cx="5578" cy="3447"/>
            </a:xfrm>
            <a:custGeom>
              <a:avLst/>
              <a:gdLst/>
              <a:ahLst/>
              <a:cxnLst>
                <a:cxn ang="0">
                  <a:pos x="5561" y="929"/>
                </a:cxn>
                <a:cxn ang="0">
                  <a:pos x="5537" y="773"/>
                </a:cxn>
                <a:cxn ang="0">
                  <a:pos x="5453" y="629"/>
                </a:cxn>
                <a:cxn ang="0">
                  <a:pos x="5327" y="492"/>
                </a:cxn>
                <a:cxn ang="0">
                  <a:pos x="5148" y="366"/>
                </a:cxn>
                <a:cxn ang="0">
                  <a:pos x="4921" y="252"/>
                </a:cxn>
                <a:cxn ang="0">
                  <a:pos x="4652" y="144"/>
                </a:cxn>
                <a:cxn ang="0">
                  <a:pos x="4341" y="48"/>
                </a:cxn>
                <a:cxn ang="0">
                  <a:pos x="4000" y="0"/>
                </a:cxn>
                <a:cxn ang="0">
                  <a:pos x="4359" y="90"/>
                </a:cxn>
                <a:cxn ang="0">
                  <a:pos x="4670" y="192"/>
                </a:cxn>
                <a:cxn ang="0">
                  <a:pos x="4933" y="306"/>
                </a:cxn>
                <a:cxn ang="0">
                  <a:pos x="5148" y="426"/>
                </a:cxn>
                <a:cxn ang="0">
                  <a:pos x="5315" y="557"/>
                </a:cxn>
                <a:cxn ang="0">
                  <a:pos x="5429" y="701"/>
                </a:cxn>
                <a:cxn ang="0">
                  <a:pos x="5489" y="851"/>
                </a:cxn>
                <a:cxn ang="0">
                  <a:pos x="5489" y="1013"/>
                </a:cxn>
                <a:cxn ang="0">
                  <a:pos x="5441" y="1163"/>
                </a:cxn>
                <a:cxn ang="0">
                  <a:pos x="5345" y="1319"/>
                </a:cxn>
                <a:cxn ang="0">
                  <a:pos x="5202" y="1475"/>
                </a:cxn>
                <a:cxn ang="0">
                  <a:pos x="5017" y="1630"/>
                </a:cxn>
                <a:cxn ang="0">
                  <a:pos x="4789" y="1786"/>
                </a:cxn>
                <a:cxn ang="0">
                  <a:pos x="4526" y="1948"/>
                </a:cxn>
                <a:cxn ang="0">
                  <a:pos x="4215" y="2104"/>
                </a:cxn>
                <a:cxn ang="0">
                  <a:pos x="3875" y="2260"/>
                </a:cxn>
                <a:cxn ang="0">
                  <a:pos x="3498" y="2416"/>
                </a:cxn>
                <a:cxn ang="0">
                  <a:pos x="3085" y="2566"/>
                </a:cxn>
                <a:cxn ang="0">
                  <a:pos x="2643" y="2715"/>
                </a:cxn>
                <a:cxn ang="0">
                  <a:pos x="2164" y="2865"/>
                </a:cxn>
                <a:cxn ang="0">
                  <a:pos x="1662" y="3009"/>
                </a:cxn>
                <a:cxn ang="0">
                  <a:pos x="1136" y="3147"/>
                </a:cxn>
                <a:cxn ang="0">
                  <a:pos x="580" y="3279"/>
                </a:cxn>
                <a:cxn ang="0">
                  <a:pos x="0" y="3447"/>
                </a:cxn>
                <a:cxn ang="0">
                  <a:pos x="867" y="3249"/>
                </a:cxn>
                <a:cxn ang="0">
                  <a:pos x="1417" y="3105"/>
                </a:cxn>
                <a:cxn ang="0">
                  <a:pos x="1937" y="2961"/>
                </a:cxn>
                <a:cxn ang="0">
                  <a:pos x="2434" y="2817"/>
                </a:cxn>
                <a:cxn ang="0">
                  <a:pos x="2900" y="2668"/>
                </a:cxn>
                <a:cxn ang="0">
                  <a:pos x="3330" y="2512"/>
                </a:cxn>
                <a:cxn ang="0">
                  <a:pos x="3731" y="2356"/>
                </a:cxn>
                <a:cxn ang="0">
                  <a:pos x="4096" y="2200"/>
                </a:cxn>
                <a:cxn ang="0">
                  <a:pos x="4425" y="2038"/>
                </a:cxn>
                <a:cxn ang="0">
                  <a:pos x="4718" y="1876"/>
                </a:cxn>
                <a:cxn ang="0">
                  <a:pos x="4969" y="1720"/>
                </a:cxn>
                <a:cxn ang="0">
                  <a:pos x="5178" y="1559"/>
                </a:cxn>
                <a:cxn ang="0">
                  <a:pos x="5339" y="1397"/>
                </a:cxn>
                <a:cxn ang="0">
                  <a:pos x="5459" y="1241"/>
                </a:cxn>
                <a:cxn ang="0">
                  <a:pos x="5537" y="1085"/>
                </a:cxn>
                <a:cxn ang="0">
                  <a:pos x="5555" y="1007"/>
                </a:cxn>
              </a:cxnLst>
              <a:rect l="0" t="0" r="r" b="b"/>
              <a:pathLst>
                <a:path w="5561" h="3447">
                  <a:moveTo>
                    <a:pt x="5555" y="1007"/>
                  </a:moveTo>
                  <a:lnTo>
                    <a:pt x="5561" y="929"/>
                  </a:lnTo>
                  <a:lnTo>
                    <a:pt x="5555" y="851"/>
                  </a:lnTo>
                  <a:lnTo>
                    <a:pt x="5537" y="773"/>
                  </a:lnTo>
                  <a:lnTo>
                    <a:pt x="5501" y="701"/>
                  </a:lnTo>
                  <a:lnTo>
                    <a:pt x="5453" y="629"/>
                  </a:lnTo>
                  <a:lnTo>
                    <a:pt x="5399" y="563"/>
                  </a:lnTo>
                  <a:lnTo>
                    <a:pt x="5327" y="492"/>
                  </a:lnTo>
                  <a:lnTo>
                    <a:pt x="5244" y="432"/>
                  </a:lnTo>
                  <a:lnTo>
                    <a:pt x="5148" y="366"/>
                  </a:lnTo>
                  <a:lnTo>
                    <a:pt x="5040" y="306"/>
                  </a:lnTo>
                  <a:lnTo>
                    <a:pt x="4921" y="252"/>
                  </a:lnTo>
                  <a:lnTo>
                    <a:pt x="4795" y="198"/>
                  </a:lnTo>
                  <a:lnTo>
                    <a:pt x="4652" y="144"/>
                  </a:lnTo>
                  <a:lnTo>
                    <a:pt x="4502" y="90"/>
                  </a:lnTo>
                  <a:lnTo>
                    <a:pt x="4341" y="48"/>
                  </a:lnTo>
                  <a:lnTo>
                    <a:pt x="4167" y="0"/>
                  </a:lnTo>
                  <a:lnTo>
                    <a:pt x="4000" y="0"/>
                  </a:lnTo>
                  <a:lnTo>
                    <a:pt x="4185" y="42"/>
                  </a:lnTo>
                  <a:lnTo>
                    <a:pt x="4359" y="90"/>
                  </a:lnTo>
                  <a:lnTo>
                    <a:pt x="4520" y="138"/>
                  </a:lnTo>
                  <a:lnTo>
                    <a:pt x="4670" y="192"/>
                  </a:lnTo>
                  <a:lnTo>
                    <a:pt x="4807" y="246"/>
                  </a:lnTo>
                  <a:lnTo>
                    <a:pt x="4933" y="306"/>
                  </a:lnTo>
                  <a:lnTo>
                    <a:pt x="5046" y="366"/>
                  </a:lnTo>
                  <a:lnTo>
                    <a:pt x="5148" y="426"/>
                  </a:lnTo>
                  <a:lnTo>
                    <a:pt x="5238" y="492"/>
                  </a:lnTo>
                  <a:lnTo>
                    <a:pt x="5315" y="557"/>
                  </a:lnTo>
                  <a:lnTo>
                    <a:pt x="5381" y="629"/>
                  </a:lnTo>
                  <a:lnTo>
                    <a:pt x="5429" y="701"/>
                  </a:lnTo>
                  <a:lnTo>
                    <a:pt x="5465" y="779"/>
                  </a:lnTo>
                  <a:lnTo>
                    <a:pt x="5489" y="851"/>
                  </a:lnTo>
                  <a:lnTo>
                    <a:pt x="5495" y="935"/>
                  </a:lnTo>
                  <a:lnTo>
                    <a:pt x="5489" y="1013"/>
                  </a:lnTo>
                  <a:lnTo>
                    <a:pt x="5471" y="1091"/>
                  </a:lnTo>
                  <a:lnTo>
                    <a:pt x="5441" y="1163"/>
                  </a:lnTo>
                  <a:lnTo>
                    <a:pt x="5399" y="1241"/>
                  </a:lnTo>
                  <a:lnTo>
                    <a:pt x="5345" y="1319"/>
                  </a:lnTo>
                  <a:lnTo>
                    <a:pt x="5280" y="1397"/>
                  </a:lnTo>
                  <a:lnTo>
                    <a:pt x="5202" y="1475"/>
                  </a:lnTo>
                  <a:lnTo>
                    <a:pt x="5118" y="1553"/>
                  </a:lnTo>
                  <a:lnTo>
                    <a:pt x="5017" y="1630"/>
                  </a:lnTo>
                  <a:lnTo>
                    <a:pt x="4909" y="1708"/>
                  </a:lnTo>
                  <a:lnTo>
                    <a:pt x="4789" y="1786"/>
                  </a:lnTo>
                  <a:lnTo>
                    <a:pt x="4664" y="1870"/>
                  </a:lnTo>
                  <a:lnTo>
                    <a:pt x="4526" y="1948"/>
                  </a:lnTo>
                  <a:lnTo>
                    <a:pt x="4377" y="2026"/>
                  </a:lnTo>
                  <a:lnTo>
                    <a:pt x="4215" y="2104"/>
                  </a:lnTo>
                  <a:lnTo>
                    <a:pt x="4048" y="2182"/>
                  </a:lnTo>
                  <a:lnTo>
                    <a:pt x="3875" y="2260"/>
                  </a:lnTo>
                  <a:lnTo>
                    <a:pt x="3689" y="2338"/>
                  </a:lnTo>
                  <a:lnTo>
                    <a:pt x="3498" y="2416"/>
                  </a:lnTo>
                  <a:lnTo>
                    <a:pt x="3295" y="2488"/>
                  </a:lnTo>
                  <a:lnTo>
                    <a:pt x="3085" y="2566"/>
                  </a:lnTo>
                  <a:lnTo>
                    <a:pt x="2864" y="2644"/>
                  </a:lnTo>
                  <a:lnTo>
                    <a:pt x="2643" y="2715"/>
                  </a:lnTo>
                  <a:lnTo>
                    <a:pt x="2410" y="2793"/>
                  </a:lnTo>
                  <a:lnTo>
                    <a:pt x="2164" y="2865"/>
                  </a:lnTo>
                  <a:lnTo>
                    <a:pt x="1919" y="2937"/>
                  </a:lnTo>
                  <a:lnTo>
                    <a:pt x="1662" y="3009"/>
                  </a:lnTo>
                  <a:lnTo>
                    <a:pt x="1399" y="3075"/>
                  </a:lnTo>
                  <a:lnTo>
                    <a:pt x="1136" y="3147"/>
                  </a:lnTo>
                  <a:lnTo>
                    <a:pt x="861" y="3213"/>
                  </a:lnTo>
                  <a:lnTo>
                    <a:pt x="580" y="3279"/>
                  </a:lnTo>
                  <a:lnTo>
                    <a:pt x="0" y="3411"/>
                  </a:lnTo>
                  <a:lnTo>
                    <a:pt x="0" y="3447"/>
                  </a:lnTo>
                  <a:lnTo>
                    <a:pt x="586" y="3315"/>
                  </a:lnTo>
                  <a:lnTo>
                    <a:pt x="867" y="3249"/>
                  </a:lnTo>
                  <a:lnTo>
                    <a:pt x="1148" y="3177"/>
                  </a:lnTo>
                  <a:lnTo>
                    <a:pt x="1417" y="3105"/>
                  </a:lnTo>
                  <a:lnTo>
                    <a:pt x="1680" y="3039"/>
                  </a:lnTo>
                  <a:lnTo>
                    <a:pt x="1937" y="2961"/>
                  </a:lnTo>
                  <a:lnTo>
                    <a:pt x="2188" y="2889"/>
                  </a:lnTo>
                  <a:lnTo>
                    <a:pt x="2434" y="2817"/>
                  </a:lnTo>
                  <a:lnTo>
                    <a:pt x="2673" y="2739"/>
                  </a:lnTo>
                  <a:lnTo>
                    <a:pt x="2900" y="2668"/>
                  </a:lnTo>
                  <a:lnTo>
                    <a:pt x="3121" y="2590"/>
                  </a:lnTo>
                  <a:lnTo>
                    <a:pt x="3330" y="2512"/>
                  </a:lnTo>
                  <a:lnTo>
                    <a:pt x="3534" y="2434"/>
                  </a:lnTo>
                  <a:lnTo>
                    <a:pt x="3731" y="2356"/>
                  </a:lnTo>
                  <a:lnTo>
                    <a:pt x="3916" y="2278"/>
                  </a:lnTo>
                  <a:lnTo>
                    <a:pt x="4096" y="2200"/>
                  </a:lnTo>
                  <a:lnTo>
                    <a:pt x="4263" y="2116"/>
                  </a:lnTo>
                  <a:lnTo>
                    <a:pt x="4425" y="2038"/>
                  </a:lnTo>
                  <a:lnTo>
                    <a:pt x="4574" y="1960"/>
                  </a:lnTo>
                  <a:lnTo>
                    <a:pt x="4718" y="1876"/>
                  </a:lnTo>
                  <a:lnTo>
                    <a:pt x="4849" y="1798"/>
                  </a:lnTo>
                  <a:lnTo>
                    <a:pt x="4969" y="1720"/>
                  </a:lnTo>
                  <a:lnTo>
                    <a:pt x="5076" y="1636"/>
                  </a:lnTo>
                  <a:lnTo>
                    <a:pt x="5178" y="1559"/>
                  </a:lnTo>
                  <a:lnTo>
                    <a:pt x="5262" y="1481"/>
                  </a:lnTo>
                  <a:lnTo>
                    <a:pt x="5339" y="1397"/>
                  </a:lnTo>
                  <a:lnTo>
                    <a:pt x="5405" y="1319"/>
                  </a:lnTo>
                  <a:lnTo>
                    <a:pt x="5459" y="1241"/>
                  </a:lnTo>
                  <a:lnTo>
                    <a:pt x="5507" y="1163"/>
                  </a:lnTo>
                  <a:lnTo>
                    <a:pt x="5537" y="1085"/>
                  </a:lnTo>
                  <a:lnTo>
                    <a:pt x="5555" y="1007"/>
                  </a:lnTo>
                  <a:lnTo>
                    <a:pt x="5555" y="1007"/>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21" name="Freeform 5"/>
            <p:cNvSpPr>
              <a:spLocks noChangeArrowheads="1"/>
            </p:cNvSpPr>
            <p:nvPr/>
          </p:nvSpPr>
          <p:spPr bwMode="auto">
            <a:xfrm>
              <a:off x="4942" y="0"/>
              <a:ext cx="816" cy="276"/>
            </a:xfrm>
            <a:custGeom>
              <a:avLst/>
              <a:gdLst/>
              <a:ahLst/>
              <a:cxnLst>
                <a:cxn ang="0">
                  <a:pos x="813" y="222"/>
                </a:cxn>
                <a:cxn ang="0">
                  <a:pos x="670" y="162"/>
                </a:cxn>
                <a:cxn ang="0">
                  <a:pos x="514" y="108"/>
                </a:cxn>
                <a:cxn ang="0">
                  <a:pos x="347" y="54"/>
                </a:cxn>
                <a:cxn ang="0">
                  <a:pos x="167" y="0"/>
                </a:cxn>
                <a:cxn ang="0">
                  <a:pos x="0" y="0"/>
                </a:cxn>
                <a:cxn ang="0">
                  <a:pos x="227" y="60"/>
                </a:cxn>
                <a:cxn ang="0">
                  <a:pos x="442" y="132"/>
                </a:cxn>
                <a:cxn ang="0">
                  <a:pos x="634" y="204"/>
                </a:cxn>
                <a:cxn ang="0">
                  <a:pos x="813" y="276"/>
                </a:cxn>
                <a:cxn ang="0">
                  <a:pos x="813" y="222"/>
                </a:cxn>
                <a:cxn ang="0">
                  <a:pos x="813" y="222"/>
                </a:cxn>
              </a:cxnLst>
              <a:rect l="0" t="0" r="r" b="b"/>
              <a:pathLst>
                <a:path w="813" h="276">
                  <a:moveTo>
                    <a:pt x="813" y="222"/>
                  </a:moveTo>
                  <a:lnTo>
                    <a:pt x="670" y="162"/>
                  </a:lnTo>
                  <a:lnTo>
                    <a:pt x="514" y="108"/>
                  </a:lnTo>
                  <a:lnTo>
                    <a:pt x="347" y="54"/>
                  </a:lnTo>
                  <a:lnTo>
                    <a:pt x="167" y="0"/>
                  </a:lnTo>
                  <a:lnTo>
                    <a:pt x="0" y="0"/>
                  </a:lnTo>
                  <a:lnTo>
                    <a:pt x="227" y="60"/>
                  </a:lnTo>
                  <a:lnTo>
                    <a:pt x="442" y="132"/>
                  </a:lnTo>
                  <a:lnTo>
                    <a:pt x="634" y="204"/>
                  </a:lnTo>
                  <a:lnTo>
                    <a:pt x="813" y="276"/>
                  </a:lnTo>
                  <a:lnTo>
                    <a:pt x="813" y="222"/>
                  </a:lnTo>
                  <a:lnTo>
                    <a:pt x="813" y="222"/>
                  </a:lnTo>
                  <a:close/>
                </a:path>
              </a:pathLst>
            </a:custGeom>
            <a:gradFill rotWithShape="0">
              <a:gsLst>
                <a:gs pos="0">
                  <a:srgbClr val="D5D5D5"/>
                </a:gs>
                <a:gs pos="50000">
                  <a:srgbClr val="CDCDCD"/>
                </a:gs>
                <a:gs pos="100000">
                  <a:srgbClr val="D5D5D5"/>
                </a:gs>
              </a:gsLst>
              <a:lin ang="10800000" scaled="1"/>
            </a:gradFill>
            <a:ln w="9525">
              <a:noFill/>
              <a:round/>
              <a:headEnd/>
              <a:tailEnd/>
            </a:ln>
            <a:effectLst/>
          </p:spPr>
          <p:txBody>
            <a:bodyPr wrap="none" anchor="ctr"/>
            <a:lstStyle/>
            <a:p>
              <a:pPr>
                <a:defRPr/>
              </a:pPr>
              <a:endParaRPr lang="ru-RU"/>
            </a:p>
          </p:txBody>
        </p:sp>
        <p:sp>
          <p:nvSpPr>
            <p:cNvPr id="9222" name="Freeform 6"/>
            <p:cNvSpPr>
              <a:spLocks noChangeArrowheads="1"/>
            </p:cNvSpPr>
            <p:nvPr/>
          </p:nvSpPr>
          <p:spPr bwMode="auto">
            <a:xfrm>
              <a:off x="0" y="1984"/>
              <a:ext cx="5758" cy="2098"/>
            </a:xfrm>
            <a:custGeom>
              <a:avLst/>
              <a:gdLst/>
              <a:ahLst/>
              <a:cxnLst>
                <a:cxn ang="0">
                  <a:pos x="5740" y="0"/>
                </a:cxn>
                <a:cxn ang="0">
                  <a:pos x="5638" y="72"/>
                </a:cxn>
                <a:cxn ang="0">
                  <a:pos x="5537" y="138"/>
                </a:cxn>
                <a:cxn ang="0">
                  <a:pos x="5423" y="210"/>
                </a:cxn>
                <a:cxn ang="0">
                  <a:pos x="5304" y="276"/>
                </a:cxn>
                <a:cxn ang="0">
                  <a:pos x="5052" y="414"/>
                </a:cxn>
                <a:cxn ang="0">
                  <a:pos x="4777" y="552"/>
                </a:cxn>
                <a:cxn ang="0">
                  <a:pos x="4478" y="690"/>
                </a:cxn>
                <a:cxn ang="0">
                  <a:pos x="4162" y="827"/>
                </a:cxn>
                <a:cxn ang="0">
                  <a:pos x="3827" y="959"/>
                </a:cxn>
                <a:cxn ang="0">
                  <a:pos x="3468" y="1091"/>
                </a:cxn>
                <a:cxn ang="0">
                  <a:pos x="3091" y="1223"/>
                </a:cxn>
                <a:cxn ang="0">
                  <a:pos x="2697" y="1355"/>
                </a:cxn>
                <a:cxn ang="0">
                  <a:pos x="2284" y="1481"/>
                </a:cxn>
                <a:cxn ang="0">
                  <a:pos x="1860" y="1601"/>
                </a:cxn>
                <a:cxn ang="0">
                  <a:pos x="1417" y="1721"/>
                </a:cxn>
                <a:cxn ang="0">
                  <a:pos x="957" y="1834"/>
                </a:cxn>
                <a:cxn ang="0">
                  <a:pos x="484" y="1948"/>
                </a:cxn>
                <a:cxn ang="0">
                  <a:pos x="0" y="2056"/>
                </a:cxn>
                <a:cxn ang="0">
                  <a:pos x="0" y="2098"/>
                </a:cxn>
                <a:cxn ang="0">
                  <a:pos x="478" y="1990"/>
                </a:cxn>
                <a:cxn ang="0">
                  <a:pos x="951" y="1882"/>
                </a:cxn>
                <a:cxn ang="0">
                  <a:pos x="1405" y="1763"/>
                </a:cxn>
                <a:cxn ang="0">
                  <a:pos x="1842" y="1649"/>
                </a:cxn>
                <a:cxn ang="0">
                  <a:pos x="2266" y="1523"/>
                </a:cxn>
                <a:cxn ang="0">
                  <a:pos x="2679" y="1397"/>
                </a:cxn>
                <a:cxn ang="0">
                  <a:pos x="3067" y="1271"/>
                </a:cxn>
                <a:cxn ang="0">
                  <a:pos x="3444" y="1139"/>
                </a:cxn>
                <a:cxn ang="0">
                  <a:pos x="3803" y="1007"/>
                </a:cxn>
                <a:cxn ang="0">
                  <a:pos x="4138" y="875"/>
                </a:cxn>
                <a:cxn ang="0">
                  <a:pos x="4460" y="737"/>
                </a:cxn>
                <a:cxn ang="0">
                  <a:pos x="4759" y="600"/>
                </a:cxn>
                <a:cxn ang="0">
                  <a:pos x="5040" y="462"/>
                </a:cxn>
                <a:cxn ang="0">
                  <a:pos x="5292" y="324"/>
                </a:cxn>
                <a:cxn ang="0">
                  <a:pos x="5531" y="186"/>
                </a:cxn>
                <a:cxn ang="0">
                  <a:pos x="5740" y="48"/>
                </a:cxn>
                <a:cxn ang="0">
                  <a:pos x="5740" y="0"/>
                </a:cxn>
                <a:cxn ang="0">
                  <a:pos x="5740" y="0"/>
                </a:cxn>
              </a:cxnLst>
              <a:rect l="0" t="0" r="r" b="b"/>
              <a:pathLst>
                <a:path w="5740" h="2098">
                  <a:moveTo>
                    <a:pt x="5740" y="0"/>
                  </a:moveTo>
                  <a:lnTo>
                    <a:pt x="5638" y="72"/>
                  </a:lnTo>
                  <a:lnTo>
                    <a:pt x="5537" y="138"/>
                  </a:lnTo>
                  <a:lnTo>
                    <a:pt x="5423" y="210"/>
                  </a:lnTo>
                  <a:lnTo>
                    <a:pt x="5304" y="276"/>
                  </a:lnTo>
                  <a:lnTo>
                    <a:pt x="5052" y="414"/>
                  </a:lnTo>
                  <a:lnTo>
                    <a:pt x="4777" y="552"/>
                  </a:lnTo>
                  <a:lnTo>
                    <a:pt x="4478" y="690"/>
                  </a:lnTo>
                  <a:lnTo>
                    <a:pt x="4162" y="827"/>
                  </a:lnTo>
                  <a:lnTo>
                    <a:pt x="3827" y="959"/>
                  </a:lnTo>
                  <a:lnTo>
                    <a:pt x="3468" y="1091"/>
                  </a:lnTo>
                  <a:lnTo>
                    <a:pt x="3091" y="1223"/>
                  </a:lnTo>
                  <a:lnTo>
                    <a:pt x="2697" y="1355"/>
                  </a:lnTo>
                  <a:lnTo>
                    <a:pt x="2284" y="1481"/>
                  </a:lnTo>
                  <a:lnTo>
                    <a:pt x="1860" y="1601"/>
                  </a:lnTo>
                  <a:lnTo>
                    <a:pt x="1417" y="1721"/>
                  </a:lnTo>
                  <a:lnTo>
                    <a:pt x="957" y="1834"/>
                  </a:lnTo>
                  <a:lnTo>
                    <a:pt x="484" y="1948"/>
                  </a:lnTo>
                  <a:lnTo>
                    <a:pt x="0" y="2056"/>
                  </a:lnTo>
                  <a:lnTo>
                    <a:pt x="0" y="2098"/>
                  </a:lnTo>
                  <a:lnTo>
                    <a:pt x="478" y="1990"/>
                  </a:lnTo>
                  <a:lnTo>
                    <a:pt x="951" y="1882"/>
                  </a:lnTo>
                  <a:lnTo>
                    <a:pt x="1405" y="1763"/>
                  </a:lnTo>
                  <a:lnTo>
                    <a:pt x="1842" y="1649"/>
                  </a:lnTo>
                  <a:lnTo>
                    <a:pt x="2266" y="1523"/>
                  </a:lnTo>
                  <a:lnTo>
                    <a:pt x="2679" y="1397"/>
                  </a:lnTo>
                  <a:lnTo>
                    <a:pt x="3067" y="1271"/>
                  </a:lnTo>
                  <a:lnTo>
                    <a:pt x="3444" y="1139"/>
                  </a:lnTo>
                  <a:lnTo>
                    <a:pt x="3803" y="1007"/>
                  </a:lnTo>
                  <a:lnTo>
                    <a:pt x="4138" y="875"/>
                  </a:lnTo>
                  <a:lnTo>
                    <a:pt x="4460" y="737"/>
                  </a:lnTo>
                  <a:lnTo>
                    <a:pt x="4759" y="600"/>
                  </a:lnTo>
                  <a:lnTo>
                    <a:pt x="5040" y="462"/>
                  </a:lnTo>
                  <a:lnTo>
                    <a:pt x="5292" y="324"/>
                  </a:lnTo>
                  <a:lnTo>
                    <a:pt x="5531" y="186"/>
                  </a:lnTo>
                  <a:lnTo>
                    <a:pt x="5740" y="48"/>
                  </a:lnTo>
                  <a:lnTo>
                    <a:pt x="5740" y="0"/>
                  </a:lnTo>
                  <a:lnTo>
                    <a:pt x="5740"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23" name="Freeform 7"/>
            <p:cNvSpPr>
              <a:spLocks noChangeArrowheads="1"/>
            </p:cNvSpPr>
            <p:nvPr/>
          </p:nvSpPr>
          <p:spPr bwMode="auto">
            <a:xfrm>
              <a:off x="0" y="102"/>
              <a:ext cx="1961" cy="1265"/>
            </a:xfrm>
            <a:custGeom>
              <a:avLst/>
              <a:gdLst/>
              <a:ahLst/>
              <a:cxnLst>
                <a:cxn ang="0">
                  <a:pos x="1955" y="485"/>
                </a:cxn>
                <a:cxn ang="0">
                  <a:pos x="1901" y="390"/>
                </a:cxn>
                <a:cxn ang="0">
                  <a:pos x="1770" y="306"/>
                </a:cxn>
                <a:cxn ang="0">
                  <a:pos x="1579" y="228"/>
                </a:cxn>
                <a:cxn ang="0">
                  <a:pos x="1327" y="162"/>
                </a:cxn>
                <a:cxn ang="0">
                  <a:pos x="1010" y="102"/>
                </a:cxn>
                <a:cxn ang="0">
                  <a:pos x="646" y="54"/>
                </a:cxn>
                <a:cxn ang="0">
                  <a:pos x="227" y="18"/>
                </a:cxn>
                <a:cxn ang="0">
                  <a:pos x="0" y="12"/>
                </a:cxn>
                <a:cxn ang="0">
                  <a:pos x="431" y="48"/>
                </a:cxn>
                <a:cxn ang="0">
                  <a:pos x="813" y="90"/>
                </a:cxn>
                <a:cxn ang="0">
                  <a:pos x="1148" y="144"/>
                </a:cxn>
                <a:cxn ang="0">
                  <a:pos x="1423" y="204"/>
                </a:cxn>
                <a:cxn ang="0">
                  <a:pos x="1638" y="276"/>
                </a:cxn>
                <a:cxn ang="0">
                  <a:pos x="1794" y="360"/>
                </a:cxn>
                <a:cxn ang="0">
                  <a:pos x="1883" y="443"/>
                </a:cxn>
                <a:cxn ang="0">
                  <a:pos x="1901" y="539"/>
                </a:cxn>
                <a:cxn ang="0">
                  <a:pos x="1854" y="629"/>
                </a:cxn>
                <a:cxn ang="0">
                  <a:pos x="1746" y="719"/>
                </a:cxn>
                <a:cxn ang="0">
                  <a:pos x="1579" y="809"/>
                </a:cxn>
                <a:cxn ang="0">
                  <a:pos x="1357" y="899"/>
                </a:cxn>
                <a:cxn ang="0">
                  <a:pos x="1088" y="989"/>
                </a:cxn>
                <a:cxn ang="0">
                  <a:pos x="765" y="1073"/>
                </a:cxn>
                <a:cxn ang="0">
                  <a:pos x="407" y="1157"/>
                </a:cxn>
                <a:cxn ang="0">
                  <a:pos x="0" y="1241"/>
                </a:cxn>
                <a:cxn ang="0">
                  <a:pos x="215" y="1223"/>
                </a:cxn>
                <a:cxn ang="0">
                  <a:pos x="610" y="1139"/>
                </a:cxn>
                <a:cxn ang="0">
                  <a:pos x="957" y="1049"/>
                </a:cxn>
                <a:cxn ang="0">
                  <a:pos x="1262" y="959"/>
                </a:cxn>
                <a:cxn ang="0">
                  <a:pos x="1513" y="863"/>
                </a:cxn>
                <a:cxn ang="0">
                  <a:pos x="1716" y="767"/>
                </a:cxn>
                <a:cxn ang="0">
                  <a:pos x="1860" y="677"/>
                </a:cxn>
                <a:cxn ang="0">
                  <a:pos x="1937" y="581"/>
                </a:cxn>
                <a:cxn ang="0">
                  <a:pos x="1955" y="533"/>
                </a:cxn>
              </a:cxnLst>
              <a:rect l="0" t="0" r="r" b="b"/>
              <a:pathLst>
                <a:path w="1955" h="1265">
                  <a:moveTo>
                    <a:pt x="1955" y="533"/>
                  </a:moveTo>
                  <a:lnTo>
                    <a:pt x="1955" y="485"/>
                  </a:lnTo>
                  <a:lnTo>
                    <a:pt x="1937" y="438"/>
                  </a:lnTo>
                  <a:lnTo>
                    <a:pt x="1901" y="390"/>
                  </a:lnTo>
                  <a:lnTo>
                    <a:pt x="1842" y="348"/>
                  </a:lnTo>
                  <a:lnTo>
                    <a:pt x="1770" y="306"/>
                  </a:lnTo>
                  <a:lnTo>
                    <a:pt x="1686" y="270"/>
                  </a:lnTo>
                  <a:lnTo>
                    <a:pt x="1579" y="228"/>
                  </a:lnTo>
                  <a:lnTo>
                    <a:pt x="1459" y="198"/>
                  </a:lnTo>
                  <a:lnTo>
                    <a:pt x="1327" y="162"/>
                  </a:lnTo>
                  <a:lnTo>
                    <a:pt x="1178" y="132"/>
                  </a:lnTo>
                  <a:lnTo>
                    <a:pt x="1010" y="102"/>
                  </a:lnTo>
                  <a:lnTo>
                    <a:pt x="837" y="78"/>
                  </a:lnTo>
                  <a:lnTo>
                    <a:pt x="646" y="54"/>
                  </a:lnTo>
                  <a:lnTo>
                    <a:pt x="442" y="36"/>
                  </a:lnTo>
                  <a:lnTo>
                    <a:pt x="227" y="18"/>
                  </a:lnTo>
                  <a:lnTo>
                    <a:pt x="0" y="0"/>
                  </a:lnTo>
                  <a:lnTo>
                    <a:pt x="0" y="12"/>
                  </a:lnTo>
                  <a:lnTo>
                    <a:pt x="221" y="30"/>
                  </a:lnTo>
                  <a:lnTo>
                    <a:pt x="431" y="48"/>
                  </a:lnTo>
                  <a:lnTo>
                    <a:pt x="628" y="66"/>
                  </a:lnTo>
                  <a:lnTo>
                    <a:pt x="813" y="90"/>
                  </a:lnTo>
                  <a:lnTo>
                    <a:pt x="987" y="114"/>
                  </a:lnTo>
                  <a:lnTo>
                    <a:pt x="1148" y="144"/>
                  </a:lnTo>
                  <a:lnTo>
                    <a:pt x="1292" y="174"/>
                  </a:lnTo>
                  <a:lnTo>
                    <a:pt x="1423" y="204"/>
                  </a:lnTo>
                  <a:lnTo>
                    <a:pt x="1537" y="240"/>
                  </a:lnTo>
                  <a:lnTo>
                    <a:pt x="1638" y="276"/>
                  </a:lnTo>
                  <a:lnTo>
                    <a:pt x="1728" y="318"/>
                  </a:lnTo>
                  <a:lnTo>
                    <a:pt x="1794" y="360"/>
                  </a:lnTo>
                  <a:lnTo>
                    <a:pt x="1848" y="402"/>
                  </a:lnTo>
                  <a:lnTo>
                    <a:pt x="1883" y="443"/>
                  </a:lnTo>
                  <a:lnTo>
                    <a:pt x="1901" y="491"/>
                  </a:lnTo>
                  <a:lnTo>
                    <a:pt x="1901" y="539"/>
                  </a:lnTo>
                  <a:lnTo>
                    <a:pt x="1883" y="587"/>
                  </a:lnTo>
                  <a:lnTo>
                    <a:pt x="1854" y="629"/>
                  </a:lnTo>
                  <a:lnTo>
                    <a:pt x="1806" y="677"/>
                  </a:lnTo>
                  <a:lnTo>
                    <a:pt x="1746" y="719"/>
                  </a:lnTo>
                  <a:lnTo>
                    <a:pt x="1668" y="767"/>
                  </a:lnTo>
                  <a:lnTo>
                    <a:pt x="1579" y="809"/>
                  </a:lnTo>
                  <a:lnTo>
                    <a:pt x="1471" y="857"/>
                  </a:lnTo>
                  <a:lnTo>
                    <a:pt x="1357" y="899"/>
                  </a:lnTo>
                  <a:lnTo>
                    <a:pt x="1226" y="941"/>
                  </a:lnTo>
                  <a:lnTo>
                    <a:pt x="1088" y="989"/>
                  </a:lnTo>
                  <a:lnTo>
                    <a:pt x="933" y="1031"/>
                  </a:lnTo>
                  <a:lnTo>
                    <a:pt x="765" y="1073"/>
                  </a:lnTo>
                  <a:lnTo>
                    <a:pt x="592" y="1115"/>
                  </a:lnTo>
                  <a:lnTo>
                    <a:pt x="407" y="1157"/>
                  </a:lnTo>
                  <a:lnTo>
                    <a:pt x="209" y="1199"/>
                  </a:lnTo>
                  <a:lnTo>
                    <a:pt x="0" y="1241"/>
                  </a:lnTo>
                  <a:lnTo>
                    <a:pt x="0" y="1265"/>
                  </a:lnTo>
                  <a:lnTo>
                    <a:pt x="215" y="1223"/>
                  </a:lnTo>
                  <a:lnTo>
                    <a:pt x="413" y="1181"/>
                  </a:lnTo>
                  <a:lnTo>
                    <a:pt x="610" y="1139"/>
                  </a:lnTo>
                  <a:lnTo>
                    <a:pt x="789" y="1091"/>
                  </a:lnTo>
                  <a:lnTo>
                    <a:pt x="957" y="1049"/>
                  </a:lnTo>
                  <a:lnTo>
                    <a:pt x="1118" y="1001"/>
                  </a:lnTo>
                  <a:lnTo>
                    <a:pt x="1262" y="959"/>
                  </a:lnTo>
                  <a:lnTo>
                    <a:pt x="1393" y="911"/>
                  </a:lnTo>
                  <a:lnTo>
                    <a:pt x="1513" y="863"/>
                  </a:lnTo>
                  <a:lnTo>
                    <a:pt x="1620" y="815"/>
                  </a:lnTo>
                  <a:lnTo>
                    <a:pt x="1716" y="767"/>
                  </a:lnTo>
                  <a:lnTo>
                    <a:pt x="1794" y="725"/>
                  </a:lnTo>
                  <a:lnTo>
                    <a:pt x="1860" y="677"/>
                  </a:lnTo>
                  <a:lnTo>
                    <a:pt x="1907" y="629"/>
                  </a:lnTo>
                  <a:lnTo>
                    <a:pt x="1937" y="581"/>
                  </a:lnTo>
                  <a:lnTo>
                    <a:pt x="1955" y="533"/>
                  </a:lnTo>
                  <a:lnTo>
                    <a:pt x="1955" y="533"/>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24" name="Freeform 8"/>
            <p:cNvSpPr>
              <a:spLocks noChangeArrowheads="1"/>
            </p:cNvSpPr>
            <p:nvPr/>
          </p:nvSpPr>
          <p:spPr bwMode="auto">
            <a:xfrm>
              <a:off x="0" y="0"/>
              <a:ext cx="4709" cy="2901"/>
            </a:xfrm>
            <a:custGeom>
              <a:avLst/>
              <a:gdLst/>
              <a:ahLst/>
              <a:cxnLst>
                <a:cxn ang="0">
                  <a:pos x="4694" y="797"/>
                </a:cxn>
                <a:cxn ang="0">
                  <a:pos x="4664" y="665"/>
                </a:cxn>
                <a:cxn ang="0">
                  <a:pos x="4586" y="540"/>
                </a:cxn>
                <a:cxn ang="0">
                  <a:pos x="4466" y="426"/>
                </a:cxn>
                <a:cxn ang="0">
                  <a:pos x="4299" y="312"/>
                </a:cxn>
                <a:cxn ang="0">
                  <a:pos x="4084" y="216"/>
                </a:cxn>
                <a:cxn ang="0">
                  <a:pos x="3833" y="120"/>
                </a:cxn>
                <a:cxn ang="0">
                  <a:pos x="3540" y="36"/>
                </a:cxn>
                <a:cxn ang="0">
                  <a:pos x="3205" y="0"/>
                </a:cxn>
                <a:cxn ang="0">
                  <a:pos x="3540" y="78"/>
                </a:cxn>
                <a:cxn ang="0">
                  <a:pos x="3833" y="162"/>
                </a:cxn>
                <a:cxn ang="0">
                  <a:pos x="4084" y="258"/>
                </a:cxn>
                <a:cxn ang="0">
                  <a:pos x="4287" y="366"/>
                </a:cxn>
                <a:cxn ang="0">
                  <a:pos x="4443" y="480"/>
                </a:cxn>
                <a:cxn ang="0">
                  <a:pos x="4550" y="605"/>
                </a:cxn>
                <a:cxn ang="0">
                  <a:pos x="4610" y="737"/>
                </a:cxn>
                <a:cxn ang="0">
                  <a:pos x="4610" y="875"/>
                </a:cxn>
                <a:cxn ang="0">
                  <a:pos x="4568" y="1001"/>
                </a:cxn>
                <a:cxn ang="0">
                  <a:pos x="4490" y="1127"/>
                </a:cxn>
                <a:cxn ang="0">
                  <a:pos x="4371" y="1259"/>
                </a:cxn>
                <a:cxn ang="0">
                  <a:pos x="4215" y="1385"/>
                </a:cxn>
                <a:cxn ang="0">
                  <a:pos x="4024" y="1517"/>
                </a:cxn>
                <a:cxn ang="0">
                  <a:pos x="3803" y="1648"/>
                </a:cxn>
                <a:cxn ang="0">
                  <a:pos x="3546" y="1774"/>
                </a:cxn>
                <a:cxn ang="0">
                  <a:pos x="3259" y="1906"/>
                </a:cxn>
                <a:cxn ang="0">
                  <a:pos x="2942" y="2032"/>
                </a:cxn>
                <a:cxn ang="0">
                  <a:pos x="2595" y="2164"/>
                </a:cxn>
                <a:cxn ang="0">
                  <a:pos x="2224" y="2284"/>
                </a:cxn>
                <a:cxn ang="0">
                  <a:pos x="1824" y="2410"/>
                </a:cxn>
                <a:cxn ang="0">
                  <a:pos x="1399" y="2530"/>
                </a:cxn>
                <a:cxn ang="0">
                  <a:pos x="484" y="2757"/>
                </a:cxn>
                <a:cxn ang="0">
                  <a:pos x="0" y="2901"/>
                </a:cxn>
                <a:cxn ang="0">
                  <a:pos x="969" y="2674"/>
                </a:cxn>
                <a:cxn ang="0">
                  <a:pos x="1638" y="2494"/>
                </a:cxn>
                <a:cxn ang="0">
                  <a:pos x="2057" y="2374"/>
                </a:cxn>
                <a:cxn ang="0">
                  <a:pos x="2451" y="2248"/>
                </a:cxn>
                <a:cxn ang="0">
                  <a:pos x="2816" y="2116"/>
                </a:cxn>
                <a:cxn ang="0">
                  <a:pos x="3151" y="1984"/>
                </a:cxn>
                <a:cxn ang="0">
                  <a:pos x="3462" y="1858"/>
                </a:cxn>
                <a:cxn ang="0">
                  <a:pos x="3737" y="1720"/>
                </a:cxn>
                <a:cxn ang="0">
                  <a:pos x="3982" y="1589"/>
                </a:cxn>
                <a:cxn ang="0">
                  <a:pos x="4191" y="1457"/>
                </a:cxn>
                <a:cxn ang="0">
                  <a:pos x="4371" y="1325"/>
                </a:cxn>
                <a:cxn ang="0">
                  <a:pos x="4508" y="1193"/>
                </a:cxn>
                <a:cxn ang="0">
                  <a:pos x="4610" y="1061"/>
                </a:cxn>
                <a:cxn ang="0">
                  <a:pos x="4670" y="935"/>
                </a:cxn>
                <a:cxn ang="0">
                  <a:pos x="4688" y="869"/>
                </a:cxn>
              </a:cxnLst>
              <a:rect l="0" t="0" r="r" b="b"/>
              <a:pathLst>
                <a:path w="4694" h="2901">
                  <a:moveTo>
                    <a:pt x="4688" y="869"/>
                  </a:moveTo>
                  <a:lnTo>
                    <a:pt x="4694" y="797"/>
                  </a:lnTo>
                  <a:lnTo>
                    <a:pt x="4688" y="731"/>
                  </a:lnTo>
                  <a:lnTo>
                    <a:pt x="4664" y="665"/>
                  </a:lnTo>
                  <a:lnTo>
                    <a:pt x="4634" y="599"/>
                  </a:lnTo>
                  <a:lnTo>
                    <a:pt x="4586" y="540"/>
                  </a:lnTo>
                  <a:lnTo>
                    <a:pt x="4532" y="480"/>
                  </a:lnTo>
                  <a:lnTo>
                    <a:pt x="4466" y="426"/>
                  </a:lnTo>
                  <a:lnTo>
                    <a:pt x="4389" y="366"/>
                  </a:lnTo>
                  <a:lnTo>
                    <a:pt x="4299" y="312"/>
                  </a:lnTo>
                  <a:lnTo>
                    <a:pt x="4197" y="264"/>
                  </a:lnTo>
                  <a:lnTo>
                    <a:pt x="4084" y="216"/>
                  </a:lnTo>
                  <a:lnTo>
                    <a:pt x="3964" y="168"/>
                  </a:lnTo>
                  <a:lnTo>
                    <a:pt x="3833" y="120"/>
                  </a:lnTo>
                  <a:lnTo>
                    <a:pt x="3689" y="78"/>
                  </a:lnTo>
                  <a:lnTo>
                    <a:pt x="3540" y="36"/>
                  </a:lnTo>
                  <a:lnTo>
                    <a:pt x="3378" y="0"/>
                  </a:lnTo>
                  <a:lnTo>
                    <a:pt x="3205" y="0"/>
                  </a:lnTo>
                  <a:lnTo>
                    <a:pt x="3378" y="36"/>
                  </a:lnTo>
                  <a:lnTo>
                    <a:pt x="3540" y="78"/>
                  </a:lnTo>
                  <a:lnTo>
                    <a:pt x="3689" y="120"/>
                  </a:lnTo>
                  <a:lnTo>
                    <a:pt x="3833" y="162"/>
                  </a:lnTo>
                  <a:lnTo>
                    <a:pt x="3964" y="210"/>
                  </a:lnTo>
                  <a:lnTo>
                    <a:pt x="4084" y="258"/>
                  </a:lnTo>
                  <a:lnTo>
                    <a:pt x="4191" y="312"/>
                  </a:lnTo>
                  <a:lnTo>
                    <a:pt x="4287" y="366"/>
                  </a:lnTo>
                  <a:lnTo>
                    <a:pt x="4371" y="420"/>
                  </a:lnTo>
                  <a:lnTo>
                    <a:pt x="4443" y="480"/>
                  </a:lnTo>
                  <a:lnTo>
                    <a:pt x="4502" y="540"/>
                  </a:lnTo>
                  <a:lnTo>
                    <a:pt x="4550" y="605"/>
                  </a:lnTo>
                  <a:lnTo>
                    <a:pt x="4586" y="671"/>
                  </a:lnTo>
                  <a:lnTo>
                    <a:pt x="4610" y="737"/>
                  </a:lnTo>
                  <a:lnTo>
                    <a:pt x="4616" y="803"/>
                  </a:lnTo>
                  <a:lnTo>
                    <a:pt x="4610" y="875"/>
                  </a:lnTo>
                  <a:lnTo>
                    <a:pt x="4592" y="935"/>
                  </a:lnTo>
                  <a:lnTo>
                    <a:pt x="4568" y="1001"/>
                  </a:lnTo>
                  <a:lnTo>
                    <a:pt x="4532" y="1067"/>
                  </a:lnTo>
                  <a:lnTo>
                    <a:pt x="4490" y="1127"/>
                  </a:lnTo>
                  <a:lnTo>
                    <a:pt x="4437" y="1193"/>
                  </a:lnTo>
                  <a:lnTo>
                    <a:pt x="4371" y="1259"/>
                  </a:lnTo>
                  <a:lnTo>
                    <a:pt x="4299" y="1325"/>
                  </a:lnTo>
                  <a:lnTo>
                    <a:pt x="4215" y="1385"/>
                  </a:lnTo>
                  <a:lnTo>
                    <a:pt x="4126" y="1451"/>
                  </a:lnTo>
                  <a:lnTo>
                    <a:pt x="4024" y="1517"/>
                  </a:lnTo>
                  <a:lnTo>
                    <a:pt x="3916" y="1583"/>
                  </a:lnTo>
                  <a:lnTo>
                    <a:pt x="3803" y="1648"/>
                  </a:lnTo>
                  <a:lnTo>
                    <a:pt x="3677" y="1714"/>
                  </a:lnTo>
                  <a:lnTo>
                    <a:pt x="3546" y="1774"/>
                  </a:lnTo>
                  <a:lnTo>
                    <a:pt x="3408" y="1840"/>
                  </a:lnTo>
                  <a:lnTo>
                    <a:pt x="3259" y="1906"/>
                  </a:lnTo>
                  <a:lnTo>
                    <a:pt x="3103" y="1972"/>
                  </a:lnTo>
                  <a:lnTo>
                    <a:pt x="2942" y="2032"/>
                  </a:lnTo>
                  <a:lnTo>
                    <a:pt x="2768" y="2098"/>
                  </a:lnTo>
                  <a:lnTo>
                    <a:pt x="2595" y="2164"/>
                  </a:lnTo>
                  <a:lnTo>
                    <a:pt x="2410" y="2224"/>
                  </a:lnTo>
                  <a:lnTo>
                    <a:pt x="2224" y="2284"/>
                  </a:lnTo>
                  <a:lnTo>
                    <a:pt x="2027" y="2350"/>
                  </a:lnTo>
                  <a:lnTo>
                    <a:pt x="1824" y="2410"/>
                  </a:lnTo>
                  <a:lnTo>
                    <a:pt x="1614" y="2470"/>
                  </a:lnTo>
                  <a:lnTo>
                    <a:pt x="1399" y="2530"/>
                  </a:lnTo>
                  <a:lnTo>
                    <a:pt x="957" y="2644"/>
                  </a:lnTo>
                  <a:lnTo>
                    <a:pt x="484" y="2757"/>
                  </a:lnTo>
                  <a:lnTo>
                    <a:pt x="0" y="2865"/>
                  </a:lnTo>
                  <a:lnTo>
                    <a:pt x="0" y="2901"/>
                  </a:lnTo>
                  <a:lnTo>
                    <a:pt x="496" y="2787"/>
                  </a:lnTo>
                  <a:lnTo>
                    <a:pt x="969" y="2674"/>
                  </a:lnTo>
                  <a:lnTo>
                    <a:pt x="1423" y="2554"/>
                  </a:lnTo>
                  <a:lnTo>
                    <a:pt x="1638" y="2494"/>
                  </a:lnTo>
                  <a:lnTo>
                    <a:pt x="1854" y="2434"/>
                  </a:lnTo>
                  <a:lnTo>
                    <a:pt x="2057" y="2374"/>
                  </a:lnTo>
                  <a:lnTo>
                    <a:pt x="2254" y="2308"/>
                  </a:lnTo>
                  <a:lnTo>
                    <a:pt x="2451" y="2248"/>
                  </a:lnTo>
                  <a:lnTo>
                    <a:pt x="2637" y="2182"/>
                  </a:lnTo>
                  <a:lnTo>
                    <a:pt x="2816" y="2116"/>
                  </a:lnTo>
                  <a:lnTo>
                    <a:pt x="2990" y="2050"/>
                  </a:lnTo>
                  <a:lnTo>
                    <a:pt x="3151" y="1984"/>
                  </a:lnTo>
                  <a:lnTo>
                    <a:pt x="3312" y="1924"/>
                  </a:lnTo>
                  <a:lnTo>
                    <a:pt x="3462" y="1858"/>
                  </a:lnTo>
                  <a:lnTo>
                    <a:pt x="3605" y="1792"/>
                  </a:lnTo>
                  <a:lnTo>
                    <a:pt x="3737" y="1720"/>
                  </a:lnTo>
                  <a:lnTo>
                    <a:pt x="3863" y="1654"/>
                  </a:lnTo>
                  <a:lnTo>
                    <a:pt x="3982" y="1589"/>
                  </a:lnTo>
                  <a:lnTo>
                    <a:pt x="4090" y="1523"/>
                  </a:lnTo>
                  <a:lnTo>
                    <a:pt x="4191" y="1457"/>
                  </a:lnTo>
                  <a:lnTo>
                    <a:pt x="4287" y="1391"/>
                  </a:lnTo>
                  <a:lnTo>
                    <a:pt x="4371" y="1325"/>
                  </a:lnTo>
                  <a:lnTo>
                    <a:pt x="4443" y="1259"/>
                  </a:lnTo>
                  <a:lnTo>
                    <a:pt x="4508" y="1193"/>
                  </a:lnTo>
                  <a:lnTo>
                    <a:pt x="4562" y="1127"/>
                  </a:lnTo>
                  <a:lnTo>
                    <a:pt x="4610" y="1061"/>
                  </a:lnTo>
                  <a:lnTo>
                    <a:pt x="4646" y="995"/>
                  </a:lnTo>
                  <a:lnTo>
                    <a:pt x="4670" y="935"/>
                  </a:lnTo>
                  <a:lnTo>
                    <a:pt x="4688" y="869"/>
                  </a:lnTo>
                  <a:lnTo>
                    <a:pt x="4688" y="869"/>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25" name="Freeform 9"/>
            <p:cNvSpPr>
              <a:spLocks noChangeArrowheads="1"/>
            </p:cNvSpPr>
            <p:nvPr/>
          </p:nvSpPr>
          <p:spPr bwMode="auto">
            <a:xfrm>
              <a:off x="0" y="0"/>
              <a:ext cx="3773" cy="2356"/>
            </a:xfrm>
            <a:custGeom>
              <a:avLst/>
              <a:gdLst/>
              <a:ahLst/>
              <a:cxnLst>
                <a:cxn ang="0">
                  <a:pos x="3761" y="719"/>
                </a:cxn>
                <a:cxn ang="0">
                  <a:pos x="3731" y="599"/>
                </a:cxn>
                <a:cxn ang="0">
                  <a:pos x="3653" y="486"/>
                </a:cxn>
                <a:cxn ang="0">
                  <a:pos x="3522" y="378"/>
                </a:cxn>
                <a:cxn ang="0">
                  <a:pos x="3348" y="282"/>
                </a:cxn>
                <a:cxn ang="0">
                  <a:pos x="3127" y="192"/>
                </a:cxn>
                <a:cxn ang="0">
                  <a:pos x="2864" y="108"/>
                </a:cxn>
                <a:cxn ang="0">
                  <a:pos x="2559" y="36"/>
                </a:cxn>
                <a:cxn ang="0">
                  <a:pos x="2230" y="0"/>
                </a:cxn>
                <a:cxn ang="0">
                  <a:pos x="2577" y="72"/>
                </a:cxn>
                <a:cxn ang="0">
                  <a:pos x="2876" y="150"/>
                </a:cxn>
                <a:cxn ang="0">
                  <a:pos x="3139" y="234"/>
                </a:cxn>
                <a:cxn ang="0">
                  <a:pos x="3348" y="330"/>
                </a:cxn>
                <a:cxn ang="0">
                  <a:pos x="3516" y="432"/>
                </a:cxn>
                <a:cxn ang="0">
                  <a:pos x="3623" y="545"/>
                </a:cxn>
                <a:cxn ang="0">
                  <a:pos x="3683" y="665"/>
                </a:cxn>
                <a:cxn ang="0">
                  <a:pos x="3689" y="791"/>
                </a:cxn>
                <a:cxn ang="0">
                  <a:pos x="3653" y="887"/>
                </a:cxn>
                <a:cxn ang="0">
                  <a:pos x="3593" y="989"/>
                </a:cxn>
                <a:cxn ang="0">
                  <a:pos x="3498" y="1091"/>
                </a:cxn>
                <a:cxn ang="0">
                  <a:pos x="3372" y="1187"/>
                </a:cxn>
                <a:cxn ang="0">
                  <a:pos x="3223" y="1289"/>
                </a:cxn>
                <a:cxn ang="0">
                  <a:pos x="3043" y="1391"/>
                </a:cxn>
                <a:cxn ang="0">
                  <a:pos x="2834" y="1493"/>
                </a:cxn>
                <a:cxn ang="0">
                  <a:pos x="2607" y="1589"/>
                </a:cxn>
                <a:cxn ang="0">
                  <a:pos x="2075" y="1786"/>
                </a:cxn>
                <a:cxn ang="0">
                  <a:pos x="1459" y="1972"/>
                </a:cxn>
                <a:cxn ang="0">
                  <a:pos x="765" y="2158"/>
                </a:cxn>
                <a:cxn ang="0">
                  <a:pos x="0" y="2326"/>
                </a:cxn>
                <a:cxn ang="0">
                  <a:pos x="401" y="2272"/>
                </a:cxn>
                <a:cxn ang="0">
                  <a:pos x="1142" y="2092"/>
                </a:cxn>
                <a:cxn ang="0">
                  <a:pos x="1812" y="1900"/>
                </a:cxn>
                <a:cxn ang="0">
                  <a:pos x="2392" y="1702"/>
                </a:cxn>
                <a:cxn ang="0">
                  <a:pos x="2649" y="1607"/>
                </a:cxn>
                <a:cxn ang="0">
                  <a:pos x="2882" y="1505"/>
                </a:cxn>
                <a:cxn ang="0">
                  <a:pos x="3091" y="1403"/>
                </a:cxn>
                <a:cxn ang="0">
                  <a:pos x="3277" y="1301"/>
                </a:cxn>
                <a:cxn ang="0">
                  <a:pos x="3432" y="1193"/>
                </a:cxn>
                <a:cxn ang="0">
                  <a:pos x="3558" y="1091"/>
                </a:cxn>
                <a:cxn ang="0">
                  <a:pos x="3653" y="989"/>
                </a:cxn>
                <a:cxn ang="0">
                  <a:pos x="3719" y="887"/>
                </a:cxn>
                <a:cxn ang="0">
                  <a:pos x="3755" y="785"/>
                </a:cxn>
              </a:cxnLst>
              <a:rect l="0" t="0" r="r" b="b"/>
              <a:pathLst>
                <a:path w="3761" h="2356">
                  <a:moveTo>
                    <a:pt x="3755" y="785"/>
                  </a:moveTo>
                  <a:lnTo>
                    <a:pt x="3761" y="719"/>
                  </a:lnTo>
                  <a:lnTo>
                    <a:pt x="3755" y="659"/>
                  </a:lnTo>
                  <a:lnTo>
                    <a:pt x="3731" y="599"/>
                  </a:lnTo>
                  <a:lnTo>
                    <a:pt x="3701" y="545"/>
                  </a:lnTo>
                  <a:lnTo>
                    <a:pt x="3653" y="486"/>
                  </a:lnTo>
                  <a:lnTo>
                    <a:pt x="3593" y="432"/>
                  </a:lnTo>
                  <a:lnTo>
                    <a:pt x="3522" y="378"/>
                  </a:lnTo>
                  <a:lnTo>
                    <a:pt x="3444" y="330"/>
                  </a:lnTo>
                  <a:lnTo>
                    <a:pt x="3348" y="282"/>
                  </a:lnTo>
                  <a:lnTo>
                    <a:pt x="3241" y="234"/>
                  </a:lnTo>
                  <a:lnTo>
                    <a:pt x="3127" y="192"/>
                  </a:lnTo>
                  <a:lnTo>
                    <a:pt x="3002" y="150"/>
                  </a:lnTo>
                  <a:lnTo>
                    <a:pt x="2864" y="108"/>
                  </a:lnTo>
                  <a:lnTo>
                    <a:pt x="2715" y="72"/>
                  </a:lnTo>
                  <a:lnTo>
                    <a:pt x="2559" y="36"/>
                  </a:lnTo>
                  <a:lnTo>
                    <a:pt x="2392" y="0"/>
                  </a:lnTo>
                  <a:lnTo>
                    <a:pt x="2230" y="0"/>
                  </a:lnTo>
                  <a:lnTo>
                    <a:pt x="2410" y="36"/>
                  </a:lnTo>
                  <a:lnTo>
                    <a:pt x="2577" y="72"/>
                  </a:lnTo>
                  <a:lnTo>
                    <a:pt x="2732" y="108"/>
                  </a:lnTo>
                  <a:lnTo>
                    <a:pt x="2876" y="150"/>
                  </a:lnTo>
                  <a:lnTo>
                    <a:pt x="3014" y="192"/>
                  </a:lnTo>
                  <a:lnTo>
                    <a:pt x="3139" y="234"/>
                  </a:lnTo>
                  <a:lnTo>
                    <a:pt x="3253" y="282"/>
                  </a:lnTo>
                  <a:lnTo>
                    <a:pt x="3348" y="330"/>
                  </a:lnTo>
                  <a:lnTo>
                    <a:pt x="3438" y="384"/>
                  </a:lnTo>
                  <a:lnTo>
                    <a:pt x="3516" y="432"/>
                  </a:lnTo>
                  <a:lnTo>
                    <a:pt x="3576" y="492"/>
                  </a:lnTo>
                  <a:lnTo>
                    <a:pt x="3623" y="545"/>
                  </a:lnTo>
                  <a:lnTo>
                    <a:pt x="3665" y="605"/>
                  </a:lnTo>
                  <a:lnTo>
                    <a:pt x="3683" y="665"/>
                  </a:lnTo>
                  <a:lnTo>
                    <a:pt x="3695" y="725"/>
                  </a:lnTo>
                  <a:lnTo>
                    <a:pt x="3689" y="791"/>
                  </a:lnTo>
                  <a:lnTo>
                    <a:pt x="3677" y="839"/>
                  </a:lnTo>
                  <a:lnTo>
                    <a:pt x="3653" y="887"/>
                  </a:lnTo>
                  <a:lnTo>
                    <a:pt x="3629" y="941"/>
                  </a:lnTo>
                  <a:lnTo>
                    <a:pt x="3593" y="989"/>
                  </a:lnTo>
                  <a:lnTo>
                    <a:pt x="3546" y="1037"/>
                  </a:lnTo>
                  <a:lnTo>
                    <a:pt x="3498" y="1091"/>
                  </a:lnTo>
                  <a:lnTo>
                    <a:pt x="3438" y="1139"/>
                  </a:lnTo>
                  <a:lnTo>
                    <a:pt x="3372" y="1187"/>
                  </a:lnTo>
                  <a:lnTo>
                    <a:pt x="3301" y="1241"/>
                  </a:lnTo>
                  <a:lnTo>
                    <a:pt x="3223" y="1289"/>
                  </a:lnTo>
                  <a:lnTo>
                    <a:pt x="3133" y="1343"/>
                  </a:lnTo>
                  <a:lnTo>
                    <a:pt x="3043" y="1391"/>
                  </a:lnTo>
                  <a:lnTo>
                    <a:pt x="2942" y="1439"/>
                  </a:lnTo>
                  <a:lnTo>
                    <a:pt x="2834" y="1493"/>
                  </a:lnTo>
                  <a:lnTo>
                    <a:pt x="2727" y="1541"/>
                  </a:lnTo>
                  <a:lnTo>
                    <a:pt x="2607" y="1589"/>
                  </a:lnTo>
                  <a:lnTo>
                    <a:pt x="2356" y="1690"/>
                  </a:lnTo>
                  <a:lnTo>
                    <a:pt x="2075" y="1786"/>
                  </a:lnTo>
                  <a:lnTo>
                    <a:pt x="1782" y="1882"/>
                  </a:lnTo>
                  <a:lnTo>
                    <a:pt x="1459" y="1972"/>
                  </a:lnTo>
                  <a:lnTo>
                    <a:pt x="1124" y="2068"/>
                  </a:lnTo>
                  <a:lnTo>
                    <a:pt x="765" y="2158"/>
                  </a:lnTo>
                  <a:lnTo>
                    <a:pt x="389" y="2242"/>
                  </a:lnTo>
                  <a:lnTo>
                    <a:pt x="0" y="2326"/>
                  </a:lnTo>
                  <a:lnTo>
                    <a:pt x="0" y="2356"/>
                  </a:lnTo>
                  <a:lnTo>
                    <a:pt x="401" y="2272"/>
                  </a:lnTo>
                  <a:lnTo>
                    <a:pt x="777" y="2182"/>
                  </a:lnTo>
                  <a:lnTo>
                    <a:pt x="1142" y="2092"/>
                  </a:lnTo>
                  <a:lnTo>
                    <a:pt x="1483" y="1996"/>
                  </a:lnTo>
                  <a:lnTo>
                    <a:pt x="1812" y="1900"/>
                  </a:lnTo>
                  <a:lnTo>
                    <a:pt x="2111" y="1804"/>
                  </a:lnTo>
                  <a:lnTo>
                    <a:pt x="2392" y="1702"/>
                  </a:lnTo>
                  <a:lnTo>
                    <a:pt x="2523" y="1654"/>
                  </a:lnTo>
                  <a:lnTo>
                    <a:pt x="2649" y="1607"/>
                  </a:lnTo>
                  <a:lnTo>
                    <a:pt x="2768" y="1553"/>
                  </a:lnTo>
                  <a:lnTo>
                    <a:pt x="2882" y="1505"/>
                  </a:lnTo>
                  <a:lnTo>
                    <a:pt x="2990" y="1451"/>
                  </a:lnTo>
                  <a:lnTo>
                    <a:pt x="3091" y="1403"/>
                  </a:lnTo>
                  <a:lnTo>
                    <a:pt x="3187" y="1349"/>
                  </a:lnTo>
                  <a:lnTo>
                    <a:pt x="3277" y="1301"/>
                  </a:lnTo>
                  <a:lnTo>
                    <a:pt x="3354" y="1247"/>
                  </a:lnTo>
                  <a:lnTo>
                    <a:pt x="3432" y="1193"/>
                  </a:lnTo>
                  <a:lnTo>
                    <a:pt x="3498" y="1145"/>
                  </a:lnTo>
                  <a:lnTo>
                    <a:pt x="3558" y="1091"/>
                  </a:lnTo>
                  <a:lnTo>
                    <a:pt x="3611" y="1043"/>
                  </a:lnTo>
                  <a:lnTo>
                    <a:pt x="3653" y="989"/>
                  </a:lnTo>
                  <a:lnTo>
                    <a:pt x="3689" y="941"/>
                  </a:lnTo>
                  <a:lnTo>
                    <a:pt x="3719" y="887"/>
                  </a:lnTo>
                  <a:lnTo>
                    <a:pt x="3743" y="833"/>
                  </a:lnTo>
                  <a:lnTo>
                    <a:pt x="3755" y="785"/>
                  </a:lnTo>
                  <a:lnTo>
                    <a:pt x="3755" y="785"/>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26" name="Freeform 10"/>
            <p:cNvSpPr>
              <a:spLocks noChangeArrowheads="1"/>
            </p:cNvSpPr>
            <p:nvPr/>
          </p:nvSpPr>
          <p:spPr bwMode="auto">
            <a:xfrm>
              <a:off x="0" y="0"/>
              <a:ext cx="2933" cy="1846"/>
            </a:xfrm>
            <a:custGeom>
              <a:avLst/>
              <a:gdLst/>
              <a:ahLst/>
              <a:cxnLst>
                <a:cxn ang="0">
                  <a:pos x="2924" y="647"/>
                </a:cxn>
                <a:cxn ang="0">
                  <a:pos x="2876" y="528"/>
                </a:cxn>
                <a:cxn ang="0">
                  <a:pos x="2750" y="414"/>
                </a:cxn>
                <a:cxn ang="0">
                  <a:pos x="2559" y="318"/>
                </a:cxn>
                <a:cxn ang="0">
                  <a:pos x="2302" y="228"/>
                </a:cxn>
                <a:cxn ang="0">
                  <a:pos x="1985" y="150"/>
                </a:cxn>
                <a:cxn ang="0">
                  <a:pos x="1608" y="78"/>
                </a:cxn>
                <a:cxn ang="0">
                  <a:pos x="1178" y="24"/>
                </a:cxn>
                <a:cxn ang="0">
                  <a:pos x="694" y="0"/>
                </a:cxn>
                <a:cxn ang="0">
                  <a:pos x="1190" y="48"/>
                </a:cxn>
                <a:cxn ang="0">
                  <a:pos x="1626" y="108"/>
                </a:cxn>
                <a:cxn ang="0">
                  <a:pos x="2009" y="180"/>
                </a:cxn>
                <a:cxn ang="0">
                  <a:pos x="2326" y="264"/>
                </a:cxn>
                <a:cxn ang="0">
                  <a:pos x="2571" y="360"/>
                </a:cxn>
                <a:cxn ang="0">
                  <a:pos x="2750" y="468"/>
                </a:cxn>
                <a:cxn ang="0">
                  <a:pos x="2846" y="587"/>
                </a:cxn>
                <a:cxn ang="0">
                  <a:pos x="2864" y="713"/>
                </a:cxn>
                <a:cxn ang="0">
                  <a:pos x="2840" y="785"/>
                </a:cxn>
                <a:cxn ang="0">
                  <a:pos x="2792" y="857"/>
                </a:cxn>
                <a:cxn ang="0">
                  <a:pos x="2625" y="1001"/>
                </a:cxn>
                <a:cxn ang="0">
                  <a:pos x="2368" y="1145"/>
                </a:cxn>
                <a:cxn ang="0">
                  <a:pos x="2033" y="1289"/>
                </a:cxn>
                <a:cxn ang="0">
                  <a:pos x="1626" y="1433"/>
                </a:cxn>
                <a:cxn ang="0">
                  <a:pos x="1142" y="1571"/>
                </a:cxn>
                <a:cxn ang="0">
                  <a:pos x="604" y="1702"/>
                </a:cxn>
                <a:cxn ang="0">
                  <a:pos x="0" y="1828"/>
                </a:cxn>
                <a:cxn ang="0">
                  <a:pos x="311" y="1780"/>
                </a:cxn>
                <a:cxn ang="0">
                  <a:pos x="897" y="1648"/>
                </a:cxn>
                <a:cxn ang="0">
                  <a:pos x="1417" y="1511"/>
                </a:cxn>
                <a:cxn ang="0">
                  <a:pos x="1871" y="1367"/>
                </a:cxn>
                <a:cxn ang="0">
                  <a:pos x="2254" y="1223"/>
                </a:cxn>
                <a:cxn ang="0">
                  <a:pos x="2559" y="1079"/>
                </a:cxn>
                <a:cxn ang="0">
                  <a:pos x="2774" y="929"/>
                </a:cxn>
                <a:cxn ang="0">
                  <a:pos x="2876" y="815"/>
                </a:cxn>
                <a:cxn ang="0">
                  <a:pos x="2912" y="743"/>
                </a:cxn>
                <a:cxn ang="0">
                  <a:pos x="2924" y="707"/>
                </a:cxn>
              </a:cxnLst>
              <a:rect l="0" t="0" r="r" b="b"/>
              <a:pathLst>
                <a:path w="2924" h="1846">
                  <a:moveTo>
                    <a:pt x="2924" y="707"/>
                  </a:moveTo>
                  <a:lnTo>
                    <a:pt x="2924" y="647"/>
                  </a:lnTo>
                  <a:lnTo>
                    <a:pt x="2912" y="581"/>
                  </a:lnTo>
                  <a:lnTo>
                    <a:pt x="2876" y="528"/>
                  </a:lnTo>
                  <a:lnTo>
                    <a:pt x="2822" y="468"/>
                  </a:lnTo>
                  <a:lnTo>
                    <a:pt x="2750" y="414"/>
                  </a:lnTo>
                  <a:lnTo>
                    <a:pt x="2667" y="366"/>
                  </a:lnTo>
                  <a:lnTo>
                    <a:pt x="2559" y="318"/>
                  </a:lnTo>
                  <a:lnTo>
                    <a:pt x="2440" y="270"/>
                  </a:lnTo>
                  <a:lnTo>
                    <a:pt x="2302" y="228"/>
                  </a:lnTo>
                  <a:lnTo>
                    <a:pt x="2153" y="186"/>
                  </a:lnTo>
                  <a:lnTo>
                    <a:pt x="1985" y="150"/>
                  </a:lnTo>
                  <a:lnTo>
                    <a:pt x="1806" y="114"/>
                  </a:lnTo>
                  <a:lnTo>
                    <a:pt x="1608" y="78"/>
                  </a:lnTo>
                  <a:lnTo>
                    <a:pt x="1399" y="54"/>
                  </a:lnTo>
                  <a:lnTo>
                    <a:pt x="1178" y="24"/>
                  </a:lnTo>
                  <a:lnTo>
                    <a:pt x="945" y="0"/>
                  </a:lnTo>
                  <a:lnTo>
                    <a:pt x="694" y="0"/>
                  </a:lnTo>
                  <a:lnTo>
                    <a:pt x="945" y="24"/>
                  </a:lnTo>
                  <a:lnTo>
                    <a:pt x="1190" y="48"/>
                  </a:lnTo>
                  <a:lnTo>
                    <a:pt x="1417" y="78"/>
                  </a:lnTo>
                  <a:lnTo>
                    <a:pt x="1626" y="108"/>
                  </a:lnTo>
                  <a:lnTo>
                    <a:pt x="1824" y="144"/>
                  </a:lnTo>
                  <a:lnTo>
                    <a:pt x="2009" y="180"/>
                  </a:lnTo>
                  <a:lnTo>
                    <a:pt x="2176" y="222"/>
                  </a:lnTo>
                  <a:lnTo>
                    <a:pt x="2326" y="264"/>
                  </a:lnTo>
                  <a:lnTo>
                    <a:pt x="2457" y="312"/>
                  </a:lnTo>
                  <a:lnTo>
                    <a:pt x="2571" y="360"/>
                  </a:lnTo>
                  <a:lnTo>
                    <a:pt x="2667" y="414"/>
                  </a:lnTo>
                  <a:lnTo>
                    <a:pt x="2750" y="468"/>
                  </a:lnTo>
                  <a:lnTo>
                    <a:pt x="2804" y="528"/>
                  </a:lnTo>
                  <a:lnTo>
                    <a:pt x="2846" y="587"/>
                  </a:lnTo>
                  <a:lnTo>
                    <a:pt x="2864" y="647"/>
                  </a:lnTo>
                  <a:lnTo>
                    <a:pt x="2864" y="713"/>
                  </a:lnTo>
                  <a:lnTo>
                    <a:pt x="2852" y="749"/>
                  </a:lnTo>
                  <a:lnTo>
                    <a:pt x="2840" y="785"/>
                  </a:lnTo>
                  <a:lnTo>
                    <a:pt x="2816" y="821"/>
                  </a:lnTo>
                  <a:lnTo>
                    <a:pt x="2792" y="857"/>
                  </a:lnTo>
                  <a:lnTo>
                    <a:pt x="2721" y="929"/>
                  </a:lnTo>
                  <a:lnTo>
                    <a:pt x="2625" y="1001"/>
                  </a:lnTo>
                  <a:lnTo>
                    <a:pt x="2505" y="1073"/>
                  </a:lnTo>
                  <a:lnTo>
                    <a:pt x="2368" y="1145"/>
                  </a:lnTo>
                  <a:lnTo>
                    <a:pt x="2212" y="1217"/>
                  </a:lnTo>
                  <a:lnTo>
                    <a:pt x="2033" y="1289"/>
                  </a:lnTo>
                  <a:lnTo>
                    <a:pt x="1842" y="1361"/>
                  </a:lnTo>
                  <a:lnTo>
                    <a:pt x="1626" y="1433"/>
                  </a:lnTo>
                  <a:lnTo>
                    <a:pt x="1393" y="1499"/>
                  </a:lnTo>
                  <a:lnTo>
                    <a:pt x="1142" y="1571"/>
                  </a:lnTo>
                  <a:lnTo>
                    <a:pt x="879" y="1636"/>
                  </a:lnTo>
                  <a:lnTo>
                    <a:pt x="604" y="1702"/>
                  </a:lnTo>
                  <a:lnTo>
                    <a:pt x="305" y="1768"/>
                  </a:lnTo>
                  <a:lnTo>
                    <a:pt x="0" y="1828"/>
                  </a:lnTo>
                  <a:lnTo>
                    <a:pt x="0" y="1846"/>
                  </a:lnTo>
                  <a:lnTo>
                    <a:pt x="311" y="1780"/>
                  </a:lnTo>
                  <a:lnTo>
                    <a:pt x="610" y="1714"/>
                  </a:lnTo>
                  <a:lnTo>
                    <a:pt x="897" y="1648"/>
                  </a:lnTo>
                  <a:lnTo>
                    <a:pt x="1166" y="1583"/>
                  </a:lnTo>
                  <a:lnTo>
                    <a:pt x="1417" y="1511"/>
                  </a:lnTo>
                  <a:lnTo>
                    <a:pt x="1656" y="1439"/>
                  </a:lnTo>
                  <a:lnTo>
                    <a:pt x="1871" y="1367"/>
                  </a:lnTo>
                  <a:lnTo>
                    <a:pt x="2075" y="1295"/>
                  </a:lnTo>
                  <a:lnTo>
                    <a:pt x="2254" y="1223"/>
                  </a:lnTo>
                  <a:lnTo>
                    <a:pt x="2416" y="1151"/>
                  </a:lnTo>
                  <a:lnTo>
                    <a:pt x="2559" y="1079"/>
                  </a:lnTo>
                  <a:lnTo>
                    <a:pt x="2679" y="1001"/>
                  </a:lnTo>
                  <a:lnTo>
                    <a:pt x="2774" y="929"/>
                  </a:lnTo>
                  <a:lnTo>
                    <a:pt x="2846" y="857"/>
                  </a:lnTo>
                  <a:lnTo>
                    <a:pt x="2876" y="815"/>
                  </a:lnTo>
                  <a:lnTo>
                    <a:pt x="2900" y="779"/>
                  </a:lnTo>
                  <a:lnTo>
                    <a:pt x="2912" y="743"/>
                  </a:lnTo>
                  <a:lnTo>
                    <a:pt x="2924" y="707"/>
                  </a:lnTo>
                  <a:lnTo>
                    <a:pt x="2924" y="707"/>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27" name="Freeform 11"/>
            <p:cNvSpPr>
              <a:spLocks noChangeArrowheads="1"/>
            </p:cNvSpPr>
            <p:nvPr/>
          </p:nvSpPr>
          <p:spPr bwMode="auto">
            <a:xfrm>
              <a:off x="114" y="2847"/>
              <a:ext cx="1493" cy="204"/>
            </a:xfrm>
            <a:custGeom>
              <a:avLst/>
              <a:gdLst/>
              <a:ahLst/>
              <a:cxnLst>
                <a:cxn ang="0">
                  <a:pos x="1399" y="204"/>
                </a:cxn>
                <a:cxn ang="0">
                  <a:pos x="0" y="18"/>
                </a:cxn>
                <a:cxn ang="0">
                  <a:pos x="77" y="0"/>
                </a:cxn>
                <a:cxn ang="0">
                  <a:pos x="1488" y="186"/>
                </a:cxn>
                <a:cxn ang="0">
                  <a:pos x="1399" y="204"/>
                </a:cxn>
                <a:cxn ang="0">
                  <a:pos x="1399" y="204"/>
                </a:cxn>
              </a:cxnLst>
              <a:rect l="0" t="0" r="r" b="b"/>
              <a:pathLst>
                <a:path w="1488" h="204">
                  <a:moveTo>
                    <a:pt x="1399" y="204"/>
                  </a:moveTo>
                  <a:lnTo>
                    <a:pt x="0" y="18"/>
                  </a:lnTo>
                  <a:lnTo>
                    <a:pt x="77" y="0"/>
                  </a:lnTo>
                  <a:lnTo>
                    <a:pt x="1488" y="186"/>
                  </a:lnTo>
                  <a:lnTo>
                    <a:pt x="1399" y="204"/>
                  </a:lnTo>
                  <a:lnTo>
                    <a:pt x="1399" y="204"/>
                  </a:lnTo>
                  <a:close/>
                </a:path>
              </a:pathLst>
            </a:custGeom>
            <a:solidFill>
              <a:srgbClr val="CDCDCD"/>
            </a:solidFill>
            <a:ln w="9525">
              <a:noFill/>
              <a:round/>
              <a:headEnd/>
              <a:tailEnd/>
            </a:ln>
            <a:effectLst/>
          </p:spPr>
          <p:txBody>
            <a:bodyPr wrap="none" anchor="ctr"/>
            <a:lstStyle/>
            <a:p>
              <a:pPr>
                <a:defRPr/>
              </a:pPr>
              <a:endParaRPr lang="ru-RU"/>
            </a:p>
          </p:txBody>
        </p:sp>
        <p:sp>
          <p:nvSpPr>
            <p:cNvPr id="9228" name="Rectangle 12"/>
            <p:cNvSpPr>
              <a:spLocks noChangeArrowheads="1"/>
            </p:cNvSpPr>
            <p:nvPr/>
          </p:nvSpPr>
          <p:spPr bwMode="auto">
            <a:xfrm>
              <a:off x="473" y="3105"/>
              <a:ext cx="1" cy="1"/>
            </a:xfrm>
            <a:prstGeom prst="rect">
              <a:avLst/>
            </a:prstGeom>
            <a:solidFill>
              <a:srgbClr val="141485"/>
            </a:solidFill>
            <a:ln w="9525">
              <a:noFill/>
              <a:round/>
              <a:headEnd/>
              <a:tailEnd/>
            </a:ln>
            <a:effectLst/>
          </p:spPr>
          <p:txBody>
            <a:bodyPr wrap="none" anchor="ctr"/>
            <a:lstStyle/>
            <a:p>
              <a:pPr>
                <a:defRPr/>
              </a:pPr>
              <a:endParaRPr lang="ru-RU"/>
            </a:p>
          </p:txBody>
        </p:sp>
        <p:sp>
          <p:nvSpPr>
            <p:cNvPr id="9229" name="Rectangle 13"/>
            <p:cNvSpPr>
              <a:spLocks noChangeArrowheads="1"/>
            </p:cNvSpPr>
            <p:nvPr/>
          </p:nvSpPr>
          <p:spPr bwMode="auto">
            <a:xfrm>
              <a:off x="473" y="3105"/>
              <a:ext cx="1" cy="1"/>
            </a:xfrm>
            <a:prstGeom prst="rect">
              <a:avLst/>
            </a:prstGeom>
            <a:solidFill>
              <a:srgbClr val="141485"/>
            </a:solidFill>
            <a:ln w="9525">
              <a:noFill/>
              <a:round/>
              <a:headEnd/>
              <a:tailEnd/>
            </a:ln>
            <a:effectLst/>
          </p:spPr>
          <p:txBody>
            <a:bodyPr wrap="none" anchor="ctr"/>
            <a:lstStyle/>
            <a:p>
              <a:pPr>
                <a:defRPr/>
              </a:pPr>
              <a:endParaRPr lang="ru-RU"/>
            </a:p>
          </p:txBody>
        </p:sp>
        <p:grpSp>
          <p:nvGrpSpPr>
            <p:cNvPr id="9236" name="Group 14"/>
            <p:cNvGrpSpPr>
              <a:grpSpLocks/>
            </p:cNvGrpSpPr>
            <p:nvPr/>
          </p:nvGrpSpPr>
          <p:grpSpPr bwMode="auto">
            <a:xfrm>
              <a:off x="192" y="2284"/>
              <a:ext cx="1253" cy="922"/>
              <a:chOff x="192" y="2284"/>
              <a:chExt cx="1253" cy="922"/>
            </a:xfrm>
          </p:grpSpPr>
          <p:sp>
            <p:nvSpPr>
              <p:cNvPr id="9231" name="Freeform 15"/>
              <p:cNvSpPr>
                <a:spLocks noChangeArrowheads="1"/>
              </p:cNvSpPr>
              <p:nvPr/>
            </p:nvSpPr>
            <p:spPr bwMode="auto">
              <a:xfrm>
                <a:off x="408" y="3009"/>
                <a:ext cx="47" cy="6"/>
              </a:xfrm>
              <a:custGeom>
                <a:avLst/>
                <a:gdLst/>
                <a:ahLst/>
                <a:cxnLst>
                  <a:cxn ang="0">
                    <a:pos x="47" y="6"/>
                  </a:cxn>
                  <a:cxn ang="0">
                    <a:pos x="0" y="0"/>
                  </a:cxn>
                  <a:cxn ang="0">
                    <a:pos x="0" y="0"/>
                  </a:cxn>
                  <a:cxn ang="0">
                    <a:pos x="47" y="6"/>
                  </a:cxn>
                  <a:cxn ang="0">
                    <a:pos x="47" y="6"/>
                  </a:cxn>
                  <a:cxn ang="0">
                    <a:pos x="47" y="6"/>
                  </a:cxn>
                </a:cxnLst>
                <a:rect l="0" t="0" r="r" b="b"/>
                <a:pathLst>
                  <a:path w="47" h="6">
                    <a:moveTo>
                      <a:pt x="47" y="6"/>
                    </a:moveTo>
                    <a:lnTo>
                      <a:pt x="0" y="0"/>
                    </a:lnTo>
                    <a:lnTo>
                      <a:pt x="0" y="0"/>
                    </a:lnTo>
                    <a:lnTo>
                      <a:pt x="47" y="6"/>
                    </a:lnTo>
                    <a:lnTo>
                      <a:pt x="47" y="6"/>
                    </a:lnTo>
                    <a:lnTo>
                      <a:pt x="47" y="6"/>
                    </a:lnTo>
                    <a:close/>
                  </a:path>
                </a:pathLst>
              </a:custGeom>
              <a:solidFill>
                <a:srgbClr val="141485"/>
              </a:solidFill>
              <a:ln w="9525">
                <a:noFill/>
                <a:round/>
                <a:headEnd/>
                <a:tailEnd/>
              </a:ln>
              <a:effectLst/>
            </p:spPr>
            <p:txBody>
              <a:bodyPr wrap="none" anchor="ctr"/>
              <a:lstStyle/>
              <a:p>
                <a:pPr>
                  <a:defRPr/>
                </a:pPr>
                <a:endParaRPr lang="ru-RU"/>
              </a:p>
            </p:txBody>
          </p:sp>
          <p:sp>
            <p:nvSpPr>
              <p:cNvPr id="9232" name="Freeform 16"/>
              <p:cNvSpPr>
                <a:spLocks noChangeArrowheads="1"/>
              </p:cNvSpPr>
              <p:nvPr/>
            </p:nvSpPr>
            <p:spPr bwMode="auto">
              <a:xfrm>
                <a:off x="912" y="2284"/>
                <a:ext cx="324" cy="162"/>
              </a:xfrm>
              <a:custGeom>
                <a:avLst/>
                <a:gdLst/>
                <a:ahLst/>
                <a:cxnLst>
                  <a:cxn ang="0">
                    <a:pos x="0" y="24"/>
                  </a:cxn>
                  <a:cxn ang="0">
                    <a:pos x="6" y="24"/>
                  </a:cxn>
                  <a:cxn ang="0">
                    <a:pos x="12" y="18"/>
                  </a:cxn>
                  <a:cxn ang="0">
                    <a:pos x="48" y="6"/>
                  </a:cxn>
                  <a:cxn ang="0">
                    <a:pos x="101" y="0"/>
                  </a:cxn>
                  <a:cxn ang="0">
                    <a:pos x="137" y="6"/>
                  </a:cxn>
                  <a:cxn ang="0">
                    <a:pos x="173" y="18"/>
                  </a:cxn>
                  <a:cxn ang="0">
                    <a:pos x="239" y="54"/>
                  </a:cxn>
                  <a:cxn ang="0">
                    <a:pos x="287" y="90"/>
                  </a:cxn>
                  <a:cxn ang="0">
                    <a:pos x="317" y="114"/>
                  </a:cxn>
                  <a:cxn ang="0">
                    <a:pos x="323" y="126"/>
                  </a:cxn>
                  <a:cxn ang="0">
                    <a:pos x="323" y="126"/>
                  </a:cxn>
                  <a:cxn ang="0">
                    <a:pos x="221" y="162"/>
                  </a:cxn>
                  <a:cxn ang="0">
                    <a:pos x="0" y="24"/>
                  </a:cxn>
                  <a:cxn ang="0">
                    <a:pos x="0" y="24"/>
                  </a:cxn>
                </a:cxnLst>
                <a:rect l="0" t="0" r="r" b="b"/>
                <a:pathLst>
                  <a:path w="323" h="162">
                    <a:moveTo>
                      <a:pt x="0" y="24"/>
                    </a:moveTo>
                    <a:lnTo>
                      <a:pt x="6" y="24"/>
                    </a:lnTo>
                    <a:lnTo>
                      <a:pt x="12" y="18"/>
                    </a:lnTo>
                    <a:lnTo>
                      <a:pt x="48" y="6"/>
                    </a:lnTo>
                    <a:lnTo>
                      <a:pt x="101" y="0"/>
                    </a:lnTo>
                    <a:lnTo>
                      <a:pt x="137" y="6"/>
                    </a:lnTo>
                    <a:lnTo>
                      <a:pt x="173" y="18"/>
                    </a:lnTo>
                    <a:lnTo>
                      <a:pt x="239" y="54"/>
                    </a:lnTo>
                    <a:lnTo>
                      <a:pt x="287" y="90"/>
                    </a:lnTo>
                    <a:lnTo>
                      <a:pt x="317" y="114"/>
                    </a:lnTo>
                    <a:lnTo>
                      <a:pt x="323" y="126"/>
                    </a:lnTo>
                    <a:lnTo>
                      <a:pt x="323" y="126"/>
                    </a:lnTo>
                    <a:lnTo>
                      <a:pt x="221" y="162"/>
                    </a:lnTo>
                    <a:lnTo>
                      <a:pt x="0" y="24"/>
                    </a:lnTo>
                    <a:lnTo>
                      <a:pt x="0" y="24"/>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33" name="Freeform 17"/>
              <p:cNvSpPr>
                <a:spLocks noChangeArrowheads="1"/>
              </p:cNvSpPr>
              <p:nvPr/>
            </p:nvSpPr>
            <p:spPr bwMode="auto">
              <a:xfrm>
                <a:off x="192" y="2284"/>
                <a:ext cx="1254" cy="923"/>
              </a:xfrm>
              <a:custGeom>
                <a:avLst/>
                <a:gdLst/>
                <a:ahLst/>
                <a:cxnLst>
                  <a:cxn ang="0">
                    <a:pos x="1166" y="641"/>
                  </a:cxn>
                  <a:cxn ang="0">
                    <a:pos x="1166" y="473"/>
                  </a:cxn>
                  <a:cxn ang="0">
                    <a:pos x="1136" y="384"/>
                  </a:cxn>
                  <a:cxn ang="0">
                    <a:pos x="1112" y="288"/>
                  </a:cxn>
                  <a:cxn ang="0">
                    <a:pos x="1053" y="174"/>
                  </a:cxn>
                  <a:cxn ang="0">
                    <a:pos x="981" y="96"/>
                  </a:cxn>
                  <a:cxn ang="0">
                    <a:pos x="963" y="72"/>
                  </a:cxn>
                  <a:cxn ang="0">
                    <a:pos x="891" y="18"/>
                  </a:cxn>
                  <a:cxn ang="0">
                    <a:pos x="819" y="6"/>
                  </a:cxn>
                  <a:cxn ang="0">
                    <a:pos x="712" y="24"/>
                  </a:cxn>
                  <a:cxn ang="0">
                    <a:pos x="664" y="42"/>
                  </a:cxn>
                  <a:cxn ang="0">
                    <a:pos x="568" y="120"/>
                  </a:cxn>
                  <a:cxn ang="0">
                    <a:pos x="532" y="228"/>
                  </a:cxn>
                  <a:cxn ang="0">
                    <a:pos x="509" y="348"/>
                  </a:cxn>
                  <a:cxn ang="0">
                    <a:pos x="431" y="479"/>
                  </a:cxn>
                  <a:cxn ang="0">
                    <a:pos x="413" y="539"/>
                  </a:cxn>
                  <a:cxn ang="0">
                    <a:pos x="353" y="599"/>
                  </a:cxn>
                  <a:cxn ang="0">
                    <a:pos x="305" y="629"/>
                  </a:cxn>
                  <a:cxn ang="0">
                    <a:pos x="293" y="635"/>
                  </a:cxn>
                  <a:cxn ang="0">
                    <a:pos x="257" y="677"/>
                  </a:cxn>
                  <a:cxn ang="0">
                    <a:pos x="150" y="797"/>
                  </a:cxn>
                  <a:cxn ang="0">
                    <a:pos x="54" y="839"/>
                  </a:cxn>
                  <a:cxn ang="0">
                    <a:pos x="156" y="905"/>
                  </a:cxn>
                  <a:cxn ang="0">
                    <a:pos x="240" y="869"/>
                  </a:cxn>
                  <a:cxn ang="0">
                    <a:pos x="640" y="827"/>
                  </a:cxn>
                  <a:cxn ang="0">
                    <a:pos x="700" y="725"/>
                  </a:cxn>
                  <a:cxn ang="0">
                    <a:pos x="694" y="611"/>
                  </a:cxn>
                  <a:cxn ang="0">
                    <a:pos x="778" y="551"/>
                  </a:cxn>
                  <a:cxn ang="0">
                    <a:pos x="879" y="449"/>
                  </a:cxn>
                  <a:cxn ang="0">
                    <a:pos x="909" y="414"/>
                  </a:cxn>
                  <a:cxn ang="0">
                    <a:pos x="975" y="318"/>
                  </a:cxn>
                  <a:cxn ang="0">
                    <a:pos x="1023" y="336"/>
                  </a:cxn>
                  <a:cxn ang="0">
                    <a:pos x="1118" y="617"/>
                  </a:cxn>
                  <a:cxn ang="0">
                    <a:pos x="1112" y="689"/>
                  </a:cxn>
                  <a:cxn ang="0">
                    <a:pos x="1148" y="749"/>
                  </a:cxn>
                  <a:cxn ang="0">
                    <a:pos x="1202" y="713"/>
                  </a:cxn>
                  <a:cxn ang="0">
                    <a:pos x="1238" y="749"/>
                  </a:cxn>
                  <a:cxn ang="0">
                    <a:pos x="1250" y="743"/>
                  </a:cxn>
                  <a:cxn ang="0">
                    <a:pos x="694" y="264"/>
                  </a:cxn>
                  <a:cxn ang="0">
                    <a:pos x="784" y="372"/>
                  </a:cxn>
                  <a:cxn ang="0">
                    <a:pos x="766" y="443"/>
                  </a:cxn>
                  <a:cxn ang="0">
                    <a:pos x="706" y="515"/>
                  </a:cxn>
                  <a:cxn ang="0">
                    <a:pos x="658" y="569"/>
                  </a:cxn>
                  <a:cxn ang="0">
                    <a:pos x="616" y="593"/>
                  </a:cxn>
                  <a:cxn ang="0">
                    <a:pos x="574" y="617"/>
                  </a:cxn>
                  <a:cxn ang="0">
                    <a:pos x="562" y="707"/>
                  </a:cxn>
                  <a:cxn ang="0">
                    <a:pos x="353" y="755"/>
                  </a:cxn>
                  <a:cxn ang="0">
                    <a:pos x="389" y="641"/>
                  </a:cxn>
                  <a:cxn ang="0">
                    <a:pos x="425" y="647"/>
                  </a:cxn>
                  <a:cxn ang="0">
                    <a:pos x="443" y="617"/>
                  </a:cxn>
                  <a:cxn ang="0">
                    <a:pos x="568" y="515"/>
                  </a:cxn>
                  <a:cxn ang="0">
                    <a:pos x="616" y="473"/>
                  </a:cxn>
                  <a:cxn ang="0">
                    <a:pos x="640" y="396"/>
                  </a:cxn>
                  <a:cxn ang="0">
                    <a:pos x="640" y="378"/>
                  </a:cxn>
                  <a:cxn ang="0">
                    <a:pos x="664" y="270"/>
                  </a:cxn>
                  <a:cxn ang="0">
                    <a:pos x="682" y="192"/>
                  </a:cxn>
                  <a:cxn ang="0">
                    <a:pos x="694" y="264"/>
                  </a:cxn>
                  <a:cxn ang="0">
                    <a:pos x="532" y="455"/>
                  </a:cxn>
                  <a:cxn ang="0">
                    <a:pos x="634" y="803"/>
                  </a:cxn>
                </a:cxnLst>
                <a:rect l="0" t="0" r="r" b="b"/>
                <a:pathLst>
                  <a:path w="1250" h="923">
                    <a:moveTo>
                      <a:pt x="1244" y="713"/>
                    </a:moveTo>
                    <a:lnTo>
                      <a:pt x="1214" y="683"/>
                    </a:lnTo>
                    <a:lnTo>
                      <a:pt x="1166" y="653"/>
                    </a:lnTo>
                    <a:lnTo>
                      <a:pt x="1166" y="653"/>
                    </a:lnTo>
                    <a:lnTo>
                      <a:pt x="1166" y="641"/>
                    </a:lnTo>
                    <a:lnTo>
                      <a:pt x="1172" y="617"/>
                    </a:lnTo>
                    <a:lnTo>
                      <a:pt x="1172" y="581"/>
                    </a:lnTo>
                    <a:lnTo>
                      <a:pt x="1172" y="545"/>
                    </a:lnTo>
                    <a:lnTo>
                      <a:pt x="1172" y="509"/>
                    </a:lnTo>
                    <a:lnTo>
                      <a:pt x="1166" y="473"/>
                    </a:lnTo>
                    <a:lnTo>
                      <a:pt x="1154" y="443"/>
                    </a:lnTo>
                    <a:lnTo>
                      <a:pt x="1148" y="431"/>
                    </a:lnTo>
                    <a:lnTo>
                      <a:pt x="1142" y="425"/>
                    </a:lnTo>
                    <a:lnTo>
                      <a:pt x="1142" y="408"/>
                    </a:lnTo>
                    <a:lnTo>
                      <a:pt x="1136" y="384"/>
                    </a:lnTo>
                    <a:lnTo>
                      <a:pt x="1130" y="354"/>
                    </a:lnTo>
                    <a:lnTo>
                      <a:pt x="1118" y="324"/>
                    </a:lnTo>
                    <a:lnTo>
                      <a:pt x="1106" y="300"/>
                    </a:lnTo>
                    <a:lnTo>
                      <a:pt x="1112" y="294"/>
                    </a:lnTo>
                    <a:lnTo>
                      <a:pt x="1112" y="288"/>
                    </a:lnTo>
                    <a:lnTo>
                      <a:pt x="1112" y="270"/>
                    </a:lnTo>
                    <a:lnTo>
                      <a:pt x="1106" y="252"/>
                    </a:lnTo>
                    <a:lnTo>
                      <a:pt x="1083" y="210"/>
                    </a:lnTo>
                    <a:lnTo>
                      <a:pt x="1059" y="180"/>
                    </a:lnTo>
                    <a:lnTo>
                      <a:pt x="1053" y="174"/>
                    </a:lnTo>
                    <a:lnTo>
                      <a:pt x="1047" y="168"/>
                    </a:lnTo>
                    <a:lnTo>
                      <a:pt x="1041" y="126"/>
                    </a:lnTo>
                    <a:lnTo>
                      <a:pt x="1017" y="114"/>
                    </a:lnTo>
                    <a:lnTo>
                      <a:pt x="987" y="90"/>
                    </a:lnTo>
                    <a:lnTo>
                      <a:pt x="981" y="96"/>
                    </a:lnTo>
                    <a:lnTo>
                      <a:pt x="981" y="102"/>
                    </a:lnTo>
                    <a:lnTo>
                      <a:pt x="975" y="120"/>
                    </a:lnTo>
                    <a:lnTo>
                      <a:pt x="975" y="108"/>
                    </a:lnTo>
                    <a:lnTo>
                      <a:pt x="969" y="90"/>
                    </a:lnTo>
                    <a:lnTo>
                      <a:pt x="963" y="72"/>
                    </a:lnTo>
                    <a:lnTo>
                      <a:pt x="963" y="66"/>
                    </a:lnTo>
                    <a:lnTo>
                      <a:pt x="933" y="42"/>
                    </a:lnTo>
                    <a:lnTo>
                      <a:pt x="921" y="36"/>
                    </a:lnTo>
                    <a:lnTo>
                      <a:pt x="915" y="30"/>
                    </a:lnTo>
                    <a:lnTo>
                      <a:pt x="891" y="18"/>
                    </a:lnTo>
                    <a:lnTo>
                      <a:pt x="885" y="18"/>
                    </a:lnTo>
                    <a:lnTo>
                      <a:pt x="867" y="18"/>
                    </a:lnTo>
                    <a:lnTo>
                      <a:pt x="855" y="18"/>
                    </a:lnTo>
                    <a:lnTo>
                      <a:pt x="849" y="18"/>
                    </a:lnTo>
                    <a:lnTo>
                      <a:pt x="819" y="6"/>
                    </a:lnTo>
                    <a:lnTo>
                      <a:pt x="796" y="0"/>
                    </a:lnTo>
                    <a:lnTo>
                      <a:pt x="772" y="6"/>
                    </a:lnTo>
                    <a:lnTo>
                      <a:pt x="754" y="18"/>
                    </a:lnTo>
                    <a:lnTo>
                      <a:pt x="730" y="18"/>
                    </a:lnTo>
                    <a:lnTo>
                      <a:pt x="712" y="24"/>
                    </a:lnTo>
                    <a:lnTo>
                      <a:pt x="700" y="30"/>
                    </a:lnTo>
                    <a:lnTo>
                      <a:pt x="700" y="30"/>
                    </a:lnTo>
                    <a:lnTo>
                      <a:pt x="694" y="30"/>
                    </a:lnTo>
                    <a:lnTo>
                      <a:pt x="688" y="30"/>
                    </a:lnTo>
                    <a:lnTo>
                      <a:pt x="664" y="42"/>
                    </a:lnTo>
                    <a:lnTo>
                      <a:pt x="628" y="60"/>
                    </a:lnTo>
                    <a:lnTo>
                      <a:pt x="586" y="90"/>
                    </a:lnTo>
                    <a:lnTo>
                      <a:pt x="574" y="108"/>
                    </a:lnTo>
                    <a:lnTo>
                      <a:pt x="562" y="120"/>
                    </a:lnTo>
                    <a:lnTo>
                      <a:pt x="568" y="120"/>
                    </a:lnTo>
                    <a:lnTo>
                      <a:pt x="568" y="114"/>
                    </a:lnTo>
                    <a:lnTo>
                      <a:pt x="550" y="150"/>
                    </a:lnTo>
                    <a:lnTo>
                      <a:pt x="538" y="192"/>
                    </a:lnTo>
                    <a:lnTo>
                      <a:pt x="532" y="216"/>
                    </a:lnTo>
                    <a:lnTo>
                      <a:pt x="532" y="228"/>
                    </a:lnTo>
                    <a:lnTo>
                      <a:pt x="532" y="228"/>
                    </a:lnTo>
                    <a:lnTo>
                      <a:pt x="527" y="246"/>
                    </a:lnTo>
                    <a:lnTo>
                      <a:pt x="521" y="276"/>
                    </a:lnTo>
                    <a:lnTo>
                      <a:pt x="515" y="312"/>
                    </a:lnTo>
                    <a:lnTo>
                      <a:pt x="509" y="348"/>
                    </a:lnTo>
                    <a:lnTo>
                      <a:pt x="473" y="390"/>
                    </a:lnTo>
                    <a:lnTo>
                      <a:pt x="473" y="396"/>
                    </a:lnTo>
                    <a:lnTo>
                      <a:pt x="467" y="402"/>
                    </a:lnTo>
                    <a:lnTo>
                      <a:pt x="449" y="437"/>
                    </a:lnTo>
                    <a:lnTo>
                      <a:pt x="431" y="479"/>
                    </a:lnTo>
                    <a:lnTo>
                      <a:pt x="419" y="521"/>
                    </a:lnTo>
                    <a:lnTo>
                      <a:pt x="413" y="527"/>
                    </a:lnTo>
                    <a:lnTo>
                      <a:pt x="413" y="533"/>
                    </a:lnTo>
                    <a:lnTo>
                      <a:pt x="413" y="539"/>
                    </a:lnTo>
                    <a:lnTo>
                      <a:pt x="413" y="539"/>
                    </a:lnTo>
                    <a:lnTo>
                      <a:pt x="413" y="539"/>
                    </a:lnTo>
                    <a:lnTo>
                      <a:pt x="413" y="539"/>
                    </a:lnTo>
                    <a:lnTo>
                      <a:pt x="413" y="539"/>
                    </a:lnTo>
                    <a:lnTo>
                      <a:pt x="413" y="539"/>
                    </a:lnTo>
                    <a:lnTo>
                      <a:pt x="353" y="599"/>
                    </a:lnTo>
                    <a:lnTo>
                      <a:pt x="347" y="599"/>
                    </a:lnTo>
                    <a:lnTo>
                      <a:pt x="341" y="599"/>
                    </a:lnTo>
                    <a:lnTo>
                      <a:pt x="335" y="611"/>
                    </a:lnTo>
                    <a:lnTo>
                      <a:pt x="311" y="629"/>
                    </a:lnTo>
                    <a:lnTo>
                      <a:pt x="305" y="629"/>
                    </a:lnTo>
                    <a:lnTo>
                      <a:pt x="299" y="629"/>
                    </a:lnTo>
                    <a:lnTo>
                      <a:pt x="299" y="635"/>
                    </a:lnTo>
                    <a:lnTo>
                      <a:pt x="293" y="635"/>
                    </a:lnTo>
                    <a:lnTo>
                      <a:pt x="293" y="635"/>
                    </a:lnTo>
                    <a:lnTo>
                      <a:pt x="293" y="635"/>
                    </a:lnTo>
                    <a:lnTo>
                      <a:pt x="293" y="635"/>
                    </a:lnTo>
                    <a:lnTo>
                      <a:pt x="257" y="659"/>
                    </a:lnTo>
                    <a:lnTo>
                      <a:pt x="257" y="665"/>
                    </a:lnTo>
                    <a:lnTo>
                      <a:pt x="257" y="665"/>
                    </a:lnTo>
                    <a:lnTo>
                      <a:pt x="257" y="677"/>
                    </a:lnTo>
                    <a:lnTo>
                      <a:pt x="257" y="701"/>
                    </a:lnTo>
                    <a:lnTo>
                      <a:pt x="257" y="719"/>
                    </a:lnTo>
                    <a:lnTo>
                      <a:pt x="257" y="731"/>
                    </a:lnTo>
                    <a:lnTo>
                      <a:pt x="216" y="725"/>
                    </a:lnTo>
                    <a:lnTo>
                      <a:pt x="150" y="797"/>
                    </a:lnTo>
                    <a:lnTo>
                      <a:pt x="150" y="827"/>
                    </a:lnTo>
                    <a:lnTo>
                      <a:pt x="174" y="827"/>
                    </a:lnTo>
                    <a:lnTo>
                      <a:pt x="114" y="845"/>
                    </a:lnTo>
                    <a:lnTo>
                      <a:pt x="108" y="851"/>
                    </a:lnTo>
                    <a:lnTo>
                      <a:pt x="54" y="839"/>
                    </a:lnTo>
                    <a:lnTo>
                      <a:pt x="0" y="857"/>
                    </a:lnTo>
                    <a:lnTo>
                      <a:pt x="0" y="875"/>
                    </a:lnTo>
                    <a:lnTo>
                      <a:pt x="102" y="893"/>
                    </a:lnTo>
                    <a:lnTo>
                      <a:pt x="96" y="893"/>
                    </a:lnTo>
                    <a:lnTo>
                      <a:pt x="156" y="905"/>
                    </a:lnTo>
                    <a:lnTo>
                      <a:pt x="168" y="899"/>
                    </a:lnTo>
                    <a:lnTo>
                      <a:pt x="311" y="923"/>
                    </a:lnTo>
                    <a:lnTo>
                      <a:pt x="365" y="911"/>
                    </a:lnTo>
                    <a:lnTo>
                      <a:pt x="371" y="887"/>
                    </a:lnTo>
                    <a:lnTo>
                      <a:pt x="240" y="869"/>
                    </a:lnTo>
                    <a:lnTo>
                      <a:pt x="240" y="863"/>
                    </a:lnTo>
                    <a:lnTo>
                      <a:pt x="497" y="791"/>
                    </a:lnTo>
                    <a:lnTo>
                      <a:pt x="503" y="809"/>
                    </a:lnTo>
                    <a:lnTo>
                      <a:pt x="640" y="827"/>
                    </a:lnTo>
                    <a:lnTo>
                      <a:pt x="640" y="827"/>
                    </a:lnTo>
                    <a:lnTo>
                      <a:pt x="700" y="725"/>
                    </a:lnTo>
                    <a:lnTo>
                      <a:pt x="700" y="725"/>
                    </a:lnTo>
                    <a:lnTo>
                      <a:pt x="700" y="725"/>
                    </a:lnTo>
                    <a:lnTo>
                      <a:pt x="700" y="725"/>
                    </a:lnTo>
                    <a:lnTo>
                      <a:pt x="700" y="725"/>
                    </a:lnTo>
                    <a:lnTo>
                      <a:pt x="658" y="719"/>
                    </a:lnTo>
                    <a:lnTo>
                      <a:pt x="664" y="653"/>
                    </a:lnTo>
                    <a:lnTo>
                      <a:pt x="664" y="653"/>
                    </a:lnTo>
                    <a:lnTo>
                      <a:pt x="670" y="623"/>
                    </a:lnTo>
                    <a:lnTo>
                      <a:pt x="694" y="611"/>
                    </a:lnTo>
                    <a:lnTo>
                      <a:pt x="694" y="605"/>
                    </a:lnTo>
                    <a:lnTo>
                      <a:pt x="694" y="605"/>
                    </a:lnTo>
                    <a:lnTo>
                      <a:pt x="718" y="587"/>
                    </a:lnTo>
                    <a:lnTo>
                      <a:pt x="748" y="569"/>
                    </a:lnTo>
                    <a:lnTo>
                      <a:pt x="778" y="551"/>
                    </a:lnTo>
                    <a:lnTo>
                      <a:pt x="796" y="533"/>
                    </a:lnTo>
                    <a:lnTo>
                      <a:pt x="819" y="515"/>
                    </a:lnTo>
                    <a:lnTo>
                      <a:pt x="843" y="497"/>
                    </a:lnTo>
                    <a:lnTo>
                      <a:pt x="867" y="467"/>
                    </a:lnTo>
                    <a:lnTo>
                      <a:pt x="879" y="449"/>
                    </a:lnTo>
                    <a:lnTo>
                      <a:pt x="879" y="443"/>
                    </a:lnTo>
                    <a:lnTo>
                      <a:pt x="885" y="443"/>
                    </a:lnTo>
                    <a:lnTo>
                      <a:pt x="891" y="431"/>
                    </a:lnTo>
                    <a:lnTo>
                      <a:pt x="903" y="425"/>
                    </a:lnTo>
                    <a:lnTo>
                      <a:pt x="909" y="414"/>
                    </a:lnTo>
                    <a:lnTo>
                      <a:pt x="909" y="390"/>
                    </a:lnTo>
                    <a:lnTo>
                      <a:pt x="903" y="360"/>
                    </a:lnTo>
                    <a:lnTo>
                      <a:pt x="927" y="348"/>
                    </a:lnTo>
                    <a:lnTo>
                      <a:pt x="951" y="330"/>
                    </a:lnTo>
                    <a:lnTo>
                      <a:pt x="975" y="318"/>
                    </a:lnTo>
                    <a:lnTo>
                      <a:pt x="993" y="300"/>
                    </a:lnTo>
                    <a:lnTo>
                      <a:pt x="999" y="306"/>
                    </a:lnTo>
                    <a:lnTo>
                      <a:pt x="1011" y="306"/>
                    </a:lnTo>
                    <a:lnTo>
                      <a:pt x="1023" y="336"/>
                    </a:lnTo>
                    <a:lnTo>
                      <a:pt x="1023" y="336"/>
                    </a:lnTo>
                    <a:lnTo>
                      <a:pt x="1071" y="449"/>
                    </a:lnTo>
                    <a:lnTo>
                      <a:pt x="1071" y="467"/>
                    </a:lnTo>
                    <a:lnTo>
                      <a:pt x="1077" y="497"/>
                    </a:lnTo>
                    <a:lnTo>
                      <a:pt x="1101" y="563"/>
                    </a:lnTo>
                    <a:lnTo>
                      <a:pt x="1118" y="617"/>
                    </a:lnTo>
                    <a:lnTo>
                      <a:pt x="1124" y="641"/>
                    </a:lnTo>
                    <a:lnTo>
                      <a:pt x="1124" y="653"/>
                    </a:lnTo>
                    <a:lnTo>
                      <a:pt x="1118" y="659"/>
                    </a:lnTo>
                    <a:lnTo>
                      <a:pt x="1112" y="671"/>
                    </a:lnTo>
                    <a:lnTo>
                      <a:pt x="1112" y="689"/>
                    </a:lnTo>
                    <a:lnTo>
                      <a:pt x="1118" y="701"/>
                    </a:lnTo>
                    <a:lnTo>
                      <a:pt x="1124" y="719"/>
                    </a:lnTo>
                    <a:lnTo>
                      <a:pt x="1130" y="737"/>
                    </a:lnTo>
                    <a:lnTo>
                      <a:pt x="1136" y="749"/>
                    </a:lnTo>
                    <a:lnTo>
                      <a:pt x="1148" y="749"/>
                    </a:lnTo>
                    <a:lnTo>
                      <a:pt x="1154" y="743"/>
                    </a:lnTo>
                    <a:lnTo>
                      <a:pt x="1154" y="725"/>
                    </a:lnTo>
                    <a:lnTo>
                      <a:pt x="1148" y="707"/>
                    </a:lnTo>
                    <a:lnTo>
                      <a:pt x="1148" y="701"/>
                    </a:lnTo>
                    <a:lnTo>
                      <a:pt x="1202" y="713"/>
                    </a:lnTo>
                    <a:lnTo>
                      <a:pt x="1208" y="719"/>
                    </a:lnTo>
                    <a:lnTo>
                      <a:pt x="1214" y="737"/>
                    </a:lnTo>
                    <a:lnTo>
                      <a:pt x="1220" y="749"/>
                    </a:lnTo>
                    <a:lnTo>
                      <a:pt x="1232" y="755"/>
                    </a:lnTo>
                    <a:lnTo>
                      <a:pt x="1238" y="749"/>
                    </a:lnTo>
                    <a:lnTo>
                      <a:pt x="1232" y="737"/>
                    </a:lnTo>
                    <a:lnTo>
                      <a:pt x="1238" y="749"/>
                    </a:lnTo>
                    <a:lnTo>
                      <a:pt x="1244" y="755"/>
                    </a:lnTo>
                    <a:lnTo>
                      <a:pt x="1250" y="749"/>
                    </a:lnTo>
                    <a:lnTo>
                      <a:pt x="1250" y="743"/>
                    </a:lnTo>
                    <a:lnTo>
                      <a:pt x="1250" y="731"/>
                    </a:lnTo>
                    <a:lnTo>
                      <a:pt x="1244" y="719"/>
                    </a:lnTo>
                    <a:lnTo>
                      <a:pt x="1244" y="713"/>
                    </a:lnTo>
                    <a:lnTo>
                      <a:pt x="1244" y="713"/>
                    </a:lnTo>
                    <a:close/>
                    <a:moveTo>
                      <a:pt x="694" y="264"/>
                    </a:moveTo>
                    <a:lnTo>
                      <a:pt x="700" y="276"/>
                    </a:lnTo>
                    <a:lnTo>
                      <a:pt x="712" y="288"/>
                    </a:lnTo>
                    <a:lnTo>
                      <a:pt x="742" y="330"/>
                    </a:lnTo>
                    <a:lnTo>
                      <a:pt x="778" y="360"/>
                    </a:lnTo>
                    <a:lnTo>
                      <a:pt x="784" y="372"/>
                    </a:lnTo>
                    <a:lnTo>
                      <a:pt x="790" y="378"/>
                    </a:lnTo>
                    <a:lnTo>
                      <a:pt x="796" y="384"/>
                    </a:lnTo>
                    <a:lnTo>
                      <a:pt x="796" y="384"/>
                    </a:lnTo>
                    <a:lnTo>
                      <a:pt x="790" y="431"/>
                    </a:lnTo>
                    <a:lnTo>
                      <a:pt x="766" y="443"/>
                    </a:lnTo>
                    <a:lnTo>
                      <a:pt x="748" y="461"/>
                    </a:lnTo>
                    <a:lnTo>
                      <a:pt x="724" y="485"/>
                    </a:lnTo>
                    <a:lnTo>
                      <a:pt x="712" y="503"/>
                    </a:lnTo>
                    <a:lnTo>
                      <a:pt x="712" y="509"/>
                    </a:lnTo>
                    <a:lnTo>
                      <a:pt x="706" y="515"/>
                    </a:lnTo>
                    <a:lnTo>
                      <a:pt x="688" y="533"/>
                    </a:lnTo>
                    <a:lnTo>
                      <a:pt x="670" y="551"/>
                    </a:lnTo>
                    <a:lnTo>
                      <a:pt x="658" y="563"/>
                    </a:lnTo>
                    <a:lnTo>
                      <a:pt x="658" y="569"/>
                    </a:lnTo>
                    <a:lnTo>
                      <a:pt x="658" y="569"/>
                    </a:lnTo>
                    <a:lnTo>
                      <a:pt x="658" y="569"/>
                    </a:lnTo>
                    <a:lnTo>
                      <a:pt x="652" y="569"/>
                    </a:lnTo>
                    <a:lnTo>
                      <a:pt x="652" y="575"/>
                    </a:lnTo>
                    <a:lnTo>
                      <a:pt x="640" y="581"/>
                    </a:lnTo>
                    <a:lnTo>
                      <a:pt x="616" y="593"/>
                    </a:lnTo>
                    <a:lnTo>
                      <a:pt x="604" y="599"/>
                    </a:lnTo>
                    <a:lnTo>
                      <a:pt x="592" y="605"/>
                    </a:lnTo>
                    <a:lnTo>
                      <a:pt x="592" y="605"/>
                    </a:lnTo>
                    <a:lnTo>
                      <a:pt x="586" y="611"/>
                    </a:lnTo>
                    <a:lnTo>
                      <a:pt x="574" y="617"/>
                    </a:lnTo>
                    <a:lnTo>
                      <a:pt x="562" y="629"/>
                    </a:lnTo>
                    <a:lnTo>
                      <a:pt x="550" y="635"/>
                    </a:lnTo>
                    <a:lnTo>
                      <a:pt x="550" y="653"/>
                    </a:lnTo>
                    <a:lnTo>
                      <a:pt x="556" y="677"/>
                    </a:lnTo>
                    <a:lnTo>
                      <a:pt x="562" y="707"/>
                    </a:lnTo>
                    <a:lnTo>
                      <a:pt x="538" y="737"/>
                    </a:lnTo>
                    <a:lnTo>
                      <a:pt x="377" y="785"/>
                    </a:lnTo>
                    <a:lnTo>
                      <a:pt x="365" y="761"/>
                    </a:lnTo>
                    <a:lnTo>
                      <a:pt x="359" y="755"/>
                    </a:lnTo>
                    <a:lnTo>
                      <a:pt x="353" y="755"/>
                    </a:lnTo>
                    <a:lnTo>
                      <a:pt x="359" y="683"/>
                    </a:lnTo>
                    <a:lnTo>
                      <a:pt x="365" y="671"/>
                    </a:lnTo>
                    <a:lnTo>
                      <a:pt x="371" y="665"/>
                    </a:lnTo>
                    <a:lnTo>
                      <a:pt x="389" y="641"/>
                    </a:lnTo>
                    <a:lnTo>
                      <a:pt x="389" y="641"/>
                    </a:lnTo>
                    <a:lnTo>
                      <a:pt x="413" y="629"/>
                    </a:lnTo>
                    <a:lnTo>
                      <a:pt x="431" y="611"/>
                    </a:lnTo>
                    <a:lnTo>
                      <a:pt x="419" y="623"/>
                    </a:lnTo>
                    <a:lnTo>
                      <a:pt x="419" y="629"/>
                    </a:lnTo>
                    <a:lnTo>
                      <a:pt x="425" y="647"/>
                    </a:lnTo>
                    <a:lnTo>
                      <a:pt x="425" y="659"/>
                    </a:lnTo>
                    <a:lnTo>
                      <a:pt x="431" y="665"/>
                    </a:lnTo>
                    <a:lnTo>
                      <a:pt x="437" y="659"/>
                    </a:lnTo>
                    <a:lnTo>
                      <a:pt x="443" y="635"/>
                    </a:lnTo>
                    <a:lnTo>
                      <a:pt x="443" y="617"/>
                    </a:lnTo>
                    <a:lnTo>
                      <a:pt x="443" y="605"/>
                    </a:lnTo>
                    <a:lnTo>
                      <a:pt x="491" y="575"/>
                    </a:lnTo>
                    <a:lnTo>
                      <a:pt x="527" y="545"/>
                    </a:lnTo>
                    <a:lnTo>
                      <a:pt x="550" y="527"/>
                    </a:lnTo>
                    <a:lnTo>
                      <a:pt x="568" y="515"/>
                    </a:lnTo>
                    <a:lnTo>
                      <a:pt x="586" y="503"/>
                    </a:lnTo>
                    <a:lnTo>
                      <a:pt x="598" y="497"/>
                    </a:lnTo>
                    <a:lnTo>
                      <a:pt x="610" y="485"/>
                    </a:lnTo>
                    <a:lnTo>
                      <a:pt x="616" y="479"/>
                    </a:lnTo>
                    <a:lnTo>
                      <a:pt x="616" y="473"/>
                    </a:lnTo>
                    <a:lnTo>
                      <a:pt x="628" y="455"/>
                    </a:lnTo>
                    <a:lnTo>
                      <a:pt x="634" y="431"/>
                    </a:lnTo>
                    <a:lnTo>
                      <a:pt x="640" y="408"/>
                    </a:lnTo>
                    <a:lnTo>
                      <a:pt x="640" y="402"/>
                    </a:lnTo>
                    <a:lnTo>
                      <a:pt x="640" y="396"/>
                    </a:lnTo>
                    <a:lnTo>
                      <a:pt x="628" y="396"/>
                    </a:lnTo>
                    <a:lnTo>
                      <a:pt x="634" y="396"/>
                    </a:lnTo>
                    <a:lnTo>
                      <a:pt x="634" y="396"/>
                    </a:lnTo>
                    <a:lnTo>
                      <a:pt x="634" y="390"/>
                    </a:lnTo>
                    <a:lnTo>
                      <a:pt x="640" y="378"/>
                    </a:lnTo>
                    <a:lnTo>
                      <a:pt x="652" y="336"/>
                    </a:lnTo>
                    <a:lnTo>
                      <a:pt x="664" y="300"/>
                    </a:lnTo>
                    <a:lnTo>
                      <a:pt x="664" y="282"/>
                    </a:lnTo>
                    <a:lnTo>
                      <a:pt x="670" y="276"/>
                    </a:lnTo>
                    <a:lnTo>
                      <a:pt x="664" y="270"/>
                    </a:lnTo>
                    <a:lnTo>
                      <a:pt x="658" y="258"/>
                    </a:lnTo>
                    <a:lnTo>
                      <a:pt x="646" y="246"/>
                    </a:lnTo>
                    <a:lnTo>
                      <a:pt x="640" y="240"/>
                    </a:lnTo>
                    <a:lnTo>
                      <a:pt x="676" y="258"/>
                    </a:lnTo>
                    <a:lnTo>
                      <a:pt x="682" y="192"/>
                    </a:lnTo>
                    <a:lnTo>
                      <a:pt x="682" y="198"/>
                    </a:lnTo>
                    <a:lnTo>
                      <a:pt x="682" y="222"/>
                    </a:lnTo>
                    <a:lnTo>
                      <a:pt x="688" y="246"/>
                    </a:lnTo>
                    <a:lnTo>
                      <a:pt x="694" y="264"/>
                    </a:lnTo>
                    <a:lnTo>
                      <a:pt x="694" y="264"/>
                    </a:lnTo>
                    <a:close/>
                    <a:moveTo>
                      <a:pt x="532" y="455"/>
                    </a:moveTo>
                    <a:lnTo>
                      <a:pt x="527" y="461"/>
                    </a:lnTo>
                    <a:lnTo>
                      <a:pt x="532" y="449"/>
                    </a:lnTo>
                    <a:lnTo>
                      <a:pt x="532" y="455"/>
                    </a:lnTo>
                    <a:lnTo>
                      <a:pt x="532" y="455"/>
                    </a:lnTo>
                    <a:close/>
                    <a:moveTo>
                      <a:pt x="634" y="803"/>
                    </a:moveTo>
                    <a:lnTo>
                      <a:pt x="634" y="803"/>
                    </a:lnTo>
                    <a:lnTo>
                      <a:pt x="634" y="803"/>
                    </a:lnTo>
                    <a:lnTo>
                      <a:pt x="634" y="803"/>
                    </a:lnTo>
                    <a:lnTo>
                      <a:pt x="634" y="803"/>
                    </a:lnTo>
                    <a:close/>
                  </a:path>
                </a:pathLst>
              </a:custGeom>
              <a:solidFill>
                <a:srgbClr val="CDCDCD"/>
              </a:solidFill>
              <a:ln w="9525">
                <a:noFill/>
                <a:round/>
                <a:headEnd/>
                <a:tailEnd/>
              </a:ln>
              <a:effectLst/>
            </p:spPr>
            <p:txBody>
              <a:bodyPr wrap="none" anchor="ctr"/>
              <a:lstStyle/>
              <a:p>
                <a:pPr>
                  <a:defRPr/>
                </a:pPr>
                <a:endParaRPr lang="ru-RU"/>
              </a:p>
            </p:txBody>
          </p:sp>
          <p:sp>
            <p:nvSpPr>
              <p:cNvPr id="9234" name="Freeform 18"/>
              <p:cNvSpPr>
                <a:spLocks noChangeArrowheads="1"/>
              </p:cNvSpPr>
              <p:nvPr/>
            </p:nvSpPr>
            <p:spPr bwMode="auto">
              <a:xfrm>
                <a:off x="684" y="2709"/>
                <a:ext cx="47" cy="78"/>
              </a:xfrm>
              <a:custGeom>
                <a:avLst/>
                <a:gdLst/>
                <a:ahLst/>
                <a:cxnLst>
                  <a:cxn ang="0">
                    <a:pos x="12" y="72"/>
                  </a:cxn>
                  <a:cxn ang="0">
                    <a:pos x="18" y="60"/>
                  </a:cxn>
                  <a:cxn ang="0">
                    <a:pos x="24" y="54"/>
                  </a:cxn>
                  <a:cxn ang="0">
                    <a:pos x="47" y="0"/>
                  </a:cxn>
                  <a:cxn ang="0">
                    <a:pos x="0" y="78"/>
                  </a:cxn>
                  <a:cxn ang="0">
                    <a:pos x="12" y="72"/>
                  </a:cxn>
                  <a:cxn ang="0">
                    <a:pos x="12" y="72"/>
                  </a:cxn>
                </a:cxnLst>
                <a:rect l="0" t="0" r="r" b="b"/>
                <a:pathLst>
                  <a:path w="47" h="78">
                    <a:moveTo>
                      <a:pt x="12" y="72"/>
                    </a:moveTo>
                    <a:lnTo>
                      <a:pt x="18" y="60"/>
                    </a:lnTo>
                    <a:lnTo>
                      <a:pt x="24" y="54"/>
                    </a:lnTo>
                    <a:lnTo>
                      <a:pt x="47" y="0"/>
                    </a:lnTo>
                    <a:lnTo>
                      <a:pt x="0" y="78"/>
                    </a:lnTo>
                    <a:lnTo>
                      <a:pt x="12" y="72"/>
                    </a:lnTo>
                    <a:lnTo>
                      <a:pt x="12" y="72"/>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35" name="Freeform 19"/>
              <p:cNvSpPr>
                <a:spLocks noChangeArrowheads="1"/>
              </p:cNvSpPr>
              <p:nvPr/>
            </p:nvSpPr>
            <p:spPr bwMode="auto">
              <a:xfrm>
                <a:off x="1284" y="2572"/>
                <a:ext cx="149" cy="419"/>
              </a:xfrm>
              <a:custGeom>
                <a:avLst/>
                <a:gdLst/>
                <a:ahLst/>
                <a:cxnLst>
                  <a:cxn ang="0">
                    <a:pos x="29" y="96"/>
                  </a:cxn>
                  <a:cxn ang="0">
                    <a:pos x="41" y="126"/>
                  </a:cxn>
                  <a:cxn ang="0">
                    <a:pos x="29" y="161"/>
                  </a:cxn>
                  <a:cxn ang="0">
                    <a:pos x="47" y="149"/>
                  </a:cxn>
                  <a:cxn ang="0">
                    <a:pos x="53" y="347"/>
                  </a:cxn>
                  <a:cxn ang="0">
                    <a:pos x="65" y="371"/>
                  </a:cxn>
                  <a:cxn ang="0">
                    <a:pos x="65" y="377"/>
                  </a:cxn>
                  <a:cxn ang="0">
                    <a:pos x="65" y="389"/>
                  </a:cxn>
                  <a:cxn ang="0">
                    <a:pos x="77" y="395"/>
                  </a:cxn>
                  <a:cxn ang="0">
                    <a:pos x="101" y="407"/>
                  </a:cxn>
                  <a:cxn ang="0">
                    <a:pos x="125" y="413"/>
                  </a:cxn>
                  <a:cxn ang="0">
                    <a:pos x="149" y="419"/>
                  </a:cxn>
                  <a:cxn ang="0">
                    <a:pos x="125" y="395"/>
                  </a:cxn>
                  <a:cxn ang="0">
                    <a:pos x="77" y="365"/>
                  </a:cxn>
                  <a:cxn ang="0">
                    <a:pos x="77" y="365"/>
                  </a:cxn>
                  <a:cxn ang="0">
                    <a:pos x="77" y="353"/>
                  </a:cxn>
                  <a:cxn ang="0">
                    <a:pos x="83" y="329"/>
                  </a:cxn>
                  <a:cxn ang="0">
                    <a:pos x="83" y="293"/>
                  </a:cxn>
                  <a:cxn ang="0">
                    <a:pos x="83" y="257"/>
                  </a:cxn>
                  <a:cxn ang="0">
                    <a:pos x="83" y="221"/>
                  </a:cxn>
                  <a:cxn ang="0">
                    <a:pos x="77" y="185"/>
                  </a:cxn>
                  <a:cxn ang="0">
                    <a:pos x="65" y="155"/>
                  </a:cxn>
                  <a:cxn ang="0">
                    <a:pos x="59" y="143"/>
                  </a:cxn>
                  <a:cxn ang="0">
                    <a:pos x="53" y="137"/>
                  </a:cxn>
                  <a:cxn ang="0">
                    <a:pos x="53" y="120"/>
                  </a:cxn>
                  <a:cxn ang="0">
                    <a:pos x="53" y="108"/>
                  </a:cxn>
                  <a:cxn ang="0">
                    <a:pos x="47" y="90"/>
                  </a:cxn>
                  <a:cxn ang="0">
                    <a:pos x="35" y="54"/>
                  </a:cxn>
                  <a:cxn ang="0">
                    <a:pos x="23" y="18"/>
                  </a:cxn>
                  <a:cxn ang="0">
                    <a:pos x="17" y="6"/>
                  </a:cxn>
                  <a:cxn ang="0">
                    <a:pos x="17" y="0"/>
                  </a:cxn>
                  <a:cxn ang="0">
                    <a:pos x="0" y="6"/>
                  </a:cxn>
                  <a:cxn ang="0">
                    <a:pos x="6" y="114"/>
                  </a:cxn>
                  <a:cxn ang="0">
                    <a:pos x="29" y="96"/>
                  </a:cxn>
                  <a:cxn ang="0">
                    <a:pos x="29" y="96"/>
                  </a:cxn>
                </a:cxnLst>
                <a:rect l="0" t="0" r="r" b="b"/>
                <a:pathLst>
                  <a:path w="149" h="419">
                    <a:moveTo>
                      <a:pt x="29" y="96"/>
                    </a:moveTo>
                    <a:lnTo>
                      <a:pt x="41" y="126"/>
                    </a:lnTo>
                    <a:lnTo>
                      <a:pt x="29" y="161"/>
                    </a:lnTo>
                    <a:lnTo>
                      <a:pt x="47" y="149"/>
                    </a:lnTo>
                    <a:lnTo>
                      <a:pt x="53" y="347"/>
                    </a:lnTo>
                    <a:lnTo>
                      <a:pt x="65" y="371"/>
                    </a:lnTo>
                    <a:lnTo>
                      <a:pt x="65" y="377"/>
                    </a:lnTo>
                    <a:lnTo>
                      <a:pt x="65" y="389"/>
                    </a:lnTo>
                    <a:lnTo>
                      <a:pt x="77" y="395"/>
                    </a:lnTo>
                    <a:lnTo>
                      <a:pt x="101" y="407"/>
                    </a:lnTo>
                    <a:lnTo>
                      <a:pt x="125" y="413"/>
                    </a:lnTo>
                    <a:lnTo>
                      <a:pt x="149" y="419"/>
                    </a:lnTo>
                    <a:lnTo>
                      <a:pt x="125" y="395"/>
                    </a:lnTo>
                    <a:lnTo>
                      <a:pt x="77" y="365"/>
                    </a:lnTo>
                    <a:lnTo>
                      <a:pt x="77" y="365"/>
                    </a:lnTo>
                    <a:lnTo>
                      <a:pt x="77" y="353"/>
                    </a:lnTo>
                    <a:lnTo>
                      <a:pt x="83" y="329"/>
                    </a:lnTo>
                    <a:lnTo>
                      <a:pt x="83" y="293"/>
                    </a:lnTo>
                    <a:lnTo>
                      <a:pt x="83" y="257"/>
                    </a:lnTo>
                    <a:lnTo>
                      <a:pt x="83" y="221"/>
                    </a:lnTo>
                    <a:lnTo>
                      <a:pt x="77" y="185"/>
                    </a:lnTo>
                    <a:lnTo>
                      <a:pt x="65" y="155"/>
                    </a:lnTo>
                    <a:lnTo>
                      <a:pt x="59" y="143"/>
                    </a:lnTo>
                    <a:lnTo>
                      <a:pt x="53" y="137"/>
                    </a:lnTo>
                    <a:lnTo>
                      <a:pt x="53" y="120"/>
                    </a:lnTo>
                    <a:lnTo>
                      <a:pt x="53" y="108"/>
                    </a:lnTo>
                    <a:lnTo>
                      <a:pt x="47" y="90"/>
                    </a:lnTo>
                    <a:lnTo>
                      <a:pt x="35" y="54"/>
                    </a:lnTo>
                    <a:lnTo>
                      <a:pt x="23" y="18"/>
                    </a:lnTo>
                    <a:lnTo>
                      <a:pt x="17" y="6"/>
                    </a:lnTo>
                    <a:lnTo>
                      <a:pt x="17" y="0"/>
                    </a:lnTo>
                    <a:lnTo>
                      <a:pt x="0" y="6"/>
                    </a:lnTo>
                    <a:lnTo>
                      <a:pt x="6" y="114"/>
                    </a:lnTo>
                    <a:lnTo>
                      <a:pt x="29" y="96"/>
                    </a:lnTo>
                    <a:lnTo>
                      <a:pt x="29" y="96"/>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3" name="Freeform 20"/>
              <p:cNvSpPr>
                <a:spLocks noChangeArrowheads="1"/>
              </p:cNvSpPr>
              <p:nvPr/>
            </p:nvSpPr>
            <p:spPr bwMode="auto">
              <a:xfrm>
                <a:off x="1140" y="2434"/>
                <a:ext cx="167" cy="138"/>
              </a:xfrm>
              <a:custGeom>
                <a:avLst/>
                <a:gdLst/>
                <a:ahLst/>
                <a:cxnLst>
                  <a:cxn ang="0">
                    <a:pos x="102" y="18"/>
                  </a:cxn>
                  <a:cxn ang="0">
                    <a:pos x="96" y="12"/>
                  </a:cxn>
                  <a:cxn ang="0">
                    <a:pos x="90" y="0"/>
                  </a:cxn>
                  <a:cxn ang="0">
                    <a:pos x="78" y="0"/>
                  </a:cxn>
                  <a:cxn ang="0">
                    <a:pos x="66" y="0"/>
                  </a:cxn>
                  <a:cxn ang="0">
                    <a:pos x="60" y="0"/>
                  </a:cxn>
                  <a:cxn ang="0">
                    <a:pos x="48" y="6"/>
                  </a:cxn>
                  <a:cxn ang="0">
                    <a:pos x="36" y="12"/>
                  </a:cxn>
                  <a:cxn ang="0">
                    <a:pos x="30" y="12"/>
                  </a:cxn>
                  <a:cxn ang="0">
                    <a:pos x="24" y="24"/>
                  </a:cxn>
                  <a:cxn ang="0">
                    <a:pos x="18" y="42"/>
                  </a:cxn>
                  <a:cxn ang="0">
                    <a:pos x="6" y="66"/>
                  </a:cxn>
                  <a:cxn ang="0">
                    <a:pos x="0" y="72"/>
                  </a:cxn>
                  <a:cxn ang="0">
                    <a:pos x="42" y="30"/>
                  </a:cxn>
                  <a:cxn ang="0">
                    <a:pos x="30" y="66"/>
                  </a:cxn>
                  <a:cxn ang="0">
                    <a:pos x="96" y="36"/>
                  </a:cxn>
                  <a:cxn ang="0">
                    <a:pos x="120" y="78"/>
                  </a:cxn>
                  <a:cxn ang="0">
                    <a:pos x="120" y="54"/>
                  </a:cxn>
                  <a:cxn ang="0">
                    <a:pos x="167" y="138"/>
                  </a:cxn>
                  <a:cxn ang="0">
                    <a:pos x="167" y="120"/>
                  </a:cxn>
                  <a:cxn ang="0">
                    <a:pos x="161" y="102"/>
                  </a:cxn>
                  <a:cxn ang="0">
                    <a:pos x="138" y="60"/>
                  </a:cxn>
                  <a:cxn ang="0">
                    <a:pos x="114" y="30"/>
                  </a:cxn>
                  <a:cxn ang="0">
                    <a:pos x="108" y="24"/>
                  </a:cxn>
                  <a:cxn ang="0">
                    <a:pos x="102" y="18"/>
                  </a:cxn>
                  <a:cxn ang="0">
                    <a:pos x="102" y="18"/>
                  </a:cxn>
                </a:cxnLst>
                <a:rect l="0" t="0" r="r" b="b"/>
                <a:pathLst>
                  <a:path w="167" h="138">
                    <a:moveTo>
                      <a:pt x="102" y="18"/>
                    </a:moveTo>
                    <a:lnTo>
                      <a:pt x="96" y="12"/>
                    </a:lnTo>
                    <a:lnTo>
                      <a:pt x="90" y="0"/>
                    </a:lnTo>
                    <a:lnTo>
                      <a:pt x="78" y="0"/>
                    </a:lnTo>
                    <a:lnTo>
                      <a:pt x="66" y="0"/>
                    </a:lnTo>
                    <a:lnTo>
                      <a:pt x="60" y="0"/>
                    </a:lnTo>
                    <a:lnTo>
                      <a:pt x="48" y="6"/>
                    </a:lnTo>
                    <a:lnTo>
                      <a:pt x="36" y="12"/>
                    </a:lnTo>
                    <a:lnTo>
                      <a:pt x="30" y="12"/>
                    </a:lnTo>
                    <a:lnTo>
                      <a:pt x="24" y="24"/>
                    </a:lnTo>
                    <a:lnTo>
                      <a:pt x="18" y="42"/>
                    </a:lnTo>
                    <a:lnTo>
                      <a:pt x="6" y="66"/>
                    </a:lnTo>
                    <a:lnTo>
                      <a:pt x="0" y="72"/>
                    </a:lnTo>
                    <a:lnTo>
                      <a:pt x="42" y="30"/>
                    </a:lnTo>
                    <a:lnTo>
                      <a:pt x="30" y="66"/>
                    </a:lnTo>
                    <a:lnTo>
                      <a:pt x="96" y="36"/>
                    </a:lnTo>
                    <a:lnTo>
                      <a:pt x="120" y="78"/>
                    </a:lnTo>
                    <a:lnTo>
                      <a:pt x="120" y="54"/>
                    </a:lnTo>
                    <a:lnTo>
                      <a:pt x="167" y="138"/>
                    </a:lnTo>
                    <a:lnTo>
                      <a:pt x="167" y="120"/>
                    </a:lnTo>
                    <a:lnTo>
                      <a:pt x="161" y="102"/>
                    </a:lnTo>
                    <a:lnTo>
                      <a:pt x="138" y="60"/>
                    </a:lnTo>
                    <a:lnTo>
                      <a:pt x="114" y="30"/>
                    </a:lnTo>
                    <a:lnTo>
                      <a:pt x="108" y="24"/>
                    </a:lnTo>
                    <a:lnTo>
                      <a:pt x="102" y="18"/>
                    </a:lnTo>
                    <a:lnTo>
                      <a:pt x="102" y="18"/>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37" name="Freeform 21"/>
              <p:cNvSpPr>
                <a:spLocks noChangeArrowheads="1"/>
              </p:cNvSpPr>
              <p:nvPr/>
            </p:nvSpPr>
            <p:spPr bwMode="auto">
              <a:xfrm>
                <a:off x="948" y="2314"/>
                <a:ext cx="113" cy="114"/>
              </a:xfrm>
              <a:custGeom>
                <a:avLst/>
                <a:gdLst/>
                <a:ahLst/>
                <a:cxnLst>
                  <a:cxn ang="0">
                    <a:pos x="0" y="0"/>
                  </a:cxn>
                  <a:cxn ang="0">
                    <a:pos x="6" y="0"/>
                  </a:cxn>
                  <a:cxn ang="0">
                    <a:pos x="24" y="6"/>
                  </a:cxn>
                  <a:cxn ang="0">
                    <a:pos x="48" y="18"/>
                  </a:cxn>
                  <a:cxn ang="0">
                    <a:pos x="71" y="36"/>
                  </a:cxn>
                  <a:cxn ang="0">
                    <a:pos x="83" y="48"/>
                  </a:cxn>
                  <a:cxn ang="0">
                    <a:pos x="95" y="66"/>
                  </a:cxn>
                  <a:cxn ang="0">
                    <a:pos x="107" y="90"/>
                  </a:cxn>
                  <a:cxn ang="0">
                    <a:pos x="113" y="114"/>
                  </a:cxn>
                  <a:cxn ang="0">
                    <a:pos x="83" y="66"/>
                  </a:cxn>
                  <a:cxn ang="0">
                    <a:pos x="60" y="78"/>
                  </a:cxn>
                  <a:cxn ang="0">
                    <a:pos x="71" y="54"/>
                  </a:cxn>
                  <a:cxn ang="0">
                    <a:pos x="12" y="78"/>
                  </a:cxn>
                  <a:cxn ang="0">
                    <a:pos x="60" y="48"/>
                  </a:cxn>
                  <a:cxn ang="0">
                    <a:pos x="60" y="42"/>
                  </a:cxn>
                  <a:cxn ang="0">
                    <a:pos x="54" y="30"/>
                  </a:cxn>
                  <a:cxn ang="0">
                    <a:pos x="36" y="18"/>
                  </a:cxn>
                  <a:cxn ang="0">
                    <a:pos x="0" y="0"/>
                  </a:cxn>
                  <a:cxn ang="0">
                    <a:pos x="0" y="0"/>
                  </a:cxn>
                </a:cxnLst>
                <a:rect l="0" t="0" r="r" b="b"/>
                <a:pathLst>
                  <a:path w="113" h="114">
                    <a:moveTo>
                      <a:pt x="0" y="0"/>
                    </a:moveTo>
                    <a:lnTo>
                      <a:pt x="6" y="0"/>
                    </a:lnTo>
                    <a:lnTo>
                      <a:pt x="24" y="6"/>
                    </a:lnTo>
                    <a:lnTo>
                      <a:pt x="48" y="18"/>
                    </a:lnTo>
                    <a:lnTo>
                      <a:pt x="71" y="36"/>
                    </a:lnTo>
                    <a:lnTo>
                      <a:pt x="83" y="48"/>
                    </a:lnTo>
                    <a:lnTo>
                      <a:pt x="95" y="66"/>
                    </a:lnTo>
                    <a:lnTo>
                      <a:pt x="107" y="90"/>
                    </a:lnTo>
                    <a:lnTo>
                      <a:pt x="113" y="114"/>
                    </a:lnTo>
                    <a:lnTo>
                      <a:pt x="83" y="66"/>
                    </a:lnTo>
                    <a:lnTo>
                      <a:pt x="60" y="78"/>
                    </a:lnTo>
                    <a:lnTo>
                      <a:pt x="71" y="54"/>
                    </a:lnTo>
                    <a:lnTo>
                      <a:pt x="12" y="78"/>
                    </a:lnTo>
                    <a:lnTo>
                      <a:pt x="60" y="48"/>
                    </a:lnTo>
                    <a:lnTo>
                      <a:pt x="60" y="42"/>
                    </a:lnTo>
                    <a:lnTo>
                      <a:pt x="54" y="30"/>
                    </a:lnTo>
                    <a:lnTo>
                      <a:pt x="36" y="18"/>
                    </a:lnTo>
                    <a:lnTo>
                      <a:pt x="0" y="0"/>
                    </a:lnTo>
                    <a:lnTo>
                      <a:pt x="0"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38" name="Freeform 22"/>
              <p:cNvSpPr>
                <a:spLocks noChangeArrowheads="1"/>
              </p:cNvSpPr>
              <p:nvPr/>
            </p:nvSpPr>
            <p:spPr bwMode="auto">
              <a:xfrm>
                <a:off x="1122" y="2578"/>
                <a:ext cx="66" cy="60"/>
              </a:xfrm>
              <a:custGeom>
                <a:avLst/>
                <a:gdLst/>
                <a:ahLst/>
                <a:cxnLst>
                  <a:cxn ang="0">
                    <a:pos x="54" y="0"/>
                  </a:cxn>
                  <a:cxn ang="0">
                    <a:pos x="42" y="18"/>
                  </a:cxn>
                  <a:cxn ang="0">
                    <a:pos x="36" y="6"/>
                  </a:cxn>
                  <a:cxn ang="0">
                    <a:pos x="24" y="30"/>
                  </a:cxn>
                  <a:cxn ang="0">
                    <a:pos x="18" y="36"/>
                  </a:cxn>
                  <a:cxn ang="0">
                    <a:pos x="6" y="48"/>
                  </a:cxn>
                  <a:cxn ang="0">
                    <a:pos x="0" y="60"/>
                  </a:cxn>
                  <a:cxn ang="0">
                    <a:pos x="12" y="54"/>
                  </a:cxn>
                  <a:cxn ang="0">
                    <a:pos x="30" y="36"/>
                  </a:cxn>
                  <a:cxn ang="0">
                    <a:pos x="54" y="18"/>
                  </a:cxn>
                  <a:cxn ang="0">
                    <a:pos x="66" y="6"/>
                  </a:cxn>
                  <a:cxn ang="0">
                    <a:pos x="54" y="0"/>
                  </a:cxn>
                  <a:cxn ang="0">
                    <a:pos x="54" y="0"/>
                  </a:cxn>
                </a:cxnLst>
                <a:rect l="0" t="0" r="r" b="b"/>
                <a:pathLst>
                  <a:path w="66" h="60">
                    <a:moveTo>
                      <a:pt x="54" y="0"/>
                    </a:moveTo>
                    <a:lnTo>
                      <a:pt x="42" y="18"/>
                    </a:lnTo>
                    <a:lnTo>
                      <a:pt x="36" y="6"/>
                    </a:lnTo>
                    <a:lnTo>
                      <a:pt x="24" y="30"/>
                    </a:lnTo>
                    <a:lnTo>
                      <a:pt x="18" y="36"/>
                    </a:lnTo>
                    <a:lnTo>
                      <a:pt x="6" y="48"/>
                    </a:lnTo>
                    <a:lnTo>
                      <a:pt x="0" y="60"/>
                    </a:lnTo>
                    <a:lnTo>
                      <a:pt x="12" y="54"/>
                    </a:lnTo>
                    <a:lnTo>
                      <a:pt x="30" y="36"/>
                    </a:lnTo>
                    <a:lnTo>
                      <a:pt x="54" y="18"/>
                    </a:lnTo>
                    <a:lnTo>
                      <a:pt x="66" y="6"/>
                    </a:lnTo>
                    <a:lnTo>
                      <a:pt x="54" y="0"/>
                    </a:lnTo>
                    <a:lnTo>
                      <a:pt x="54"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39" name="Freeform 23"/>
              <p:cNvSpPr>
                <a:spLocks noChangeArrowheads="1"/>
              </p:cNvSpPr>
              <p:nvPr/>
            </p:nvSpPr>
            <p:spPr bwMode="auto">
              <a:xfrm>
                <a:off x="942" y="2674"/>
                <a:ext cx="161" cy="179"/>
              </a:xfrm>
              <a:custGeom>
                <a:avLst/>
                <a:gdLst/>
                <a:ahLst/>
                <a:cxnLst>
                  <a:cxn ang="0">
                    <a:pos x="131" y="53"/>
                  </a:cxn>
                  <a:cxn ang="0">
                    <a:pos x="137" y="53"/>
                  </a:cxn>
                  <a:cxn ang="0">
                    <a:pos x="143" y="41"/>
                  </a:cxn>
                  <a:cxn ang="0">
                    <a:pos x="155" y="35"/>
                  </a:cxn>
                  <a:cxn ang="0">
                    <a:pos x="161" y="24"/>
                  </a:cxn>
                  <a:cxn ang="0">
                    <a:pos x="161" y="12"/>
                  </a:cxn>
                  <a:cxn ang="0">
                    <a:pos x="161" y="0"/>
                  </a:cxn>
                  <a:cxn ang="0">
                    <a:pos x="149" y="24"/>
                  </a:cxn>
                  <a:cxn ang="0">
                    <a:pos x="143" y="35"/>
                  </a:cxn>
                  <a:cxn ang="0">
                    <a:pos x="131" y="35"/>
                  </a:cxn>
                  <a:cxn ang="0">
                    <a:pos x="119" y="41"/>
                  </a:cxn>
                  <a:cxn ang="0">
                    <a:pos x="125" y="53"/>
                  </a:cxn>
                  <a:cxn ang="0">
                    <a:pos x="95" y="95"/>
                  </a:cxn>
                  <a:cxn ang="0">
                    <a:pos x="0" y="137"/>
                  </a:cxn>
                  <a:cxn ang="0">
                    <a:pos x="60" y="119"/>
                  </a:cxn>
                  <a:cxn ang="0">
                    <a:pos x="54" y="125"/>
                  </a:cxn>
                  <a:cxn ang="0">
                    <a:pos x="48" y="131"/>
                  </a:cxn>
                  <a:cxn ang="0">
                    <a:pos x="24" y="155"/>
                  </a:cxn>
                  <a:cxn ang="0">
                    <a:pos x="12" y="167"/>
                  </a:cxn>
                  <a:cxn ang="0">
                    <a:pos x="0" y="173"/>
                  </a:cxn>
                  <a:cxn ang="0">
                    <a:pos x="0" y="179"/>
                  </a:cxn>
                  <a:cxn ang="0">
                    <a:pos x="6" y="173"/>
                  </a:cxn>
                  <a:cxn ang="0">
                    <a:pos x="30" y="155"/>
                  </a:cxn>
                  <a:cxn ang="0">
                    <a:pos x="48" y="143"/>
                  </a:cxn>
                  <a:cxn ang="0">
                    <a:pos x="71" y="125"/>
                  </a:cxn>
                  <a:cxn ang="0">
                    <a:pos x="95" y="107"/>
                  </a:cxn>
                  <a:cxn ang="0">
                    <a:pos x="119" y="77"/>
                  </a:cxn>
                  <a:cxn ang="0">
                    <a:pos x="131" y="59"/>
                  </a:cxn>
                  <a:cxn ang="0">
                    <a:pos x="131" y="53"/>
                  </a:cxn>
                  <a:cxn ang="0">
                    <a:pos x="131" y="53"/>
                  </a:cxn>
                </a:cxnLst>
                <a:rect l="0" t="0" r="r" b="b"/>
                <a:pathLst>
                  <a:path w="161" h="179">
                    <a:moveTo>
                      <a:pt x="131" y="53"/>
                    </a:moveTo>
                    <a:lnTo>
                      <a:pt x="137" y="53"/>
                    </a:lnTo>
                    <a:lnTo>
                      <a:pt x="143" y="41"/>
                    </a:lnTo>
                    <a:lnTo>
                      <a:pt x="155" y="35"/>
                    </a:lnTo>
                    <a:lnTo>
                      <a:pt x="161" y="24"/>
                    </a:lnTo>
                    <a:lnTo>
                      <a:pt x="161" y="12"/>
                    </a:lnTo>
                    <a:lnTo>
                      <a:pt x="161" y="0"/>
                    </a:lnTo>
                    <a:lnTo>
                      <a:pt x="149" y="24"/>
                    </a:lnTo>
                    <a:lnTo>
                      <a:pt x="143" y="35"/>
                    </a:lnTo>
                    <a:lnTo>
                      <a:pt x="131" y="35"/>
                    </a:lnTo>
                    <a:lnTo>
                      <a:pt x="119" y="41"/>
                    </a:lnTo>
                    <a:lnTo>
                      <a:pt x="125" y="53"/>
                    </a:lnTo>
                    <a:lnTo>
                      <a:pt x="95" y="95"/>
                    </a:lnTo>
                    <a:lnTo>
                      <a:pt x="0" y="137"/>
                    </a:lnTo>
                    <a:lnTo>
                      <a:pt x="60" y="119"/>
                    </a:lnTo>
                    <a:lnTo>
                      <a:pt x="54" y="125"/>
                    </a:lnTo>
                    <a:lnTo>
                      <a:pt x="48" y="131"/>
                    </a:lnTo>
                    <a:lnTo>
                      <a:pt x="24" y="155"/>
                    </a:lnTo>
                    <a:lnTo>
                      <a:pt x="12" y="167"/>
                    </a:lnTo>
                    <a:lnTo>
                      <a:pt x="0" y="173"/>
                    </a:lnTo>
                    <a:lnTo>
                      <a:pt x="0" y="179"/>
                    </a:lnTo>
                    <a:lnTo>
                      <a:pt x="6" y="173"/>
                    </a:lnTo>
                    <a:lnTo>
                      <a:pt x="30" y="155"/>
                    </a:lnTo>
                    <a:lnTo>
                      <a:pt x="48" y="143"/>
                    </a:lnTo>
                    <a:lnTo>
                      <a:pt x="71" y="125"/>
                    </a:lnTo>
                    <a:lnTo>
                      <a:pt x="95" y="107"/>
                    </a:lnTo>
                    <a:lnTo>
                      <a:pt x="119" y="77"/>
                    </a:lnTo>
                    <a:lnTo>
                      <a:pt x="131" y="59"/>
                    </a:lnTo>
                    <a:lnTo>
                      <a:pt x="131" y="53"/>
                    </a:lnTo>
                    <a:lnTo>
                      <a:pt x="131" y="53"/>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40" name="Freeform 24"/>
              <p:cNvSpPr>
                <a:spLocks noChangeArrowheads="1"/>
              </p:cNvSpPr>
              <p:nvPr/>
            </p:nvSpPr>
            <p:spPr bwMode="auto">
              <a:xfrm>
                <a:off x="737" y="2763"/>
                <a:ext cx="73" cy="54"/>
              </a:xfrm>
              <a:custGeom>
                <a:avLst/>
                <a:gdLst/>
                <a:ahLst/>
                <a:cxnLst>
                  <a:cxn ang="0">
                    <a:pos x="24" y="36"/>
                  </a:cxn>
                  <a:cxn ang="0">
                    <a:pos x="48" y="24"/>
                  </a:cxn>
                  <a:cxn ang="0">
                    <a:pos x="60" y="12"/>
                  </a:cxn>
                  <a:cxn ang="0">
                    <a:pos x="66" y="6"/>
                  </a:cxn>
                  <a:cxn ang="0">
                    <a:pos x="72" y="0"/>
                  </a:cxn>
                  <a:cxn ang="0">
                    <a:pos x="42" y="18"/>
                  </a:cxn>
                  <a:cxn ang="0">
                    <a:pos x="30" y="24"/>
                  </a:cxn>
                  <a:cxn ang="0">
                    <a:pos x="24" y="24"/>
                  </a:cxn>
                  <a:cxn ang="0">
                    <a:pos x="18" y="18"/>
                  </a:cxn>
                  <a:cxn ang="0">
                    <a:pos x="12" y="12"/>
                  </a:cxn>
                  <a:cxn ang="0">
                    <a:pos x="0" y="54"/>
                  </a:cxn>
                  <a:cxn ang="0">
                    <a:pos x="12" y="42"/>
                  </a:cxn>
                  <a:cxn ang="0">
                    <a:pos x="24" y="36"/>
                  </a:cxn>
                  <a:cxn ang="0">
                    <a:pos x="24" y="36"/>
                  </a:cxn>
                </a:cxnLst>
                <a:rect l="0" t="0" r="r" b="b"/>
                <a:pathLst>
                  <a:path w="72" h="54">
                    <a:moveTo>
                      <a:pt x="24" y="36"/>
                    </a:moveTo>
                    <a:lnTo>
                      <a:pt x="48" y="24"/>
                    </a:lnTo>
                    <a:lnTo>
                      <a:pt x="60" y="12"/>
                    </a:lnTo>
                    <a:lnTo>
                      <a:pt x="66" y="6"/>
                    </a:lnTo>
                    <a:lnTo>
                      <a:pt x="72" y="0"/>
                    </a:lnTo>
                    <a:lnTo>
                      <a:pt x="42" y="18"/>
                    </a:lnTo>
                    <a:lnTo>
                      <a:pt x="30" y="24"/>
                    </a:lnTo>
                    <a:lnTo>
                      <a:pt x="24" y="24"/>
                    </a:lnTo>
                    <a:lnTo>
                      <a:pt x="18" y="18"/>
                    </a:lnTo>
                    <a:lnTo>
                      <a:pt x="12" y="12"/>
                    </a:lnTo>
                    <a:lnTo>
                      <a:pt x="0" y="54"/>
                    </a:lnTo>
                    <a:lnTo>
                      <a:pt x="12" y="42"/>
                    </a:lnTo>
                    <a:lnTo>
                      <a:pt x="24" y="36"/>
                    </a:lnTo>
                    <a:lnTo>
                      <a:pt x="24" y="36"/>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41" name="Freeform 25"/>
              <p:cNvSpPr>
                <a:spLocks noChangeArrowheads="1"/>
              </p:cNvSpPr>
              <p:nvPr/>
            </p:nvSpPr>
            <p:spPr bwMode="auto">
              <a:xfrm>
                <a:off x="624" y="2889"/>
                <a:ext cx="12" cy="54"/>
              </a:xfrm>
              <a:custGeom>
                <a:avLst/>
                <a:gdLst/>
                <a:ahLst/>
                <a:cxnLst>
                  <a:cxn ang="0">
                    <a:pos x="12" y="0"/>
                  </a:cxn>
                  <a:cxn ang="0">
                    <a:pos x="0" y="12"/>
                  </a:cxn>
                  <a:cxn ang="0">
                    <a:pos x="0" y="18"/>
                  </a:cxn>
                  <a:cxn ang="0">
                    <a:pos x="6" y="54"/>
                  </a:cxn>
                  <a:cxn ang="0">
                    <a:pos x="12" y="36"/>
                  </a:cxn>
                  <a:cxn ang="0">
                    <a:pos x="12" y="18"/>
                  </a:cxn>
                  <a:cxn ang="0">
                    <a:pos x="12" y="6"/>
                  </a:cxn>
                  <a:cxn ang="0">
                    <a:pos x="12" y="0"/>
                  </a:cxn>
                  <a:cxn ang="0">
                    <a:pos x="12" y="0"/>
                  </a:cxn>
                </a:cxnLst>
                <a:rect l="0" t="0" r="r" b="b"/>
                <a:pathLst>
                  <a:path w="12" h="54">
                    <a:moveTo>
                      <a:pt x="12" y="0"/>
                    </a:moveTo>
                    <a:lnTo>
                      <a:pt x="0" y="12"/>
                    </a:lnTo>
                    <a:lnTo>
                      <a:pt x="0" y="18"/>
                    </a:lnTo>
                    <a:lnTo>
                      <a:pt x="6" y="54"/>
                    </a:lnTo>
                    <a:lnTo>
                      <a:pt x="12" y="36"/>
                    </a:lnTo>
                    <a:lnTo>
                      <a:pt x="12" y="18"/>
                    </a:lnTo>
                    <a:lnTo>
                      <a:pt x="12" y="6"/>
                    </a:lnTo>
                    <a:lnTo>
                      <a:pt x="12" y="0"/>
                    </a:lnTo>
                    <a:lnTo>
                      <a:pt x="12"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42" name="Freeform 26"/>
              <p:cNvSpPr>
                <a:spLocks noChangeArrowheads="1"/>
              </p:cNvSpPr>
              <p:nvPr/>
            </p:nvSpPr>
            <p:spPr bwMode="auto">
              <a:xfrm>
                <a:off x="492" y="3021"/>
                <a:ext cx="48" cy="72"/>
              </a:xfrm>
              <a:custGeom>
                <a:avLst/>
                <a:gdLst/>
                <a:ahLst/>
                <a:cxnLst>
                  <a:cxn ang="0">
                    <a:pos x="48" y="6"/>
                  </a:cxn>
                  <a:cxn ang="0">
                    <a:pos x="48" y="6"/>
                  </a:cxn>
                  <a:cxn ang="0">
                    <a:pos x="48" y="6"/>
                  </a:cxn>
                  <a:cxn ang="0">
                    <a:pos x="48" y="6"/>
                  </a:cxn>
                  <a:cxn ang="0">
                    <a:pos x="6" y="0"/>
                  </a:cxn>
                  <a:cxn ang="0">
                    <a:pos x="42" y="12"/>
                  </a:cxn>
                  <a:cxn ang="0">
                    <a:pos x="42" y="12"/>
                  </a:cxn>
                  <a:cxn ang="0">
                    <a:pos x="0" y="72"/>
                  </a:cxn>
                  <a:cxn ang="0">
                    <a:pos x="18" y="54"/>
                  </a:cxn>
                  <a:cxn ang="0">
                    <a:pos x="18" y="66"/>
                  </a:cxn>
                  <a:cxn ang="0">
                    <a:pos x="48" y="6"/>
                  </a:cxn>
                  <a:cxn ang="0">
                    <a:pos x="48" y="6"/>
                  </a:cxn>
                  <a:cxn ang="0">
                    <a:pos x="48" y="6"/>
                  </a:cxn>
                </a:cxnLst>
                <a:rect l="0" t="0" r="r" b="b"/>
                <a:pathLst>
                  <a:path w="48" h="72">
                    <a:moveTo>
                      <a:pt x="48" y="6"/>
                    </a:moveTo>
                    <a:lnTo>
                      <a:pt x="48" y="6"/>
                    </a:lnTo>
                    <a:lnTo>
                      <a:pt x="48" y="6"/>
                    </a:lnTo>
                    <a:lnTo>
                      <a:pt x="48" y="6"/>
                    </a:lnTo>
                    <a:lnTo>
                      <a:pt x="6" y="0"/>
                    </a:lnTo>
                    <a:lnTo>
                      <a:pt x="42" y="12"/>
                    </a:lnTo>
                    <a:lnTo>
                      <a:pt x="42" y="12"/>
                    </a:lnTo>
                    <a:lnTo>
                      <a:pt x="0" y="72"/>
                    </a:lnTo>
                    <a:lnTo>
                      <a:pt x="18" y="54"/>
                    </a:lnTo>
                    <a:lnTo>
                      <a:pt x="18" y="66"/>
                    </a:lnTo>
                    <a:lnTo>
                      <a:pt x="48" y="6"/>
                    </a:lnTo>
                    <a:lnTo>
                      <a:pt x="48" y="6"/>
                    </a:lnTo>
                    <a:lnTo>
                      <a:pt x="48" y="6"/>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43" name="Freeform 27"/>
              <p:cNvSpPr>
                <a:spLocks noChangeArrowheads="1"/>
              </p:cNvSpPr>
              <p:nvPr/>
            </p:nvSpPr>
            <p:spPr bwMode="auto">
              <a:xfrm>
                <a:off x="437" y="3027"/>
                <a:ext cx="288" cy="84"/>
              </a:xfrm>
              <a:custGeom>
                <a:avLst/>
                <a:gdLst/>
                <a:ahLst/>
                <a:cxnLst>
                  <a:cxn ang="0">
                    <a:pos x="287" y="0"/>
                  </a:cxn>
                  <a:cxn ang="0">
                    <a:pos x="0" y="84"/>
                  </a:cxn>
                  <a:cxn ang="0">
                    <a:pos x="168" y="36"/>
                  </a:cxn>
                  <a:cxn ang="0">
                    <a:pos x="114" y="60"/>
                  </a:cxn>
                  <a:cxn ang="0">
                    <a:pos x="276" y="18"/>
                  </a:cxn>
                  <a:cxn ang="0">
                    <a:pos x="287" y="0"/>
                  </a:cxn>
                  <a:cxn ang="0">
                    <a:pos x="287" y="0"/>
                  </a:cxn>
                </a:cxnLst>
                <a:rect l="0" t="0" r="r" b="b"/>
                <a:pathLst>
                  <a:path w="287" h="84">
                    <a:moveTo>
                      <a:pt x="287" y="0"/>
                    </a:moveTo>
                    <a:lnTo>
                      <a:pt x="0" y="84"/>
                    </a:lnTo>
                    <a:lnTo>
                      <a:pt x="168" y="36"/>
                    </a:lnTo>
                    <a:lnTo>
                      <a:pt x="114" y="60"/>
                    </a:lnTo>
                    <a:lnTo>
                      <a:pt x="276" y="18"/>
                    </a:lnTo>
                    <a:lnTo>
                      <a:pt x="287" y="0"/>
                    </a:lnTo>
                    <a:lnTo>
                      <a:pt x="287"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44" name="Freeform 28"/>
              <p:cNvSpPr>
                <a:spLocks noChangeArrowheads="1"/>
              </p:cNvSpPr>
              <p:nvPr/>
            </p:nvSpPr>
            <p:spPr bwMode="auto">
              <a:xfrm>
                <a:off x="828" y="3003"/>
                <a:ext cx="66" cy="108"/>
              </a:xfrm>
              <a:custGeom>
                <a:avLst/>
                <a:gdLst/>
                <a:ahLst/>
                <a:cxnLst>
                  <a:cxn ang="0">
                    <a:pos x="6" y="0"/>
                  </a:cxn>
                  <a:cxn ang="0">
                    <a:pos x="66" y="6"/>
                  </a:cxn>
                  <a:cxn ang="0">
                    <a:pos x="0" y="84"/>
                  </a:cxn>
                  <a:cxn ang="0">
                    <a:pos x="54" y="24"/>
                  </a:cxn>
                  <a:cxn ang="0">
                    <a:pos x="6" y="108"/>
                  </a:cxn>
                  <a:cxn ang="0">
                    <a:pos x="66" y="6"/>
                  </a:cxn>
                  <a:cxn ang="0">
                    <a:pos x="6" y="0"/>
                  </a:cxn>
                  <a:cxn ang="0">
                    <a:pos x="6" y="0"/>
                  </a:cxn>
                </a:cxnLst>
                <a:rect l="0" t="0" r="r" b="b"/>
                <a:pathLst>
                  <a:path w="66" h="108">
                    <a:moveTo>
                      <a:pt x="6" y="0"/>
                    </a:moveTo>
                    <a:lnTo>
                      <a:pt x="66" y="6"/>
                    </a:lnTo>
                    <a:lnTo>
                      <a:pt x="0" y="84"/>
                    </a:lnTo>
                    <a:lnTo>
                      <a:pt x="54" y="24"/>
                    </a:lnTo>
                    <a:lnTo>
                      <a:pt x="6" y="108"/>
                    </a:lnTo>
                    <a:lnTo>
                      <a:pt x="66" y="6"/>
                    </a:lnTo>
                    <a:lnTo>
                      <a:pt x="6" y="0"/>
                    </a:lnTo>
                    <a:lnTo>
                      <a:pt x="6"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45" name="Freeform 29"/>
              <p:cNvSpPr>
                <a:spLocks noChangeArrowheads="1"/>
              </p:cNvSpPr>
              <p:nvPr/>
            </p:nvSpPr>
            <p:spPr bwMode="auto">
              <a:xfrm>
                <a:off x="366" y="3111"/>
                <a:ext cx="77" cy="42"/>
              </a:xfrm>
              <a:custGeom>
                <a:avLst/>
                <a:gdLst/>
                <a:ahLst/>
                <a:cxnLst>
                  <a:cxn ang="0">
                    <a:pos x="36" y="0"/>
                  </a:cxn>
                  <a:cxn ang="0">
                    <a:pos x="42" y="0"/>
                  </a:cxn>
                  <a:cxn ang="0">
                    <a:pos x="60" y="6"/>
                  </a:cxn>
                  <a:cxn ang="0">
                    <a:pos x="48" y="6"/>
                  </a:cxn>
                  <a:cxn ang="0">
                    <a:pos x="42" y="6"/>
                  </a:cxn>
                  <a:cxn ang="0">
                    <a:pos x="60" y="6"/>
                  </a:cxn>
                  <a:cxn ang="0">
                    <a:pos x="0" y="24"/>
                  </a:cxn>
                  <a:cxn ang="0">
                    <a:pos x="71" y="6"/>
                  </a:cxn>
                  <a:cxn ang="0">
                    <a:pos x="66" y="42"/>
                  </a:cxn>
                  <a:cxn ang="0">
                    <a:pos x="77" y="6"/>
                  </a:cxn>
                  <a:cxn ang="0">
                    <a:pos x="36" y="0"/>
                  </a:cxn>
                  <a:cxn ang="0">
                    <a:pos x="36" y="0"/>
                  </a:cxn>
                </a:cxnLst>
                <a:rect l="0" t="0" r="r" b="b"/>
                <a:pathLst>
                  <a:path w="77" h="42">
                    <a:moveTo>
                      <a:pt x="36" y="0"/>
                    </a:moveTo>
                    <a:lnTo>
                      <a:pt x="42" y="0"/>
                    </a:lnTo>
                    <a:lnTo>
                      <a:pt x="60" y="6"/>
                    </a:lnTo>
                    <a:lnTo>
                      <a:pt x="48" y="6"/>
                    </a:lnTo>
                    <a:lnTo>
                      <a:pt x="42" y="6"/>
                    </a:lnTo>
                    <a:lnTo>
                      <a:pt x="60" y="6"/>
                    </a:lnTo>
                    <a:lnTo>
                      <a:pt x="0" y="24"/>
                    </a:lnTo>
                    <a:lnTo>
                      <a:pt x="71" y="6"/>
                    </a:lnTo>
                    <a:lnTo>
                      <a:pt x="66" y="42"/>
                    </a:lnTo>
                    <a:lnTo>
                      <a:pt x="77" y="6"/>
                    </a:lnTo>
                    <a:lnTo>
                      <a:pt x="36" y="0"/>
                    </a:lnTo>
                    <a:lnTo>
                      <a:pt x="36"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46" name="Freeform 30"/>
              <p:cNvSpPr>
                <a:spLocks noChangeArrowheads="1"/>
              </p:cNvSpPr>
              <p:nvPr/>
            </p:nvSpPr>
            <p:spPr bwMode="auto">
              <a:xfrm>
                <a:off x="498" y="3165"/>
                <a:ext cx="66" cy="30"/>
              </a:xfrm>
              <a:custGeom>
                <a:avLst/>
                <a:gdLst/>
                <a:ahLst/>
                <a:cxnLst>
                  <a:cxn ang="0">
                    <a:pos x="66" y="6"/>
                  </a:cxn>
                  <a:cxn ang="0">
                    <a:pos x="0" y="0"/>
                  </a:cxn>
                  <a:cxn ang="0">
                    <a:pos x="54" y="6"/>
                  </a:cxn>
                  <a:cxn ang="0">
                    <a:pos x="18" y="18"/>
                  </a:cxn>
                  <a:cxn ang="0">
                    <a:pos x="60" y="12"/>
                  </a:cxn>
                  <a:cxn ang="0">
                    <a:pos x="60" y="30"/>
                  </a:cxn>
                  <a:cxn ang="0">
                    <a:pos x="60" y="30"/>
                  </a:cxn>
                  <a:cxn ang="0">
                    <a:pos x="66" y="6"/>
                  </a:cxn>
                  <a:cxn ang="0">
                    <a:pos x="66" y="6"/>
                  </a:cxn>
                </a:cxnLst>
                <a:rect l="0" t="0" r="r" b="b"/>
                <a:pathLst>
                  <a:path w="66" h="30">
                    <a:moveTo>
                      <a:pt x="66" y="6"/>
                    </a:moveTo>
                    <a:lnTo>
                      <a:pt x="0" y="0"/>
                    </a:lnTo>
                    <a:lnTo>
                      <a:pt x="54" y="6"/>
                    </a:lnTo>
                    <a:lnTo>
                      <a:pt x="18" y="18"/>
                    </a:lnTo>
                    <a:lnTo>
                      <a:pt x="60" y="12"/>
                    </a:lnTo>
                    <a:lnTo>
                      <a:pt x="60" y="30"/>
                    </a:lnTo>
                    <a:lnTo>
                      <a:pt x="60" y="30"/>
                    </a:lnTo>
                    <a:lnTo>
                      <a:pt x="66" y="6"/>
                    </a:lnTo>
                    <a:lnTo>
                      <a:pt x="66" y="6"/>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47" name="Freeform 31"/>
              <p:cNvSpPr>
                <a:spLocks noChangeArrowheads="1"/>
              </p:cNvSpPr>
              <p:nvPr/>
            </p:nvSpPr>
            <p:spPr bwMode="auto">
              <a:xfrm>
                <a:off x="840" y="2919"/>
                <a:ext cx="18" cy="60"/>
              </a:xfrm>
              <a:custGeom>
                <a:avLst/>
                <a:gdLst/>
                <a:ahLst/>
                <a:cxnLst>
                  <a:cxn ang="0">
                    <a:pos x="0" y="24"/>
                  </a:cxn>
                  <a:cxn ang="0">
                    <a:pos x="12" y="24"/>
                  </a:cxn>
                  <a:cxn ang="0">
                    <a:pos x="12" y="60"/>
                  </a:cxn>
                  <a:cxn ang="0">
                    <a:pos x="18" y="18"/>
                  </a:cxn>
                  <a:cxn ang="0">
                    <a:pos x="18" y="18"/>
                  </a:cxn>
                  <a:cxn ang="0">
                    <a:pos x="18" y="0"/>
                  </a:cxn>
                  <a:cxn ang="0">
                    <a:pos x="12" y="18"/>
                  </a:cxn>
                  <a:cxn ang="0">
                    <a:pos x="0" y="24"/>
                  </a:cxn>
                  <a:cxn ang="0">
                    <a:pos x="0" y="24"/>
                  </a:cxn>
                </a:cxnLst>
                <a:rect l="0" t="0" r="r" b="b"/>
                <a:pathLst>
                  <a:path w="18" h="60">
                    <a:moveTo>
                      <a:pt x="0" y="24"/>
                    </a:moveTo>
                    <a:lnTo>
                      <a:pt x="12" y="24"/>
                    </a:lnTo>
                    <a:lnTo>
                      <a:pt x="12" y="60"/>
                    </a:lnTo>
                    <a:lnTo>
                      <a:pt x="18" y="18"/>
                    </a:lnTo>
                    <a:lnTo>
                      <a:pt x="18" y="18"/>
                    </a:lnTo>
                    <a:lnTo>
                      <a:pt x="18" y="0"/>
                    </a:lnTo>
                    <a:lnTo>
                      <a:pt x="12" y="18"/>
                    </a:lnTo>
                    <a:lnTo>
                      <a:pt x="0" y="24"/>
                    </a:lnTo>
                    <a:lnTo>
                      <a:pt x="0" y="24"/>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48" name="Freeform 32"/>
              <p:cNvSpPr>
                <a:spLocks noChangeArrowheads="1"/>
              </p:cNvSpPr>
              <p:nvPr/>
            </p:nvSpPr>
            <p:spPr bwMode="auto">
              <a:xfrm>
                <a:off x="546" y="3021"/>
                <a:ext cx="6" cy="18"/>
              </a:xfrm>
              <a:custGeom>
                <a:avLst/>
                <a:gdLst/>
                <a:ahLst/>
                <a:cxnLst>
                  <a:cxn ang="0">
                    <a:pos x="6" y="0"/>
                  </a:cxn>
                  <a:cxn ang="0">
                    <a:pos x="0" y="18"/>
                  </a:cxn>
                  <a:cxn ang="0">
                    <a:pos x="6" y="12"/>
                  </a:cxn>
                  <a:cxn ang="0">
                    <a:pos x="6" y="0"/>
                  </a:cxn>
                  <a:cxn ang="0">
                    <a:pos x="6" y="0"/>
                  </a:cxn>
                </a:cxnLst>
                <a:rect l="0" t="0" r="r" b="b"/>
                <a:pathLst>
                  <a:path w="6" h="18">
                    <a:moveTo>
                      <a:pt x="6" y="0"/>
                    </a:moveTo>
                    <a:lnTo>
                      <a:pt x="0" y="18"/>
                    </a:lnTo>
                    <a:lnTo>
                      <a:pt x="6" y="12"/>
                    </a:lnTo>
                    <a:lnTo>
                      <a:pt x="6" y="0"/>
                    </a:lnTo>
                    <a:lnTo>
                      <a:pt x="6"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49" name="Freeform 33"/>
              <p:cNvSpPr>
                <a:spLocks noChangeArrowheads="1"/>
              </p:cNvSpPr>
              <p:nvPr/>
            </p:nvSpPr>
            <p:spPr bwMode="auto">
              <a:xfrm>
                <a:off x="534" y="2943"/>
                <a:ext cx="30" cy="78"/>
              </a:xfrm>
              <a:custGeom>
                <a:avLst/>
                <a:gdLst/>
                <a:ahLst/>
                <a:cxnLst>
                  <a:cxn ang="0">
                    <a:pos x="24" y="6"/>
                  </a:cxn>
                  <a:cxn ang="0">
                    <a:pos x="18" y="24"/>
                  </a:cxn>
                  <a:cxn ang="0">
                    <a:pos x="0" y="18"/>
                  </a:cxn>
                  <a:cxn ang="0">
                    <a:pos x="12" y="30"/>
                  </a:cxn>
                  <a:cxn ang="0">
                    <a:pos x="6" y="42"/>
                  </a:cxn>
                  <a:cxn ang="0">
                    <a:pos x="18" y="78"/>
                  </a:cxn>
                  <a:cxn ang="0">
                    <a:pos x="18" y="24"/>
                  </a:cxn>
                  <a:cxn ang="0">
                    <a:pos x="24" y="12"/>
                  </a:cxn>
                  <a:cxn ang="0">
                    <a:pos x="30" y="6"/>
                  </a:cxn>
                  <a:cxn ang="0">
                    <a:pos x="30" y="6"/>
                  </a:cxn>
                  <a:cxn ang="0">
                    <a:pos x="12" y="0"/>
                  </a:cxn>
                  <a:cxn ang="0">
                    <a:pos x="24" y="6"/>
                  </a:cxn>
                  <a:cxn ang="0">
                    <a:pos x="24" y="6"/>
                  </a:cxn>
                </a:cxnLst>
                <a:rect l="0" t="0" r="r" b="b"/>
                <a:pathLst>
                  <a:path w="30" h="78">
                    <a:moveTo>
                      <a:pt x="24" y="6"/>
                    </a:moveTo>
                    <a:lnTo>
                      <a:pt x="18" y="24"/>
                    </a:lnTo>
                    <a:lnTo>
                      <a:pt x="0" y="18"/>
                    </a:lnTo>
                    <a:lnTo>
                      <a:pt x="12" y="30"/>
                    </a:lnTo>
                    <a:lnTo>
                      <a:pt x="6" y="42"/>
                    </a:lnTo>
                    <a:lnTo>
                      <a:pt x="18" y="78"/>
                    </a:lnTo>
                    <a:lnTo>
                      <a:pt x="18" y="24"/>
                    </a:lnTo>
                    <a:lnTo>
                      <a:pt x="24" y="12"/>
                    </a:lnTo>
                    <a:lnTo>
                      <a:pt x="30" y="6"/>
                    </a:lnTo>
                    <a:lnTo>
                      <a:pt x="30" y="6"/>
                    </a:lnTo>
                    <a:lnTo>
                      <a:pt x="12" y="0"/>
                    </a:lnTo>
                    <a:lnTo>
                      <a:pt x="24" y="6"/>
                    </a:lnTo>
                    <a:lnTo>
                      <a:pt x="24" y="6"/>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50" name="Freeform 34"/>
              <p:cNvSpPr>
                <a:spLocks noChangeArrowheads="1"/>
              </p:cNvSpPr>
              <p:nvPr/>
            </p:nvSpPr>
            <p:spPr bwMode="auto">
              <a:xfrm>
                <a:off x="540" y="3039"/>
                <a:ext cx="24" cy="24"/>
              </a:xfrm>
              <a:custGeom>
                <a:avLst/>
                <a:gdLst/>
                <a:ahLst/>
                <a:cxnLst>
                  <a:cxn ang="0">
                    <a:pos x="6" y="0"/>
                  </a:cxn>
                  <a:cxn ang="0">
                    <a:pos x="0" y="0"/>
                  </a:cxn>
                  <a:cxn ang="0">
                    <a:pos x="6" y="0"/>
                  </a:cxn>
                  <a:cxn ang="0">
                    <a:pos x="12" y="6"/>
                  </a:cxn>
                  <a:cxn ang="0">
                    <a:pos x="24" y="24"/>
                  </a:cxn>
                  <a:cxn ang="0">
                    <a:pos x="24" y="18"/>
                  </a:cxn>
                  <a:cxn ang="0">
                    <a:pos x="18" y="6"/>
                  </a:cxn>
                  <a:cxn ang="0">
                    <a:pos x="12" y="0"/>
                  </a:cxn>
                  <a:cxn ang="0">
                    <a:pos x="6" y="0"/>
                  </a:cxn>
                  <a:cxn ang="0">
                    <a:pos x="6" y="0"/>
                  </a:cxn>
                  <a:cxn ang="0">
                    <a:pos x="6" y="0"/>
                  </a:cxn>
                </a:cxnLst>
                <a:rect l="0" t="0" r="r" b="b"/>
                <a:pathLst>
                  <a:path w="24" h="24">
                    <a:moveTo>
                      <a:pt x="6" y="0"/>
                    </a:moveTo>
                    <a:lnTo>
                      <a:pt x="0" y="0"/>
                    </a:lnTo>
                    <a:lnTo>
                      <a:pt x="6" y="0"/>
                    </a:lnTo>
                    <a:lnTo>
                      <a:pt x="12" y="6"/>
                    </a:lnTo>
                    <a:lnTo>
                      <a:pt x="24" y="24"/>
                    </a:lnTo>
                    <a:lnTo>
                      <a:pt x="24" y="18"/>
                    </a:lnTo>
                    <a:lnTo>
                      <a:pt x="18" y="6"/>
                    </a:lnTo>
                    <a:lnTo>
                      <a:pt x="12" y="0"/>
                    </a:lnTo>
                    <a:lnTo>
                      <a:pt x="6" y="0"/>
                    </a:lnTo>
                    <a:lnTo>
                      <a:pt x="6" y="0"/>
                    </a:lnTo>
                    <a:lnTo>
                      <a:pt x="6" y="0"/>
                    </a:lnTo>
                    <a:close/>
                  </a:path>
                </a:pathLst>
              </a:custGeom>
              <a:gradFill rotWithShape="0">
                <a:gsLst>
                  <a:gs pos="0">
                    <a:srgbClr val="CDCDCD"/>
                  </a:gs>
                  <a:gs pos="100000">
                    <a:srgbClr val="FFFFFF"/>
                  </a:gs>
                </a:gsLst>
                <a:lin ang="8100000" scaled="1"/>
              </a:gradFill>
              <a:ln w="9525">
                <a:noFill/>
                <a:round/>
                <a:headEnd/>
                <a:tailEnd/>
              </a:ln>
              <a:effectLst/>
            </p:spPr>
            <p:txBody>
              <a:bodyPr wrap="none" anchor="ctr"/>
              <a:lstStyle/>
              <a:p>
                <a:pPr>
                  <a:defRPr/>
                </a:pPr>
                <a:endParaRPr lang="ru-RU"/>
              </a:p>
            </p:txBody>
          </p:sp>
          <p:sp>
            <p:nvSpPr>
              <p:cNvPr id="9251" name="Freeform 35"/>
              <p:cNvSpPr>
                <a:spLocks noChangeArrowheads="1"/>
              </p:cNvSpPr>
              <p:nvPr/>
            </p:nvSpPr>
            <p:spPr bwMode="auto">
              <a:xfrm>
                <a:off x="801" y="2681"/>
                <a:ext cx="215" cy="216"/>
              </a:xfrm>
              <a:custGeom>
                <a:avLst/>
                <a:gdLst/>
                <a:ahLst/>
                <a:cxnLst>
                  <a:cxn ang="0">
                    <a:pos x="215" y="0"/>
                  </a:cxn>
                  <a:cxn ang="0">
                    <a:pos x="147" y="36"/>
                  </a:cxn>
                  <a:cxn ang="0">
                    <a:pos x="132" y="49"/>
                  </a:cxn>
                  <a:cxn ang="0">
                    <a:pos x="104" y="79"/>
                  </a:cxn>
                  <a:cxn ang="0">
                    <a:pos x="87" y="114"/>
                  </a:cxn>
                  <a:cxn ang="0">
                    <a:pos x="48" y="156"/>
                  </a:cxn>
                  <a:cxn ang="0">
                    <a:pos x="42" y="166"/>
                  </a:cxn>
                  <a:cxn ang="0">
                    <a:pos x="29" y="177"/>
                  </a:cxn>
                  <a:cxn ang="0">
                    <a:pos x="0" y="208"/>
                  </a:cxn>
                  <a:cxn ang="0">
                    <a:pos x="48" y="216"/>
                  </a:cxn>
                  <a:cxn ang="0">
                    <a:pos x="215" y="0"/>
                  </a:cxn>
                </a:cxnLst>
                <a:rect l="0" t="0" r="r" b="b"/>
                <a:pathLst>
                  <a:path w="215" h="216">
                    <a:moveTo>
                      <a:pt x="215" y="0"/>
                    </a:moveTo>
                    <a:lnTo>
                      <a:pt x="147" y="36"/>
                    </a:lnTo>
                    <a:lnTo>
                      <a:pt x="132" y="49"/>
                    </a:lnTo>
                    <a:lnTo>
                      <a:pt x="104" y="79"/>
                    </a:lnTo>
                    <a:lnTo>
                      <a:pt x="87" y="114"/>
                    </a:lnTo>
                    <a:lnTo>
                      <a:pt x="48" y="156"/>
                    </a:lnTo>
                    <a:lnTo>
                      <a:pt x="42" y="166"/>
                    </a:lnTo>
                    <a:lnTo>
                      <a:pt x="29" y="177"/>
                    </a:lnTo>
                    <a:lnTo>
                      <a:pt x="0" y="208"/>
                    </a:lnTo>
                    <a:lnTo>
                      <a:pt x="48" y="216"/>
                    </a:lnTo>
                    <a:lnTo>
                      <a:pt x="215" y="0"/>
                    </a:lnTo>
                    <a:close/>
                  </a:path>
                </a:pathLst>
              </a:custGeom>
              <a:solidFill>
                <a:srgbClr val="CDCDCD"/>
              </a:solidFill>
              <a:ln w="9525">
                <a:noFill/>
                <a:round/>
                <a:headEnd/>
                <a:tailEnd/>
              </a:ln>
              <a:effectLst/>
            </p:spPr>
            <p:txBody>
              <a:bodyPr wrap="none" anchor="ctr"/>
              <a:lstStyle/>
              <a:p>
                <a:pPr>
                  <a:defRPr/>
                </a:pPr>
                <a:endParaRPr lang="ru-RU"/>
              </a:p>
            </p:txBody>
          </p:sp>
          <p:sp>
            <p:nvSpPr>
              <p:cNvPr id="9252" name="Freeform 36"/>
              <p:cNvSpPr>
                <a:spLocks noChangeArrowheads="1"/>
              </p:cNvSpPr>
              <p:nvPr/>
            </p:nvSpPr>
            <p:spPr bwMode="auto">
              <a:xfrm>
                <a:off x="536" y="2710"/>
                <a:ext cx="212" cy="179"/>
              </a:xfrm>
              <a:custGeom>
                <a:avLst/>
                <a:gdLst/>
                <a:ahLst/>
                <a:cxnLst>
                  <a:cxn ang="0">
                    <a:pos x="212" y="0"/>
                  </a:cxn>
                  <a:cxn ang="0">
                    <a:pos x="144" y="36"/>
                  </a:cxn>
                  <a:cxn ang="0">
                    <a:pos x="0" y="179"/>
                  </a:cxn>
                  <a:cxn ang="0">
                    <a:pos x="177" y="85"/>
                  </a:cxn>
                  <a:cxn ang="0">
                    <a:pos x="212" y="0"/>
                  </a:cxn>
                </a:cxnLst>
                <a:rect l="0" t="0" r="r" b="b"/>
                <a:pathLst>
                  <a:path w="212" h="179">
                    <a:moveTo>
                      <a:pt x="212" y="0"/>
                    </a:moveTo>
                    <a:lnTo>
                      <a:pt x="144" y="36"/>
                    </a:lnTo>
                    <a:lnTo>
                      <a:pt x="0" y="179"/>
                    </a:lnTo>
                    <a:lnTo>
                      <a:pt x="177" y="85"/>
                    </a:lnTo>
                    <a:lnTo>
                      <a:pt x="212" y="0"/>
                    </a:lnTo>
                    <a:close/>
                  </a:path>
                </a:pathLst>
              </a:custGeom>
              <a:solidFill>
                <a:srgbClr val="CDCDCD"/>
              </a:solidFill>
              <a:ln w="9525">
                <a:noFill/>
                <a:round/>
                <a:headEnd/>
                <a:tailEnd/>
              </a:ln>
              <a:effectLst/>
            </p:spPr>
            <p:txBody>
              <a:bodyPr wrap="none" anchor="ctr"/>
              <a:lstStyle/>
              <a:p>
                <a:pPr>
                  <a:defRPr/>
                </a:pPr>
                <a:endParaRPr lang="ru-RU"/>
              </a:p>
            </p:txBody>
          </p:sp>
          <p:sp>
            <p:nvSpPr>
              <p:cNvPr id="9253" name="Freeform 37"/>
              <p:cNvSpPr>
                <a:spLocks noChangeArrowheads="1"/>
              </p:cNvSpPr>
              <p:nvPr/>
            </p:nvSpPr>
            <p:spPr bwMode="auto">
              <a:xfrm>
                <a:off x="1037" y="2609"/>
                <a:ext cx="64" cy="79"/>
              </a:xfrm>
              <a:custGeom>
                <a:avLst/>
                <a:gdLst/>
                <a:ahLst/>
                <a:cxnLst>
                  <a:cxn ang="0">
                    <a:pos x="0" y="22"/>
                  </a:cxn>
                  <a:cxn ang="0">
                    <a:pos x="64" y="79"/>
                  </a:cxn>
                  <a:cxn ang="0">
                    <a:pos x="60" y="0"/>
                  </a:cxn>
                  <a:cxn ang="0">
                    <a:pos x="0" y="22"/>
                  </a:cxn>
                </a:cxnLst>
                <a:rect l="0" t="0" r="r" b="b"/>
                <a:pathLst>
                  <a:path w="64" h="79">
                    <a:moveTo>
                      <a:pt x="0" y="22"/>
                    </a:moveTo>
                    <a:lnTo>
                      <a:pt x="64" y="79"/>
                    </a:lnTo>
                    <a:lnTo>
                      <a:pt x="60" y="0"/>
                    </a:lnTo>
                    <a:lnTo>
                      <a:pt x="0" y="22"/>
                    </a:lnTo>
                    <a:close/>
                  </a:path>
                </a:pathLst>
              </a:custGeom>
              <a:solidFill>
                <a:srgbClr val="CDCDCD"/>
              </a:solidFill>
              <a:ln w="9525">
                <a:noFill/>
                <a:round/>
                <a:headEnd/>
                <a:tailEnd/>
              </a:ln>
              <a:effectLst/>
            </p:spPr>
            <p:txBody>
              <a:bodyPr wrap="none" anchor="ctr"/>
              <a:lstStyle/>
              <a:p>
                <a:pPr>
                  <a:defRPr/>
                </a:pPr>
                <a:endParaRPr lang="ru-RU"/>
              </a:p>
            </p:txBody>
          </p:sp>
          <p:sp>
            <p:nvSpPr>
              <p:cNvPr id="9254" name="Freeform 38"/>
              <p:cNvSpPr>
                <a:spLocks noChangeArrowheads="1"/>
              </p:cNvSpPr>
              <p:nvPr/>
            </p:nvSpPr>
            <p:spPr bwMode="auto">
              <a:xfrm>
                <a:off x="867" y="2471"/>
                <a:ext cx="137" cy="207"/>
              </a:xfrm>
              <a:custGeom>
                <a:avLst/>
                <a:gdLst/>
                <a:ahLst/>
                <a:cxnLst>
                  <a:cxn ang="0">
                    <a:pos x="0" y="0"/>
                  </a:cxn>
                  <a:cxn ang="0">
                    <a:pos x="17" y="87"/>
                  </a:cxn>
                  <a:cxn ang="0">
                    <a:pos x="69" y="154"/>
                  </a:cxn>
                  <a:cxn ang="0">
                    <a:pos x="137" y="207"/>
                  </a:cxn>
                  <a:cxn ang="0">
                    <a:pos x="0" y="0"/>
                  </a:cxn>
                </a:cxnLst>
                <a:rect l="0" t="0" r="r" b="b"/>
                <a:pathLst>
                  <a:path w="137" h="207">
                    <a:moveTo>
                      <a:pt x="0" y="0"/>
                    </a:moveTo>
                    <a:lnTo>
                      <a:pt x="17" y="87"/>
                    </a:lnTo>
                    <a:lnTo>
                      <a:pt x="69" y="154"/>
                    </a:lnTo>
                    <a:lnTo>
                      <a:pt x="137" y="207"/>
                    </a:lnTo>
                    <a:lnTo>
                      <a:pt x="0" y="0"/>
                    </a:lnTo>
                    <a:close/>
                  </a:path>
                </a:pathLst>
              </a:custGeom>
              <a:solidFill>
                <a:srgbClr val="CDCDCD"/>
              </a:solidFill>
              <a:ln w="9525">
                <a:noFill/>
                <a:round/>
                <a:headEnd/>
                <a:tailEnd/>
              </a:ln>
              <a:effectLst/>
            </p:spPr>
            <p:txBody>
              <a:bodyPr wrap="none" anchor="ctr"/>
              <a:lstStyle/>
              <a:p>
                <a:pPr>
                  <a:defRPr/>
                </a:pPr>
                <a:endParaRPr lang="ru-RU"/>
              </a:p>
            </p:txBody>
          </p:sp>
          <p:sp>
            <p:nvSpPr>
              <p:cNvPr id="9255" name="Freeform 39"/>
              <p:cNvSpPr>
                <a:spLocks noChangeArrowheads="1"/>
              </p:cNvSpPr>
              <p:nvPr/>
            </p:nvSpPr>
            <p:spPr bwMode="auto">
              <a:xfrm>
                <a:off x="817" y="2507"/>
                <a:ext cx="65" cy="222"/>
              </a:xfrm>
              <a:custGeom>
                <a:avLst/>
                <a:gdLst/>
                <a:ahLst/>
                <a:cxnLst>
                  <a:cxn ang="0">
                    <a:pos x="0" y="222"/>
                  </a:cxn>
                  <a:cxn ang="0">
                    <a:pos x="40" y="142"/>
                  </a:cxn>
                  <a:cxn ang="0">
                    <a:pos x="65" y="72"/>
                  </a:cxn>
                  <a:cxn ang="0">
                    <a:pos x="7" y="0"/>
                  </a:cxn>
                  <a:cxn ang="0">
                    <a:pos x="0" y="222"/>
                  </a:cxn>
                </a:cxnLst>
                <a:rect l="0" t="0" r="r" b="b"/>
                <a:pathLst>
                  <a:path w="65" h="222">
                    <a:moveTo>
                      <a:pt x="0" y="222"/>
                    </a:moveTo>
                    <a:lnTo>
                      <a:pt x="40" y="142"/>
                    </a:lnTo>
                    <a:lnTo>
                      <a:pt x="65" y="72"/>
                    </a:lnTo>
                    <a:lnTo>
                      <a:pt x="7" y="0"/>
                    </a:lnTo>
                    <a:lnTo>
                      <a:pt x="0" y="222"/>
                    </a:lnTo>
                    <a:close/>
                  </a:path>
                </a:pathLst>
              </a:custGeom>
              <a:solidFill>
                <a:srgbClr val="CDCDCD"/>
              </a:solidFill>
              <a:ln w="9525">
                <a:noFill/>
                <a:round/>
                <a:headEnd/>
                <a:tailEnd/>
              </a:ln>
              <a:effectLst/>
            </p:spPr>
            <p:txBody>
              <a:bodyPr wrap="none" anchor="ctr"/>
              <a:lstStyle/>
              <a:p>
                <a:pPr>
                  <a:defRPr/>
                </a:pPr>
                <a:endParaRPr lang="ru-RU"/>
              </a:p>
            </p:txBody>
          </p:sp>
        </p:grpSp>
      </p:grpSp>
      <p:sp>
        <p:nvSpPr>
          <p:cNvPr id="9256" name="Rectangle 40"/>
          <p:cNvSpPr>
            <a:spLocks noGrp="1" noChangeArrowheads="1"/>
          </p:cNvSpPr>
          <p:nvPr>
            <p:ph type="title"/>
          </p:nvPr>
        </p:nvSpPr>
        <p:spPr bwMode="auto">
          <a:xfrm>
            <a:off x="457200" y="-20638"/>
            <a:ext cx="8224838" cy="1433513"/>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p>
            <a:pPr lvl="0"/>
            <a:r>
              <a:rPr lang="en-GB" smtClean="0"/>
              <a:t>Для правки текста заголовка щелкните мышью</a:t>
            </a:r>
          </a:p>
        </p:txBody>
      </p:sp>
      <p:sp>
        <p:nvSpPr>
          <p:cNvPr id="9257" name="Rectangle 41"/>
          <p:cNvSpPr>
            <a:spLocks noGrp="1" noChangeArrowheads="1"/>
          </p:cNvSpPr>
          <p:nvPr>
            <p:ph type="body" idx="1"/>
          </p:nvPr>
        </p:nvSpPr>
        <p:spPr bwMode="auto">
          <a:xfrm>
            <a:off x="457200" y="1600200"/>
            <a:ext cx="8224838" cy="45259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9258" name="Rectangle 42"/>
          <p:cNvSpPr>
            <a:spLocks noGrp="1" noChangeArrowheads="1"/>
          </p:cNvSpPr>
          <p:nvPr>
            <p:ph type="dt"/>
          </p:nvPr>
        </p:nvSpPr>
        <p:spPr bwMode="auto">
          <a:xfrm>
            <a:off x="457200" y="6243638"/>
            <a:ext cx="2128838" cy="452437"/>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FontTx/>
              <a:buNone/>
              <a:tabLst>
                <a:tab pos="723900" algn="l"/>
                <a:tab pos="1447800" algn="l"/>
              </a:tabLst>
              <a:defRPr sz="1000" smtClean="0">
                <a:solidFill>
                  <a:srgbClr val="000000"/>
                </a:solidFill>
                <a:effectLst>
                  <a:outerShdw blurRad="38100" dist="38100" dir="2700000" algn="tl">
                    <a:srgbClr val="C0C0C0"/>
                  </a:outerShdw>
                </a:effectLst>
                <a:latin typeface="+mn-lt"/>
                <a:ea typeface="+mn-ea"/>
                <a:cs typeface="+mn-cs"/>
              </a:defRPr>
            </a:lvl1pPr>
          </a:lstStyle>
          <a:p>
            <a:pPr>
              <a:defRPr/>
            </a:pPr>
            <a:endParaRPr lang="ru-RU"/>
          </a:p>
        </p:txBody>
      </p:sp>
      <p:sp>
        <p:nvSpPr>
          <p:cNvPr id="9259" name="Rectangle 43"/>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buClrTx/>
              <a:buFontTx/>
              <a:buNone/>
              <a:tabLst>
                <a:tab pos="723900" algn="l"/>
                <a:tab pos="1447800" algn="l"/>
                <a:tab pos="2171700" algn="l"/>
              </a:tabLst>
              <a:defRPr sz="1000" smtClean="0">
                <a:solidFill>
                  <a:srgbClr val="000000"/>
                </a:solidFill>
                <a:effectLst>
                  <a:outerShdw blurRad="38100" dist="38100" dir="2700000" algn="tl">
                    <a:srgbClr val="C0C0C0"/>
                  </a:outerShdw>
                </a:effectLst>
                <a:latin typeface="+mn-lt"/>
                <a:ea typeface="+mn-ea"/>
                <a:cs typeface="+mn-cs"/>
              </a:defRPr>
            </a:lvl1pPr>
          </a:lstStyle>
          <a:p>
            <a:pPr>
              <a:defRPr/>
            </a:pPr>
            <a:endParaRPr lang="ru-RU"/>
          </a:p>
        </p:txBody>
      </p:sp>
      <p:sp>
        <p:nvSpPr>
          <p:cNvPr id="9260" name="Rectangle 44"/>
          <p:cNvSpPr>
            <a:spLocks noGrp="1" noChangeArrowheads="1"/>
          </p:cNvSpPr>
          <p:nvPr>
            <p:ph type="sldNum"/>
          </p:nvPr>
        </p:nvSpPr>
        <p:spPr bwMode="auto">
          <a:xfrm>
            <a:off x="6553200" y="6243638"/>
            <a:ext cx="2128838" cy="452437"/>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ClrTx/>
              <a:buFontTx/>
              <a:buNone/>
              <a:tabLst>
                <a:tab pos="723900" algn="l"/>
                <a:tab pos="1447800" algn="l"/>
              </a:tabLst>
              <a:defRPr sz="1000" smtClean="0">
                <a:solidFill>
                  <a:srgbClr val="000000"/>
                </a:solidFill>
                <a:effectLst>
                  <a:outerShdw blurRad="38100" dist="38100" dir="2700000" algn="tl">
                    <a:srgbClr val="C0C0C0"/>
                  </a:outerShdw>
                </a:effectLst>
                <a:latin typeface="+mn-lt"/>
                <a:ea typeface="+mn-ea"/>
                <a:cs typeface="+mn-cs"/>
              </a:defRPr>
            </a:lvl1pPr>
          </a:lstStyle>
          <a:p>
            <a:pPr>
              <a:defRPr/>
            </a:pPr>
            <a:fld id="{5723A501-E501-4C70-AEC1-0F04A5316945}"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Arial" charset="0"/>
          <a:ea typeface="DejaVu Sans" charset="0"/>
          <a:cs typeface="DejaVu Sans" charset="0"/>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Arial" charset="0"/>
          <a:ea typeface="DejaVu Sans" charset="0"/>
          <a:cs typeface="DejaVu Sans" charset="0"/>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Arial" charset="0"/>
          <a:ea typeface="DejaVu Sans" charset="0"/>
          <a:cs typeface="DejaVu Sans" charset="0"/>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Arial"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Arial"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Arial"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Arial"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000000"/>
          </a:solidFill>
          <a:effectLst>
            <a:outerShdw blurRad="38100" dist="38100" dir="2700000" algn="tl">
              <a:srgbClr val="C0C0C0"/>
            </a:outerShdw>
          </a:effectLst>
          <a:latin typeface="Arial" charset="0"/>
          <a:ea typeface="DejaVu Sans" charset="0"/>
          <a:cs typeface="DejaVu San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000000"/>
          </a:solidFill>
          <a:effectLst>
            <a:outerShdw blurRad="38100" dist="38100" dir="2700000" algn="tl">
              <a:srgbClr val="C0C0C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000000"/>
          </a:solidFill>
          <a:effectLst>
            <a:outerShdw blurRad="38100" dist="38100" dir="2700000" algn="tl">
              <a:srgbClr val="C0C0C0"/>
            </a:outerShdw>
          </a:effectLst>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000000"/>
          </a:solidFill>
          <a:effectLst>
            <a:outerShdw blurRad="38100" dist="38100" dir="2700000" algn="tl">
              <a:srgbClr val="C0C0C0"/>
            </a:outerShdw>
          </a:effectLst>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effectLst>
            <a:outerShdw blurRad="38100" dist="38100" dir="2700000" algn="tl">
              <a:srgbClr val="C0C0C0"/>
            </a:outerShdw>
          </a:effectLst>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000000"/>
          </a:solidFill>
          <a:effectLst>
            <a:outerShdw blurRad="38100" dist="38100" dir="2700000" algn="tl">
              <a:srgbClr val="C0C0C0"/>
            </a:outerShdw>
          </a:effectLst>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C0C0C0"/>
            </a:outerShdw>
          </a:effectLst>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C0C0C0"/>
            </a:outerShdw>
          </a:effectLst>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C0C0C0"/>
            </a:outerShdw>
          </a:effectLst>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000000"/>
          </a:solidFill>
          <a:effectLst>
            <a:outerShdw blurRad="38100" dist="38100" dir="2700000" algn="tl">
              <a:srgbClr val="C0C0C0"/>
            </a:out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4.xml"/><Relationship Id="rId4" Type="http://schemas.openxmlformats.org/officeDocument/2006/relationships/image" Target="../media/image7.gif"/></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4.xml.rels><?xml version="1.0" encoding="UTF-8" standalone="yes"?>
<Relationships xmlns="http://schemas.openxmlformats.org/package/2006/relationships"><Relationship Id="rId8" Type="http://schemas.openxmlformats.org/officeDocument/2006/relationships/hyperlink" Target="http://ru.wikipedia.org/wiki/%D0%A2%D1%80%D0%BE%D0%BF%D0%B8%D1%87%D0%B5%D1%81%D0%BA%D0%B8%D0%B9_%D0%B3%D0%BE%D0%B4" TargetMode="External"/><Relationship Id="rId3" Type="http://schemas.openxmlformats.org/officeDocument/2006/relationships/image" Target="../media/image8.jpeg"/><Relationship Id="rId7" Type="http://schemas.openxmlformats.org/officeDocument/2006/relationships/hyperlink" Target="http://ru.wikipedia.org/wiki/%D0%9C%D0%B5%D1%81%D1%8F%D1%86" TargetMode="External"/><Relationship Id="rId12" Type="http://schemas.openxmlformats.org/officeDocument/2006/relationships/image" Target="../media/image11.gif"/><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hyperlink" Target="http://ru.wikipedia.org/wiki/%D0%9B%D1%83%D0%BD%D0%B0" TargetMode="External"/><Relationship Id="rId11" Type="http://schemas.openxmlformats.org/officeDocument/2006/relationships/hyperlink" Target="http://ru.wikipedia.org/wiki/%D0%9D%D0%BE%D0%B2%D0%BE%D0%BB%D1%83%D0%BD%D0%B8%D0%B5" TargetMode="External"/><Relationship Id="rId5" Type="http://schemas.openxmlformats.org/officeDocument/2006/relationships/hyperlink" Target="http://ru.wikipedia.org/wiki/%D0%A4%D0%B0%D0%B7%D1%8B_%D0%9B%D1%83%D0%BD%D1%8B" TargetMode="External"/><Relationship Id="rId10" Type="http://schemas.openxmlformats.org/officeDocument/2006/relationships/hyperlink" Target="http://ru.wikipedia.org/wiki/%D0%9D%D0%B5%D0%BE%D0%BC%D0%B5%D0%BD%D0%B8%D1%8F" TargetMode="External"/><Relationship Id="rId4" Type="http://schemas.openxmlformats.org/officeDocument/2006/relationships/hyperlink" Target="http://ru.wikipedia.org/wiki/%D0%9A%D0%B0%D0%BB%D0%B5%D0%BD%D0%B4%D0%B0%D1%80%D1%8C" TargetMode="External"/><Relationship Id="rId9" Type="http://schemas.openxmlformats.org/officeDocument/2006/relationships/hyperlink" Target="http://ru.wikipedia.org/wiki/%D0%9B%D1%83%D0%BD%D0%BD%D1%8B%D0%B9_%D0%BA%D0%B0%D0%BB%D0%B5%D0%BD%D0%B4%D0%B0%D1%80%D1%8C"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gif"/></Relationships>
</file>

<file path=ppt/slides/_rels/slide6.xml.rels><?xml version="1.0" encoding="UTF-8" standalone="yes"?>
<Relationships xmlns="http://schemas.openxmlformats.org/package/2006/relationships"><Relationship Id="rId8" Type="http://schemas.openxmlformats.org/officeDocument/2006/relationships/hyperlink" Target="http://ru.wikipedia.org/wiki/45_%D0%B3%D0%BE%D0%B4_%D0%B4%D0%BE_%D0%BD._%D1%8D." TargetMode="External"/><Relationship Id="rId13" Type="http://schemas.openxmlformats.org/officeDocument/2006/relationships/hyperlink" Target="http://ru.wikipedia.org/wiki/%D0%94%D0%B5%D0%BD%D1%8C" TargetMode="External"/><Relationship Id="rId18" Type="http://schemas.openxmlformats.org/officeDocument/2006/relationships/hyperlink" Target="http://ru.wikipedia.org/wiki/%D0%A2%D1%80%D0%BE%D0%BF%D0%B8%D1%87%D0%B5%D1%81%D0%BA%D0%B8%D0%B9_%D0%B3%D0%BE%D0%B4" TargetMode="External"/><Relationship Id="rId3" Type="http://schemas.openxmlformats.org/officeDocument/2006/relationships/image" Target="../media/image8.jpeg"/><Relationship Id="rId7" Type="http://schemas.openxmlformats.org/officeDocument/2006/relationships/hyperlink" Target="http://ru.wikipedia.org/wiki/%D0%93%D0%B0%D0%B9_%D0%AE%D0%BB%D0%B8%D0%B9_%D0%A6%D0%B5%D0%B7%D0%B0%D1%80%D1%8C" TargetMode="External"/><Relationship Id="rId12" Type="http://schemas.openxmlformats.org/officeDocument/2006/relationships/hyperlink" Target="http://ru.wikipedia.org/wiki/%D0%93%D0%BE%D0%B4" TargetMode="External"/><Relationship Id="rId17" Type="http://schemas.openxmlformats.org/officeDocument/2006/relationships/hyperlink" Target="http://ru.wikipedia.org/wiki/%D0%97%D0%BE%D0%B4%D0%B8%D0%B0%D0%BA%D0%B0%D0%BB%D1%8C%D0%BD%D1%8B%D0%B9_%D0%BA%D0%B0%D0%BB%D0%B5%D0%BD%D0%B4%D0%B0%D1%80%D1%8C" TargetMode="External"/><Relationship Id="rId2" Type="http://schemas.openxmlformats.org/officeDocument/2006/relationships/notesSlide" Target="../notesSlides/notesSlide6.xml"/><Relationship Id="rId16" Type="http://schemas.openxmlformats.org/officeDocument/2006/relationships/hyperlink" Target="http://ru.wikipedia.org/wiki/29_%D1%84%D0%B5%D0%B2%D1%80%D0%B0%D0%BB%D1%8F" TargetMode="External"/><Relationship Id="rId1" Type="http://schemas.openxmlformats.org/officeDocument/2006/relationships/slideLayout" Target="../slideLayouts/slideLayout2.xml"/><Relationship Id="rId6" Type="http://schemas.openxmlformats.org/officeDocument/2006/relationships/hyperlink" Target="http://ru.wikipedia.org/wiki/%D0%A1%D0%BE%D0%B7%D0%B8%D0%B3%D0%B5%D0%BD_%D0%90%D0%BB%D0%B5%D0%BA%D1%81%D0%B0%D0%BD%D0%B4%D1%80%D0%B8%D0%B9%D1%81%D0%BA%D0%B8%D0%B9" TargetMode="External"/><Relationship Id="rId11" Type="http://schemas.openxmlformats.org/officeDocument/2006/relationships/hyperlink" Target="http://ru.wikipedia.org/wiki/%D0%9A%D0%BE%D0%BD%D1%81%D1%83%D0%BB_(%D0%94%D1%80%D0%B5%D0%B2%D0%BD%D0%B8%D0%B9_%D0%A0%D0%B8%D0%BC)" TargetMode="External"/><Relationship Id="rId5" Type="http://schemas.openxmlformats.org/officeDocument/2006/relationships/hyperlink" Target="http://ru.wikipedia.org/wiki/%D0%90%D1%81%D1%82%D1%80%D0%BE%D0%BD%D0%BE%D0%BC%D0%B8%D1%8F" TargetMode="External"/><Relationship Id="rId15" Type="http://schemas.openxmlformats.org/officeDocument/2006/relationships/hyperlink" Target="http://ru.wikipedia.org/wiki/%D0%92%D0%B8%D1%81%D0%BE%D0%BA%D0%BE%D1%81%D0%BD%D1%8B%D0%B9_%D0%B3%D0%BE%D0%B4" TargetMode="External"/><Relationship Id="rId10" Type="http://schemas.openxmlformats.org/officeDocument/2006/relationships/hyperlink" Target="http://ru.wikipedia.org/wiki/153_%D0%B3._%D0%B4%D0%BE_%D0%BD._%D1%8D." TargetMode="External"/><Relationship Id="rId19" Type="http://schemas.openxmlformats.org/officeDocument/2006/relationships/image" Target="../media/image13.gif"/><Relationship Id="rId4" Type="http://schemas.openxmlformats.org/officeDocument/2006/relationships/hyperlink" Target="http://ru.wikipedia.org/wiki/%D0%90%D0%BB%D0%B5%D0%BA%D1%81%D0%B0%D0%BD%D0%B4%D1%80%D0%B8%D1%8F" TargetMode="External"/><Relationship Id="rId9" Type="http://schemas.openxmlformats.org/officeDocument/2006/relationships/hyperlink" Target="http://ru.wikipedia.org/wiki/1_%D1%8F%D0%BD%D0%B2%D0%B0%D1%80%D1%8F" TargetMode="External"/><Relationship Id="rId14" Type="http://schemas.openxmlformats.org/officeDocument/2006/relationships/hyperlink" Target="http://ru.wikipedia.org/wiki/%D0%9C%D0%B5%D1%81%D1%8F%D1%86"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316.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Grp="1" noChangeArrowheads="1"/>
          </p:cNvSpPr>
          <p:nvPr>
            <p:ph type="title" idx="4294967295"/>
          </p:nvPr>
        </p:nvSpPr>
        <p:spPr>
          <a:xfrm>
            <a:off x="684213" y="260350"/>
            <a:ext cx="7772400" cy="739775"/>
          </a:xfrm>
        </p:spPr>
        <p:txBody>
          <a:bodyPr/>
          <a:lstStyle/>
          <a:p>
            <a:pPr algn="ct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mtClean="0">
                <a:solidFill>
                  <a:srgbClr val="DC2300"/>
                </a:solidFill>
              </a:rPr>
              <a:t>Юлианский Календарь. </a:t>
            </a:r>
          </a:p>
        </p:txBody>
      </p:sp>
      <p:sp>
        <p:nvSpPr>
          <p:cNvPr id="35844" name="Text Box 3"/>
          <p:cNvSpPr txBox="1">
            <a:spLocks noChangeArrowheads="1"/>
          </p:cNvSpPr>
          <p:nvPr/>
        </p:nvSpPr>
        <p:spPr bwMode="auto">
          <a:xfrm>
            <a:off x="3059113" y="4724400"/>
            <a:ext cx="6084887" cy="1789113"/>
          </a:xfrm>
          <a:prstGeom prst="rect">
            <a:avLst/>
          </a:prstGeom>
          <a:noFill/>
          <a:ln w="9525">
            <a:noFill/>
            <a:round/>
            <a:headEnd/>
            <a:tailEnd/>
          </a:ln>
        </p:spPr>
        <p:txBody>
          <a:bodyPr lIns="90000" tIns="46800" rIns="90000" bIns="46800">
            <a:spAutoFit/>
          </a:bodyPr>
          <a:lstStyle/>
          <a:p>
            <a:pPr algn="r">
              <a:spcBef>
                <a:spcPts val="12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000">
                <a:solidFill>
                  <a:srgbClr val="DC2300"/>
                </a:solidFill>
                <a:latin typeface="Garamond" pitchFamily="16" charset="0"/>
              </a:rPr>
              <a:t>Выполнил: </a:t>
            </a:r>
          </a:p>
          <a:p>
            <a:pPr algn="r">
              <a:spcBef>
                <a:spcPts val="12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000">
                <a:solidFill>
                  <a:srgbClr val="DC2300"/>
                </a:solidFill>
                <a:latin typeface="Garamond" pitchFamily="16" charset="0"/>
              </a:rPr>
              <a:t>Федоренко Саша ученик 11 класса.</a:t>
            </a:r>
          </a:p>
          <a:p>
            <a:pPr algn="r">
              <a:spcBef>
                <a:spcPts val="12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000">
                <a:solidFill>
                  <a:srgbClr val="DC2300"/>
                </a:solidFill>
                <a:latin typeface="Garamond" pitchFamily="16" charset="0"/>
              </a:rPr>
              <a:t>Руководитель:</a:t>
            </a:r>
          </a:p>
          <a:p>
            <a:pPr algn="r">
              <a:spcBef>
                <a:spcPts val="12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000">
                <a:solidFill>
                  <a:srgbClr val="DC2300"/>
                </a:solidFill>
                <a:latin typeface="Garamond" pitchFamily="16" charset="0"/>
              </a:rPr>
              <a:t>Максименко. А. В.</a:t>
            </a:r>
          </a:p>
        </p:txBody>
      </p:sp>
      <p:pic>
        <p:nvPicPr>
          <p:cNvPr id="35845" name="Picture 4"/>
          <p:cNvPicPr>
            <a:picLocks noChangeAspect="1" noChangeArrowheads="1"/>
          </p:cNvPicPr>
          <p:nvPr/>
        </p:nvPicPr>
        <p:blipFill>
          <a:blip r:embed="rId3"/>
          <a:srcRect/>
          <a:stretch>
            <a:fillRect/>
          </a:stretch>
        </p:blipFill>
        <p:spPr bwMode="auto">
          <a:xfrm>
            <a:off x="500034" y="1571612"/>
            <a:ext cx="3240088" cy="4697412"/>
          </a:xfrm>
          <a:prstGeom prst="rect">
            <a:avLst/>
          </a:prstGeom>
          <a:noFill/>
          <a:ln w="9525">
            <a:noFill/>
            <a:round/>
            <a:headEnd/>
            <a:tailEnd/>
          </a:ln>
        </p:spPr>
      </p:pic>
      <p:pic>
        <p:nvPicPr>
          <p:cNvPr id="35846" name="Picture 5"/>
          <p:cNvPicPr>
            <a:picLocks noChangeAspect="1" noChangeArrowheads="1"/>
          </p:cNvPicPr>
          <p:nvPr/>
        </p:nvPicPr>
        <p:blipFill>
          <a:blip r:embed="rId4"/>
          <a:srcRect/>
          <a:stretch>
            <a:fillRect/>
          </a:stretch>
        </p:blipFill>
        <p:spPr bwMode="auto">
          <a:xfrm>
            <a:off x="5072066" y="1500174"/>
            <a:ext cx="2879725" cy="2160588"/>
          </a:xfrm>
          <a:prstGeom prst="rect">
            <a:avLst/>
          </a:prstGeom>
          <a:noFill/>
          <a:ln w="9525">
            <a:noFill/>
            <a:round/>
            <a:headEnd/>
            <a:tailEnd/>
          </a:ln>
        </p:spPr>
      </p:pic>
    </p:spTree>
  </p:cSld>
  <p:clrMapOvr>
    <a:masterClrMapping/>
  </p:clrMapOvr>
  <p:transition spd="slow">
    <p:blinds/>
  </p:transition>
  <p:timing>
    <p:tnLst>
      <p:par>
        <p:cTn id="1" dur="indefinite" restart="never" fill="hold"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
          <p:cNvPicPr>
            <a:picLocks noChangeAspect="1" noChangeArrowheads="1"/>
          </p:cNvPicPr>
          <p:nvPr/>
        </p:nvPicPr>
        <p:blipFill>
          <a:blip r:embed="rId3"/>
          <a:srcRect/>
          <a:stretch>
            <a:fillRect/>
          </a:stretch>
        </p:blipFill>
        <p:spPr bwMode="auto">
          <a:xfrm>
            <a:off x="-38100" y="-292100"/>
            <a:ext cx="9144000" cy="6858000"/>
          </a:xfrm>
          <a:prstGeom prst="rect">
            <a:avLst/>
          </a:prstGeom>
          <a:noFill/>
          <a:ln w="9525">
            <a:noFill/>
            <a:round/>
            <a:headEnd/>
            <a:tailEnd/>
          </a:ln>
        </p:spPr>
      </p:pic>
      <p:sp>
        <p:nvSpPr>
          <p:cNvPr id="36867" name="Rectangle 2"/>
          <p:cNvSpPr>
            <a:spLocks noChangeArrowheads="1"/>
          </p:cNvSpPr>
          <p:nvPr/>
        </p:nvSpPr>
        <p:spPr bwMode="auto">
          <a:xfrm>
            <a:off x="539750" y="1125538"/>
            <a:ext cx="6048375" cy="5183187"/>
          </a:xfrm>
          <a:prstGeom prst="rect">
            <a:avLst/>
          </a:prstGeom>
          <a:gradFill rotWithShape="0">
            <a:gsLst>
              <a:gs pos="0">
                <a:srgbClr val="038EB9"/>
              </a:gs>
              <a:gs pos="50000">
                <a:srgbClr val="FEFEFE"/>
              </a:gs>
              <a:gs pos="100000">
                <a:srgbClr val="038EB9"/>
              </a:gs>
            </a:gsLst>
            <a:lin ang="5400000" scaled="1"/>
          </a:gradFill>
          <a:ln w="9360">
            <a:solidFill>
              <a:srgbClr val="000000"/>
            </a:solidFill>
            <a:miter lim="800000"/>
            <a:headEnd/>
            <a:tailEnd/>
          </a:ln>
        </p:spPr>
        <p:txBody>
          <a:bodyPr wrap="none" anchor="ctr"/>
          <a:lstStyle/>
          <a:p>
            <a:endParaRPr lang="ru-RU"/>
          </a:p>
        </p:txBody>
      </p:sp>
      <p:sp>
        <p:nvSpPr>
          <p:cNvPr id="37891" name="Rectangle 3"/>
          <p:cNvSpPr>
            <a:spLocks noGrp="1" noChangeArrowheads="1"/>
          </p:cNvSpPr>
          <p:nvPr>
            <p:ph type="title" idx="4294967295"/>
          </p:nvPr>
        </p:nvSpPr>
        <p:spPr>
          <a:xfrm>
            <a:off x="179388" y="0"/>
            <a:ext cx="8999537" cy="900113"/>
          </a:xfrm>
        </p:spPr>
        <p:txBody>
          <a:bodyPr/>
          <a:lstStyle/>
          <a:p>
            <a:pPr algn="ct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i="1" smtClean="0">
                <a:solidFill>
                  <a:srgbClr val="DC2300"/>
                </a:solidFill>
              </a:rPr>
              <a:t>Происхождение календаря.</a:t>
            </a:r>
          </a:p>
        </p:txBody>
      </p:sp>
      <p:sp>
        <p:nvSpPr>
          <p:cNvPr id="37892" name="Rectangle 4"/>
          <p:cNvSpPr>
            <a:spLocks noGrp="1" noChangeArrowheads="1"/>
          </p:cNvSpPr>
          <p:nvPr>
            <p:ph type="body" idx="4294967295"/>
          </p:nvPr>
        </p:nvSpPr>
        <p:spPr>
          <a:xfrm>
            <a:off x="179388" y="900113"/>
            <a:ext cx="6480175" cy="5100637"/>
          </a:xfrm>
        </p:spPr>
        <p:txBody>
          <a:bodyPr/>
          <a:lstStyle/>
          <a:p>
            <a:pPr indent="-338138" eaLnBrk="1" hangingPunct="1">
              <a:lnSpc>
                <a:spcPct val="80000"/>
              </a:lnSpc>
              <a:spcBef>
                <a:spcPts val="3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200" smtClean="0">
                <a:solidFill>
                  <a:srgbClr val="000000"/>
                </a:solidFill>
              </a:rPr>
              <a:t>             </a:t>
            </a:r>
            <a:r>
              <a:rPr lang="ru-RU" sz="1800" b="1" smtClean="0">
                <a:solidFill>
                  <a:srgbClr val="DC2300"/>
                </a:solidFill>
              </a:rPr>
              <a:t>Первые календари появились много тысяч лет назад на заре человеческой цивилизации. Люди научились измерять промежутки времени, сопоставлять их с явлениями, которые повторялись периодически (смена дня и ночи, смена фаз Луны, смена времен года). Без использования единиц измерения времени люди не могли жить, общаться между собой, торговать, заниматься земледелием. В начале счет времени был примитивным, но по мере развития человеческой культуры, с возрастанием практической потребности людей, календари совершенствовались, появились такие понятия, как год, месяц, неделя. Календарем принято называть определенную систему счета больших промежутков времени. Слово "календарь" произошло от латинских слов "калео" (провозглашать) и "календариум" (долговая книга). В Древнем Риме начало каждого месяца провозглашалось особо и первого числа каждого месяца там было принято уплачивать проценты по долгам.    </a:t>
            </a:r>
          </a:p>
        </p:txBody>
      </p:sp>
      <p:pic>
        <p:nvPicPr>
          <p:cNvPr id="36870" name="Picture 5"/>
          <p:cNvPicPr>
            <a:picLocks noChangeAspect="1" noChangeArrowheads="1"/>
          </p:cNvPicPr>
          <p:nvPr/>
        </p:nvPicPr>
        <p:blipFill>
          <a:blip r:embed="rId4"/>
          <a:srcRect/>
          <a:stretch>
            <a:fillRect/>
          </a:stretch>
        </p:blipFill>
        <p:spPr bwMode="auto">
          <a:xfrm>
            <a:off x="6619875" y="1654175"/>
            <a:ext cx="2524125" cy="5184775"/>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p:spPr>
      </p:pic>
      <p:sp>
        <p:nvSpPr>
          <p:cNvPr id="37891" name="AutoShape 2"/>
          <p:cNvSpPr>
            <a:spLocks noChangeArrowheads="1"/>
          </p:cNvSpPr>
          <p:nvPr/>
        </p:nvSpPr>
        <p:spPr bwMode="auto">
          <a:xfrm>
            <a:off x="395288" y="1268413"/>
            <a:ext cx="8208962" cy="1873250"/>
          </a:xfrm>
          <a:prstGeom prst="horizontalScroll">
            <a:avLst>
              <a:gd name="adj" fmla="val 12500"/>
            </a:avLst>
          </a:prstGeom>
          <a:gradFill rotWithShape="0">
            <a:gsLst>
              <a:gs pos="0">
                <a:srgbClr val="757575"/>
              </a:gs>
              <a:gs pos="100000">
                <a:srgbClr val="FFFFFF"/>
              </a:gs>
            </a:gsLst>
            <a:lin ang="5400000" scaled="1"/>
          </a:gradFill>
          <a:ln w="9360">
            <a:solidFill>
              <a:srgbClr val="000000"/>
            </a:solidFill>
            <a:miter lim="800000"/>
            <a:headEnd/>
            <a:tailEnd/>
          </a:ln>
        </p:spPr>
        <p:txBody>
          <a:bodyPr wrap="none" anchor="ctr"/>
          <a:lstStyle/>
          <a:p>
            <a:endParaRPr lang="ru-RU"/>
          </a:p>
        </p:txBody>
      </p:sp>
      <p:sp>
        <p:nvSpPr>
          <p:cNvPr id="38915" name="Rectangle 3"/>
          <p:cNvSpPr>
            <a:spLocks noGrp="1" noChangeArrowheads="1"/>
          </p:cNvSpPr>
          <p:nvPr>
            <p:ph type="title" idx="4294967295"/>
          </p:nvPr>
        </p:nvSpPr>
        <p:spPr>
          <a:xfrm>
            <a:off x="457200" y="274638"/>
            <a:ext cx="82296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b="1" i="1" smtClean="0">
                <a:solidFill>
                  <a:srgbClr val="DC2300"/>
                </a:solidFill>
              </a:rPr>
              <a:t>Типы календарей.</a:t>
            </a:r>
          </a:p>
        </p:txBody>
      </p:sp>
      <p:sp>
        <p:nvSpPr>
          <p:cNvPr id="38916" name="Rectangle 4"/>
          <p:cNvSpPr>
            <a:spLocks noGrp="1" noChangeArrowheads="1"/>
          </p:cNvSpPr>
          <p:nvPr>
            <p:ph type="body" idx="4294967295"/>
          </p:nvPr>
        </p:nvSpPr>
        <p:spPr>
          <a:xfrm>
            <a:off x="468313" y="1484313"/>
            <a:ext cx="8229600" cy="4525962"/>
          </a:xfrm>
        </p:spPr>
        <p:txBody>
          <a:bodyPr/>
          <a:lstStyle/>
          <a:p>
            <a:pPr indent="-338138"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mtClean="0"/>
              <a:t>   </a:t>
            </a:r>
            <a:r>
              <a:rPr lang="ru-RU" smtClean="0">
                <a:solidFill>
                  <a:srgbClr val="DC2300"/>
                </a:solidFill>
              </a:rPr>
              <a:t>Существует три типа календарей: лунный, солнечный, лунно-солнечный.</a:t>
            </a:r>
          </a:p>
        </p:txBody>
      </p:sp>
      <p:pic>
        <p:nvPicPr>
          <p:cNvPr id="37894" name="Picture 5"/>
          <p:cNvPicPr>
            <a:picLocks noChangeAspect="1" noChangeArrowheads="1"/>
          </p:cNvPicPr>
          <p:nvPr/>
        </p:nvPicPr>
        <p:blipFill>
          <a:blip r:embed="rId4"/>
          <a:srcRect/>
          <a:stretch>
            <a:fillRect/>
          </a:stretch>
        </p:blipFill>
        <p:spPr bwMode="auto">
          <a:xfrm>
            <a:off x="2857500" y="3643313"/>
            <a:ext cx="3527425" cy="2906712"/>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p:spPr>
      </p:pic>
      <p:sp>
        <p:nvSpPr>
          <p:cNvPr id="38915" name="AutoShape 2"/>
          <p:cNvSpPr>
            <a:spLocks noChangeArrowheads="1"/>
          </p:cNvSpPr>
          <p:nvPr/>
        </p:nvSpPr>
        <p:spPr bwMode="auto">
          <a:xfrm>
            <a:off x="611188" y="836613"/>
            <a:ext cx="7993062" cy="4968875"/>
          </a:xfrm>
          <a:prstGeom prst="flowChartProcess">
            <a:avLst/>
          </a:prstGeom>
          <a:gradFill rotWithShape="0">
            <a:gsLst>
              <a:gs pos="0">
                <a:srgbClr val="0033CC"/>
              </a:gs>
              <a:gs pos="50000">
                <a:srgbClr val="FEFEFE"/>
              </a:gs>
              <a:gs pos="100000">
                <a:srgbClr val="0033CC"/>
              </a:gs>
            </a:gsLst>
            <a:lin ang="5400000" scaled="1"/>
          </a:gradFill>
          <a:ln w="9360">
            <a:solidFill>
              <a:srgbClr val="000000"/>
            </a:solidFill>
            <a:miter lim="800000"/>
            <a:headEnd/>
            <a:tailEnd/>
          </a:ln>
        </p:spPr>
        <p:txBody>
          <a:bodyPr wrap="none" anchor="ctr"/>
          <a:lstStyle/>
          <a:p>
            <a:endParaRPr lang="ru-RU"/>
          </a:p>
        </p:txBody>
      </p:sp>
      <p:sp>
        <p:nvSpPr>
          <p:cNvPr id="39939" name="Rectangle 3"/>
          <p:cNvSpPr>
            <a:spLocks noGrp="1" noChangeArrowheads="1"/>
          </p:cNvSpPr>
          <p:nvPr>
            <p:ph type="body" idx="4294967295"/>
          </p:nvPr>
        </p:nvSpPr>
        <p:spPr>
          <a:xfrm>
            <a:off x="457200" y="1600200"/>
            <a:ext cx="4038600" cy="4525963"/>
          </a:xfrm>
        </p:spPr>
        <p:txBody>
          <a:bodyPr/>
          <a:lstStyle/>
          <a:p>
            <a:pPr indent="-338138"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1800" smtClean="0">
                <a:solidFill>
                  <a:srgbClr val="000000"/>
                </a:solidFill>
              </a:rPr>
              <a:t>   </a:t>
            </a:r>
          </a:p>
        </p:txBody>
      </p:sp>
      <p:sp>
        <p:nvSpPr>
          <p:cNvPr id="39940" name="Rectangle 4"/>
          <p:cNvSpPr>
            <a:spLocks noGrp="1" noChangeArrowheads="1"/>
          </p:cNvSpPr>
          <p:nvPr>
            <p:ph type="body" idx="4294967295"/>
          </p:nvPr>
        </p:nvSpPr>
        <p:spPr>
          <a:xfrm>
            <a:off x="0" y="1439863"/>
            <a:ext cx="9144000" cy="5418137"/>
          </a:xfrm>
        </p:spPr>
        <p:txBody>
          <a:bodyPr/>
          <a:lstStyle/>
          <a:p>
            <a:pPr indent="-338138"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200" b="1" smtClean="0">
                <a:solidFill>
                  <a:srgbClr val="DC2300"/>
                </a:solidFill>
                <a:latin typeface="Arial" charset="0"/>
              </a:rPr>
              <a:t>Лунный календарь</a:t>
            </a:r>
            <a:r>
              <a:rPr lang="ru-RU" sz="2200" b="1" smtClean="0">
                <a:solidFill>
                  <a:srgbClr val="FFFF00"/>
                </a:solidFill>
                <a:latin typeface="Arial" charset="0"/>
              </a:rPr>
              <a:t> - разновидность </a:t>
            </a:r>
            <a:r>
              <a:rPr lang="ru-RU" sz="2200" b="1" smtClean="0">
                <a:solidFill>
                  <a:srgbClr val="CCCCFF"/>
                </a:solidFill>
                <a:latin typeface="Arial" charset="0"/>
                <a:hlinkClick r:id="rId4"/>
              </a:rPr>
              <a:t>календаря</a:t>
            </a:r>
            <a:r>
              <a:rPr lang="ru-RU" sz="2200" b="1" smtClean="0">
                <a:solidFill>
                  <a:srgbClr val="FFFF00"/>
                </a:solidFill>
                <a:latin typeface="Arial" charset="0"/>
              </a:rPr>
              <a:t>, в основе которого лежит период смены </a:t>
            </a:r>
            <a:r>
              <a:rPr lang="ru-RU" sz="2200" b="1" smtClean="0">
                <a:solidFill>
                  <a:srgbClr val="CCCCFF"/>
                </a:solidFill>
                <a:latin typeface="Arial" charset="0"/>
                <a:hlinkClick r:id="rId5"/>
              </a:rPr>
              <a:t>фаз</a:t>
            </a:r>
            <a:r>
              <a:rPr lang="ru-RU" sz="2200" b="1" smtClean="0">
                <a:solidFill>
                  <a:srgbClr val="FFFF00"/>
                </a:solidFill>
                <a:latin typeface="Arial" charset="0"/>
              </a:rPr>
              <a:t> </a:t>
            </a:r>
            <a:r>
              <a:rPr lang="ru-RU" sz="2200" b="1" smtClean="0">
                <a:solidFill>
                  <a:srgbClr val="CCCCFF"/>
                </a:solidFill>
                <a:latin typeface="Arial" charset="0"/>
                <a:hlinkClick r:id="rId6"/>
              </a:rPr>
              <a:t>Луны</a:t>
            </a:r>
            <a:r>
              <a:rPr lang="ru-RU" sz="2200" b="1" smtClean="0">
                <a:solidFill>
                  <a:srgbClr val="FFFF00"/>
                </a:solidFill>
                <a:latin typeface="Arial" charset="0"/>
              </a:rPr>
              <a:t>, т.е. </a:t>
            </a:r>
            <a:r>
              <a:rPr lang="ru-RU" sz="2200" b="1" smtClean="0">
                <a:solidFill>
                  <a:srgbClr val="CCCCFF"/>
                </a:solidFill>
                <a:latin typeface="Arial" charset="0"/>
                <a:hlinkClick r:id="rId7"/>
              </a:rPr>
              <a:t>синодический месяц</a:t>
            </a:r>
            <a:r>
              <a:rPr lang="ru-RU" sz="2200" b="1" smtClean="0">
                <a:solidFill>
                  <a:srgbClr val="FFFF00"/>
                </a:solidFill>
                <a:latin typeface="Arial" charset="0"/>
              </a:rPr>
              <a:t>.</a:t>
            </a:r>
          </a:p>
          <a:p>
            <a:pPr indent="-338138"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200" b="1" smtClean="0">
                <a:solidFill>
                  <a:srgbClr val="DC2300"/>
                </a:solidFill>
                <a:latin typeface="Arial" charset="0"/>
              </a:rPr>
              <a:t>Солнечный календарь</a:t>
            </a:r>
            <a:r>
              <a:rPr lang="ru-RU" sz="2200" b="1" smtClean="0">
                <a:solidFill>
                  <a:srgbClr val="FFFF00"/>
                </a:solidFill>
                <a:latin typeface="Arial" charset="0"/>
              </a:rPr>
              <a:t> - разновидность </a:t>
            </a:r>
            <a:r>
              <a:rPr lang="ru-RU" sz="2200" b="1" smtClean="0">
                <a:solidFill>
                  <a:srgbClr val="CCCCFF"/>
                </a:solidFill>
                <a:latin typeface="Arial" charset="0"/>
                <a:hlinkClick r:id="rId4"/>
              </a:rPr>
              <a:t>календаря</a:t>
            </a:r>
            <a:r>
              <a:rPr lang="ru-RU" sz="2200" b="1" smtClean="0">
                <a:solidFill>
                  <a:srgbClr val="FFFF00"/>
                </a:solidFill>
                <a:latin typeface="Arial" charset="0"/>
              </a:rPr>
              <a:t> в основе которого лежит </a:t>
            </a:r>
            <a:r>
              <a:rPr lang="ru-RU" sz="2200" b="1" smtClean="0">
                <a:solidFill>
                  <a:srgbClr val="CCCCFF"/>
                </a:solidFill>
                <a:latin typeface="Arial" charset="0"/>
                <a:hlinkClick r:id="rId8"/>
              </a:rPr>
              <a:t>тропический год</a:t>
            </a:r>
            <a:r>
              <a:rPr lang="ru-RU" sz="2200" b="1" smtClean="0">
                <a:solidFill>
                  <a:srgbClr val="FFFF00"/>
                </a:solidFill>
                <a:latin typeface="Arial" charset="0"/>
              </a:rPr>
              <a:t>, то есть период смены сезонов.</a:t>
            </a:r>
          </a:p>
          <a:p>
            <a:pPr indent="-338138"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200" b="1" smtClean="0">
                <a:solidFill>
                  <a:srgbClr val="DC2300"/>
                </a:solidFill>
                <a:latin typeface="Arial" charset="0"/>
              </a:rPr>
              <a:t>Лунно-солнечный календарь </a:t>
            </a:r>
            <a:r>
              <a:rPr lang="ru-RU" sz="2200" b="1" smtClean="0">
                <a:solidFill>
                  <a:srgbClr val="FFFF00"/>
                </a:solidFill>
                <a:latin typeface="Arial" charset="0"/>
              </a:rPr>
              <a:t>- </a:t>
            </a:r>
            <a:r>
              <a:rPr lang="ru-RU" sz="2000" b="1" smtClean="0">
                <a:solidFill>
                  <a:srgbClr val="FFFF00"/>
                </a:solidFill>
                <a:latin typeface="Arial" charset="0"/>
              </a:rPr>
              <a:t>разновидность </a:t>
            </a:r>
            <a:r>
              <a:rPr lang="ru-RU" sz="2000" b="1" smtClean="0">
                <a:solidFill>
                  <a:srgbClr val="CCCCFF"/>
                </a:solidFill>
                <a:latin typeface="Arial" charset="0"/>
                <a:hlinkClick r:id="rId4"/>
              </a:rPr>
              <a:t>календаря</a:t>
            </a:r>
            <a:r>
              <a:rPr lang="ru-RU" sz="2000" b="1" smtClean="0">
                <a:solidFill>
                  <a:srgbClr val="FFFF00"/>
                </a:solidFill>
                <a:latin typeface="Arial" charset="0"/>
              </a:rPr>
              <a:t>, в основе которого лежат период смены </a:t>
            </a:r>
            <a:r>
              <a:rPr lang="ru-RU" sz="2000" b="1" smtClean="0">
                <a:solidFill>
                  <a:srgbClr val="CCCCFF"/>
                </a:solidFill>
                <a:latin typeface="Arial" charset="0"/>
                <a:hlinkClick r:id="rId5"/>
              </a:rPr>
              <a:t>фаз</a:t>
            </a:r>
            <a:r>
              <a:rPr lang="ru-RU" sz="2000" b="1" smtClean="0">
                <a:solidFill>
                  <a:srgbClr val="FFFF00"/>
                </a:solidFill>
                <a:latin typeface="Arial" charset="0"/>
              </a:rPr>
              <a:t> </a:t>
            </a:r>
            <a:r>
              <a:rPr lang="ru-RU" sz="2000" b="1" smtClean="0">
                <a:solidFill>
                  <a:srgbClr val="CCCCFF"/>
                </a:solidFill>
                <a:latin typeface="Arial" charset="0"/>
                <a:hlinkClick r:id="rId6"/>
              </a:rPr>
              <a:t>Луны</a:t>
            </a:r>
            <a:r>
              <a:rPr lang="ru-RU" sz="2000" b="1" smtClean="0">
                <a:solidFill>
                  <a:srgbClr val="FFFF00"/>
                </a:solidFill>
                <a:latin typeface="Arial" charset="0"/>
              </a:rPr>
              <a:t>, т.е. </a:t>
            </a:r>
            <a:r>
              <a:rPr lang="ru-RU" sz="2000" b="1" smtClean="0">
                <a:solidFill>
                  <a:srgbClr val="CCCCFF"/>
                </a:solidFill>
                <a:latin typeface="Arial" charset="0"/>
                <a:hlinkClick r:id="rId7"/>
              </a:rPr>
              <a:t>синодический месяц</a:t>
            </a:r>
            <a:r>
              <a:rPr lang="ru-RU" sz="2000" b="1" smtClean="0">
                <a:solidFill>
                  <a:srgbClr val="FFFF00"/>
                </a:solidFill>
                <a:latin typeface="Arial" charset="0"/>
              </a:rPr>
              <a:t>, и период смены сезонов, т.е. </a:t>
            </a:r>
            <a:r>
              <a:rPr lang="ru-RU" sz="2000" b="1" smtClean="0">
                <a:solidFill>
                  <a:srgbClr val="CCCCFF"/>
                </a:solidFill>
                <a:latin typeface="Arial" charset="0"/>
                <a:hlinkClick r:id="rId8"/>
              </a:rPr>
              <a:t>тропический год</a:t>
            </a:r>
            <a:r>
              <a:rPr lang="ru-RU" sz="2000" b="1" smtClean="0">
                <a:solidFill>
                  <a:srgbClr val="FFFF00"/>
                </a:solidFill>
                <a:latin typeface="Arial" charset="0"/>
              </a:rPr>
              <a:t>. Лунно-солнечный календарь является развититием </a:t>
            </a:r>
            <a:r>
              <a:rPr lang="ru-RU" sz="2000" b="1" smtClean="0">
                <a:solidFill>
                  <a:srgbClr val="CCCCFF"/>
                </a:solidFill>
                <a:latin typeface="Arial" charset="0"/>
                <a:hlinkClick r:id="rId9"/>
              </a:rPr>
              <a:t>лунного календаря</a:t>
            </a:r>
            <a:r>
              <a:rPr lang="ru-RU" sz="2000" b="1" smtClean="0">
                <a:solidFill>
                  <a:srgbClr val="FFFF00"/>
                </a:solidFill>
                <a:latin typeface="Arial" charset="0"/>
              </a:rPr>
              <a:t> и приспособлением его для целей земледельческих культур. В лунно-солнечном календаре, также как и в лунном, календарный месяц ориентирован на фазы луны и начинается с </a:t>
            </a:r>
            <a:r>
              <a:rPr lang="ru-RU" sz="2000" b="1" smtClean="0">
                <a:solidFill>
                  <a:srgbClr val="CCCCFF"/>
                </a:solidFill>
                <a:latin typeface="Arial" charset="0"/>
                <a:hlinkClick r:id="rId10"/>
              </a:rPr>
              <a:t>неомении</a:t>
            </a:r>
            <a:r>
              <a:rPr lang="ru-RU" sz="2000" b="1" smtClean="0">
                <a:solidFill>
                  <a:srgbClr val="FFFF00"/>
                </a:solidFill>
                <a:latin typeface="Arial" charset="0"/>
              </a:rPr>
              <a:t> или с </a:t>
            </a:r>
            <a:r>
              <a:rPr lang="ru-RU" sz="2000" b="1" smtClean="0">
                <a:solidFill>
                  <a:srgbClr val="CCCCFF"/>
                </a:solidFill>
                <a:latin typeface="Arial" charset="0"/>
                <a:hlinkClick r:id="rId11"/>
              </a:rPr>
              <a:t>новолуния</a:t>
            </a:r>
            <a:r>
              <a:rPr lang="ru-RU" sz="2000" b="1" smtClean="0">
                <a:solidFill>
                  <a:srgbClr val="FFFF00"/>
                </a:solidFill>
                <a:latin typeface="Arial" charset="0"/>
              </a:rPr>
              <a:t>. Но лунный год (12 лунных месяцев) примерно на 11 дней короче тропического года, вследствии чего примерно за 34 тропических года набегает один лишний лунный год. Для того чтобы счет календарных лет хотя бы приблизительно соответствовал счету тропических лет раз в несколько лет в календарный год встовляется дополнительный месяц. Год, состоящий из 13 месяцев называется </a:t>
            </a:r>
            <a:r>
              <a:rPr lang="ru-RU" sz="2000" b="1" i="1" smtClean="0">
                <a:solidFill>
                  <a:srgbClr val="FFFF00"/>
                </a:solidFill>
                <a:latin typeface="Arial" charset="0"/>
              </a:rPr>
              <a:t>эмболисмическим</a:t>
            </a:r>
            <a:r>
              <a:rPr lang="ru-RU" sz="2000" b="1" smtClean="0">
                <a:solidFill>
                  <a:srgbClr val="FFFF00"/>
                </a:solidFill>
                <a:latin typeface="Arial" charset="0"/>
              </a:rPr>
              <a:t>.</a:t>
            </a:r>
          </a:p>
        </p:txBody>
      </p:sp>
      <p:pic>
        <p:nvPicPr>
          <p:cNvPr id="38918" name="Picture 5"/>
          <p:cNvPicPr>
            <a:picLocks noChangeAspect="1" noChangeArrowheads="1"/>
          </p:cNvPicPr>
          <p:nvPr/>
        </p:nvPicPr>
        <p:blipFill>
          <a:blip r:embed="rId12"/>
          <a:srcRect/>
          <a:stretch>
            <a:fillRect/>
          </a:stretch>
        </p:blipFill>
        <p:spPr bwMode="auto">
          <a:xfrm>
            <a:off x="3060700" y="115888"/>
            <a:ext cx="3419475" cy="1323975"/>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p:spPr>
      </p:pic>
      <p:sp>
        <p:nvSpPr>
          <p:cNvPr id="39939" name="AutoShape 2"/>
          <p:cNvSpPr>
            <a:spLocks noChangeArrowheads="1"/>
          </p:cNvSpPr>
          <p:nvPr/>
        </p:nvSpPr>
        <p:spPr bwMode="auto">
          <a:xfrm>
            <a:off x="611188" y="1844675"/>
            <a:ext cx="8137525" cy="3744913"/>
          </a:xfrm>
          <a:prstGeom prst="foldedCorner">
            <a:avLst>
              <a:gd name="adj" fmla="val 12500"/>
            </a:avLst>
          </a:prstGeom>
          <a:gradFill rotWithShape="0">
            <a:gsLst>
              <a:gs pos="0">
                <a:srgbClr val="F8FEFE"/>
              </a:gs>
              <a:gs pos="100000">
                <a:srgbClr val="CCFFFF"/>
              </a:gs>
            </a:gsLst>
            <a:lin ang="5400000" scaled="1"/>
          </a:gradFill>
          <a:ln w="9360">
            <a:solidFill>
              <a:srgbClr val="000000"/>
            </a:solidFill>
            <a:miter lim="800000"/>
            <a:headEnd/>
            <a:tailEnd/>
          </a:ln>
        </p:spPr>
        <p:txBody>
          <a:bodyPr wrap="none" anchor="ctr"/>
          <a:lstStyle/>
          <a:p>
            <a:endParaRPr lang="ru-RU"/>
          </a:p>
        </p:txBody>
      </p:sp>
      <p:sp>
        <p:nvSpPr>
          <p:cNvPr id="40963" name="Rectangle 3"/>
          <p:cNvSpPr>
            <a:spLocks noGrp="1" noChangeArrowheads="1"/>
          </p:cNvSpPr>
          <p:nvPr>
            <p:ph type="title" idx="4294967295"/>
          </p:nvPr>
        </p:nvSpPr>
        <p:spPr>
          <a:xfrm>
            <a:off x="0" y="190500"/>
            <a:ext cx="9144000" cy="1312863"/>
          </a:xfrm>
        </p:spPr>
        <p:txBody>
          <a:bodyPr/>
          <a:lstStyle/>
          <a:p>
            <a:pPr algn="ct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4000" b="1" smtClean="0">
                <a:solidFill>
                  <a:srgbClr val="DC2300"/>
                </a:solidFill>
              </a:rPr>
              <a:t>Происхождение названий месяцев.</a:t>
            </a:r>
          </a:p>
        </p:txBody>
      </p:sp>
      <p:sp>
        <p:nvSpPr>
          <p:cNvPr id="40964" name="Rectangle 4"/>
          <p:cNvSpPr>
            <a:spLocks noGrp="1" noChangeArrowheads="1"/>
          </p:cNvSpPr>
          <p:nvPr>
            <p:ph type="body" idx="4294967295"/>
          </p:nvPr>
        </p:nvSpPr>
        <p:spPr>
          <a:xfrm>
            <a:off x="0" y="2154238"/>
            <a:ext cx="8002588" cy="4505325"/>
          </a:xfrm>
        </p:spPr>
        <p:txBody>
          <a:bodyPr/>
          <a:lstStyle/>
          <a:p>
            <a:pPr indent="-338138" eaLnBrk="1" hangingPunct="1">
              <a:lnSpc>
                <a:spcPct val="8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400" smtClean="0"/>
              <a:t>        </a:t>
            </a:r>
            <a:r>
              <a:rPr lang="ru-RU" sz="1500" b="1" smtClean="0">
                <a:solidFill>
                  <a:srgbClr val="DC2300"/>
                </a:solidFill>
              </a:rPr>
              <a:t>Так январю соответствовало название просинец (т. к. в это время становилось светлее), февралю -- сечень (т. к. это был сезон вырубки леса), марту -- сухий (т. к. в некоторых местах уже подсыхала земля), апрелю -- березень, березозол (имена, связанные с березой, начинающей цвести), маю -- травень (от слова "трава"), июню -- изок (кузнечик), июлю -- червень, серпень (от слова "серп", указывающего на время жатвы), августу -- зарев (от "зарево"), сентябрю -- рюен, октябрю -- листопад, ноябрю -- декабрю -- грудень (от слова "груда" -- мерзлая колея на дороге), иногда -- студень.</a:t>
            </a:r>
          </a:p>
          <a:p>
            <a:pPr indent="-338138" eaLnBrk="1" hangingPunct="1">
              <a:lnSpc>
                <a:spcPct val="8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1500" b="1" smtClean="0">
              <a:solidFill>
                <a:srgbClr val="DC2300"/>
              </a:solidFill>
            </a:endParaRPr>
          </a:p>
          <a:p>
            <a:pPr indent="-338138" eaLnBrk="1" hangingPunct="1">
              <a:lnSpc>
                <a:spcPct val="8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500" b="1" smtClean="0">
                <a:solidFill>
                  <a:srgbClr val="DC2300"/>
                </a:solidFill>
              </a:rPr>
              <a:t> </a:t>
            </a:r>
            <a:br>
              <a:rPr lang="ru-RU" sz="1500" b="1" smtClean="0">
                <a:solidFill>
                  <a:srgbClr val="DC2300"/>
                </a:solidFill>
              </a:rPr>
            </a:br>
            <a:r>
              <a:rPr lang="ru-RU" sz="1500" b="1" smtClean="0">
                <a:solidFill>
                  <a:srgbClr val="DC2300"/>
                </a:solidFill>
              </a:rPr>
              <a:t>Януариус (от имени Януса -- бога открытых дверей; месяц -- открывающий год); фебруариус (от слова februm -- очищение; месяц покаяния, очищения, поклонения мертвым); мартиус (от имени бога войны -- Марса); априлис (от слова "aperire" -- раскрывать; месяц (раскрывающихся на деревьях почек); маиус (от имени богини Майи); июниус (от имени богини Юноны); июлиус (в честь Юлия Цезаря) аугустус (в честь императора Августа); септембер (седьмой то порядку, считая началом года не январь, а март); октобер (восьмой); новембер (девятый); децембер (десятый). Вначале римляне (считали десять месяцев, первым из которых был март, последним -- децембер. Позднее к началу года были присоединены януариус и фебруариус. </a:t>
            </a:r>
            <a:r>
              <a:rPr lang="ru-RU" sz="1400" b="1" smtClean="0">
                <a:solidFill>
                  <a:srgbClr val="DC2300"/>
                </a:solidFill>
              </a:rPr>
              <a:t/>
            </a:r>
            <a:br>
              <a:rPr lang="ru-RU" sz="1400" b="1" smtClean="0">
                <a:solidFill>
                  <a:srgbClr val="DC2300"/>
                </a:solidFill>
              </a:rPr>
            </a:br>
            <a:r>
              <a:rPr lang="ru-RU" sz="1400" b="1" smtClean="0">
                <a:solidFill>
                  <a:srgbClr val="DC2300"/>
                </a:solidFill>
              </a:rPr>
              <a:t/>
            </a:r>
            <a:br>
              <a:rPr lang="ru-RU" sz="1400" b="1" smtClean="0">
                <a:solidFill>
                  <a:srgbClr val="DC2300"/>
                </a:solidFill>
              </a:rPr>
            </a:br>
            <a:r>
              <a:rPr lang="ru-RU" sz="1400" b="1" smtClean="0">
                <a:solidFill>
                  <a:srgbClr val="DC2300"/>
                </a:solidFill>
              </a:rPr>
              <a:t/>
            </a:r>
            <a:br>
              <a:rPr lang="ru-RU" sz="1400" b="1" smtClean="0">
                <a:solidFill>
                  <a:srgbClr val="DC2300"/>
                </a:solidFill>
              </a:rPr>
            </a:br>
            <a:endParaRPr lang="ru-RU" sz="1400" b="1" smtClean="0">
              <a:solidFill>
                <a:srgbClr val="DC2300"/>
              </a:solidFill>
            </a:endParaRPr>
          </a:p>
        </p:txBody>
      </p:sp>
      <p:pic>
        <p:nvPicPr>
          <p:cNvPr id="39942" name="Picture 5"/>
          <p:cNvPicPr>
            <a:picLocks noChangeAspect="1" noChangeArrowheads="1"/>
          </p:cNvPicPr>
          <p:nvPr/>
        </p:nvPicPr>
        <p:blipFill>
          <a:blip r:embed="rId4"/>
          <a:srcRect/>
          <a:stretch>
            <a:fillRect/>
          </a:stretch>
        </p:blipFill>
        <p:spPr bwMode="auto">
          <a:xfrm>
            <a:off x="703263" y="900113"/>
            <a:ext cx="2357437" cy="1223962"/>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p:spPr>
      </p:pic>
      <p:sp>
        <p:nvSpPr>
          <p:cNvPr id="40963" name="AutoShape 2"/>
          <p:cNvSpPr>
            <a:spLocks noChangeArrowheads="1"/>
          </p:cNvSpPr>
          <p:nvPr/>
        </p:nvSpPr>
        <p:spPr bwMode="auto">
          <a:xfrm>
            <a:off x="395288" y="1412875"/>
            <a:ext cx="8424862" cy="3671888"/>
          </a:xfrm>
          <a:prstGeom prst="flowChartProcess">
            <a:avLst/>
          </a:prstGeom>
          <a:gradFill rotWithShape="0">
            <a:gsLst>
              <a:gs pos="0">
                <a:srgbClr val="FBFBFE"/>
              </a:gs>
              <a:gs pos="50000">
                <a:srgbClr val="9999FF"/>
              </a:gs>
              <a:gs pos="100000">
                <a:srgbClr val="FBFBFE"/>
              </a:gs>
            </a:gsLst>
            <a:lin ang="5400000" scaled="1"/>
          </a:gradFill>
          <a:ln w="9360">
            <a:solidFill>
              <a:srgbClr val="000000"/>
            </a:solidFill>
            <a:miter lim="800000"/>
            <a:headEnd/>
            <a:tailEnd/>
          </a:ln>
        </p:spPr>
        <p:txBody>
          <a:bodyPr wrap="none" anchor="ctr"/>
          <a:lstStyle/>
          <a:p>
            <a:endParaRPr lang="ru-RU"/>
          </a:p>
        </p:txBody>
      </p:sp>
      <p:sp>
        <p:nvSpPr>
          <p:cNvPr id="41987" name="Rectangle 3"/>
          <p:cNvSpPr>
            <a:spLocks noGrp="1" noChangeArrowheads="1"/>
          </p:cNvSpPr>
          <p:nvPr>
            <p:ph type="title" idx="4294967295"/>
          </p:nvPr>
        </p:nvSpPr>
        <p:spPr>
          <a:xfrm>
            <a:off x="457200" y="190500"/>
            <a:ext cx="5686425" cy="131286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4000" smtClean="0">
                <a:solidFill>
                  <a:srgbClr val="DC2300"/>
                </a:solidFill>
              </a:rPr>
              <a:t>Юлианский  календарь</a:t>
            </a:r>
          </a:p>
        </p:txBody>
      </p:sp>
      <p:sp>
        <p:nvSpPr>
          <p:cNvPr id="41988" name="Rectangle 4"/>
          <p:cNvSpPr>
            <a:spLocks noGrp="1" noChangeArrowheads="1"/>
          </p:cNvSpPr>
          <p:nvPr>
            <p:ph type="body" idx="4294967295"/>
          </p:nvPr>
        </p:nvSpPr>
        <p:spPr>
          <a:xfrm>
            <a:off x="0" y="1600200"/>
            <a:ext cx="9144000" cy="5257800"/>
          </a:xfrm>
        </p:spPr>
        <p:txBody>
          <a:bodyPr/>
          <a:lstStyle/>
          <a:p>
            <a:pPr indent="-338138" eaLnBrk="1" hangingPunct="1">
              <a:lnSpc>
                <a:spcPct val="8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600" smtClean="0"/>
              <a:t>        </a:t>
            </a:r>
            <a:r>
              <a:rPr lang="ru-RU" sz="2400" b="1" smtClean="0">
                <a:solidFill>
                  <a:srgbClr val="DC2300"/>
                </a:solidFill>
              </a:rPr>
              <a:t>Юлиа́нский календа́рь</a:t>
            </a:r>
            <a:r>
              <a:rPr lang="ru-RU" sz="2400" smtClean="0">
                <a:solidFill>
                  <a:srgbClr val="DC2300"/>
                </a:solidFill>
              </a:rPr>
              <a:t> был разработан группой </a:t>
            </a:r>
            <a:r>
              <a:rPr lang="ru-RU" sz="2400" smtClean="0">
                <a:solidFill>
                  <a:srgbClr val="CCCCFF"/>
                </a:solidFill>
                <a:hlinkClick r:id="rId4"/>
              </a:rPr>
              <a:t>александрийских</a:t>
            </a:r>
            <a:r>
              <a:rPr lang="ru-RU" sz="2400" smtClean="0">
                <a:solidFill>
                  <a:srgbClr val="DC2300"/>
                </a:solidFill>
              </a:rPr>
              <a:t> </a:t>
            </a:r>
            <a:r>
              <a:rPr lang="ru-RU" sz="2400" smtClean="0">
                <a:solidFill>
                  <a:srgbClr val="CCCCFF"/>
                </a:solidFill>
                <a:hlinkClick r:id="rId5"/>
              </a:rPr>
              <a:t>астрономов</a:t>
            </a:r>
            <a:r>
              <a:rPr lang="ru-RU" sz="2400" smtClean="0">
                <a:solidFill>
                  <a:srgbClr val="DC2300"/>
                </a:solidFill>
              </a:rPr>
              <a:t> во главе с </a:t>
            </a:r>
            <a:r>
              <a:rPr lang="ru-RU" sz="2400" smtClean="0">
                <a:solidFill>
                  <a:srgbClr val="CCCCFF"/>
                </a:solidFill>
                <a:hlinkClick r:id="rId6"/>
              </a:rPr>
              <a:t>Созигеном</a:t>
            </a:r>
            <a:r>
              <a:rPr lang="ru-RU" sz="2400" smtClean="0">
                <a:solidFill>
                  <a:srgbClr val="DC2300"/>
                </a:solidFill>
              </a:rPr>
              <a:t> и введён </a:t>
            </a:r>
            <a:r>
              <a:rPr lang="ru-RU" sz="2400" smtClean="0">
                <a:solidFill>
                  <a:srgbClr val="CCCCFF"/>
                </a:solidFill>
                <a:hlinkClick r:id="rId7"/>
              </a:rPr>
              <a:t>Юлием Цезарем</a:t>
            </a:r>
            <a:r>
              <a:rPr lang="ru-RU" sz="2400" smtClean="0">
                <a:solidFill>
                  <a:srgbClr val="DC2300"/>
                </a:solidFill>
              </a:rPr>
              <a:t> в </a:t>
            </a:r>
            <a:r>
              <a:rPr lang="ru-RU" sz="2400" smtClean="0">
                <a:solidFill>
                  <a:srgbClr val="CCCCFF"/>
                </a:solidFill>
                <a:hlinkClick r:id="rId8"/>
              </a:rPr>
              <a:t>45 г до н. э.</a:t>
            </a:r>
            <a:r>
              <a:rPr lang="ru-RU" sz="2400" smtClean="0">
                <a:solidFill>
                  <a:srgbClr val="DC2300"/>
                </a:solidFill>
              </a:rPr>
              <a:t>.</a:t>
            </a:r>
          </a:p>
          <a:p>
            <a:pPr indent="-338138" eaLnBrk="1" hangingPunct="1">
              <a:lnSpc>
                <a:spcPct val="8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400" smtClean="0">
                <a:solidFill>
                  <a:srgbClr val="DC2300"/>
                </a:solidFill>
              </a:rPr>
              <a:t>        Год по юлианскому календарю начинается </a:t>
            </a:r>
            <a:r>
              <a:rPr lang="ru-RU" sz="2400" smtClean="0">
                <a:solidFill>
                  <a:srgbClr val="CCCCFF"/>
                </a:solidFill>
                <a:hlinkClick r:id="rId9"/>
              </a:rPr>
              <a:t>1 января</a:t>
            </a:r>
            <a:r>
              <a:rPr lang="ru-RU" sz="2400" smtClean="0">
                <a:solidFill>
                  <a:srgbClr val="DC2300"/>
                </a:solidFill>
              </a:rPr>
              <a:t>, так как именно в этот день со </a:t>
            </a:r>
            <a:r>
              <a:rPr lang="ru-RU" sz="2400" smtClean="0">
                <a:solidFill>
                  <a:srgbClr val="CCCCFF"/>
                </a:solidFill>
                <a:hlinkClick r:id="rId10"/>
              </a:rPr>
              <a:t>153 г. до н. э.</a:t>
            </a:r>
            <a:r>
              <a:rPr lang="ru-RU" sz="2400" smtClean="0">
                <a:solidFill>
                  <a:srgbClr val="DC2300"/>
                </a:solidFill>
              </a:rPr>
              <a:t> вновь избранные </a:t>
            </a:r>
            <a:r>
              <a:rPr lang="ru-RU" sz="2400" smtClean="0">
                <a:solidFill>
                  <a:srgbClr val="CCCCFF"/>
                </a:solidFill>
                <a:hlinkClick r:id="rId11"/>
              </a:rPr>
              <a:t>консулы</a:t>
            </a:r>
            <a:r>
              <a:rPr lang="ru-RU" sz="2400" smtClean="0">
                <a:solidFill>
                  <a:srgbClr val="DC2300"/>
                </a:solidFill>
              </a:rPr>
              <a:t> вступали в должность. В юлианском календаре обычный </a:t>
            </a:r>
            <a:r>
              <a:rPr lang="ru-RU" sz="2400" smtClean="0">
                <a:solidFill>
                  <a:srgbClr val="CCCCFF"/>
                </a:solidFill>
                <a:hlinkClick r:id="rId12"/>
              </a:rPr>
              <a:t>год</a:t>
            </a:r>
            <a:r>
              <a:rPr lang="ru-RU" sz="2400" smtClean="0">
                <a:solidFill>
                  <a:srgbClr val="DC2300"/>
                </a:solidFill>
              </a:rPr>
              <a:t> состоит из 365 </a:t>
            </a:r>
            <a:r>
              <a:rPr lang="ru-RU" sz="2400" smtClean="0">
                <a:solidFill>
                  <a:srgbClr val="CCCCFF"/>
                </a:solidFill>
                <a:hlinkClick r:id="rId13"/>
              </a:rPr>
              <a:t>дней</a:t>
            </a:r>
            <a:r>
              <a:rPr lang="ru-RU" sz="2400" smtClean="0">
                <a:solidFill>
                  <a:srgbClr val="DC2300"/>
                </a:solidFill>
              </a:rPr>
              <a:t> и делится на 12 </a:t>
            </a:r>
            <a:r>
              <a:rPr lang="ru-RU" sz="2400" smtClean="0">
                <a:solidFill>
                  <a:srgbClr val="CCCCFF"/>
                </a:solidFill>
                <a:hlinkClick r:id="rId14"/>
              </a:rPr>
              <a:t>месяцев</a:t>
            </a:r>
            <a:r>
              <a:rPr lang="ru-RU" sz="2400" smtClean="0">
                <a:solidFill>
                  <a:srgbClr val="DC2300"/>
                </a:solidFill>
              </a:rPr>
              <a:t>. Раз в 4 года объявляется </a:t>
            </a:r>
            <a:r>
              <a:rPr lang="ru-RU" sz="2400" smtClean="0">
                <a:solidFill>
                  <a:srgbClr val="CCCCFF"/>
                </a:solidFill>
                <a:hlinkClick r:id="rId15"/>
              </a:rPr>
              <a:t>високосный год</a:t>
            </a:r>
            <a:r>
              <a:rPr lang="ru-RU" sz="2400" smtClean="0">
                <a:solidFill>
                  <a:srgbClr val="DC2300"/>
                </a:solidFill>
              </a:rPr>
              <a:t>, в который добавляется один день — </a:t>
            </a:r>
            <a:r>
              <a:rPr lang="ru-RU" sz="2400" smtClean="0">
                <a:solidFill>
                  <a:srgbClr val="CCCCFF"/>
                </a:solidFill>
                <a:hlinkClick r:id="rId16"/>
              </a:rPr>
              <a:t>29 февраля</a:t>
            </a:r>
            <a:r>
              <a:rPr lang="ru-RU" sz="2400" smtClean="0">
                <a:solidFill>
                  <a:srgbClr val="DC2300"/>
                </a:solidFill>
              </a:rPr>
              <a:t> (ранее аналогичная система была принята в </a:t>
            </a:r>
            <a:r>
              <a:rPr lang="ru-RU" sz="2400" smtClean="0">
                <a:solidFill>
                  <a:srgbClr val="CCCCFF"/>
                </a:solidFill>
                <a:hlinkClick r:id="rId17"/>
              </a:rPr>
              <a:t>зодиакальном календаре по Дионисию</a:t>
            </a:r>
            <a:r>
              <a:rPr lang="ru-RU" sz="2400" smtClean="0">
                <a:solidFill>
                  <a:srgbClr val="DC2300"/>
                </a:solidFill>
              </a:rPr>
              <a:t>). Таким образом, юлианский год имеет продолжительность в среднем 365,25 дней, что отличается на 11 минут от </a:t>
            </a:r>
            <a:r>
              <a:rPr lang="ru-RU" sz="2400" smtClean="0">
                <a:solidFill>
                  <a:srgbClr val="CCCCFF"/>
                </a:solidFill>
                <a:hlinkClick r:id="rId18"/>
              </a:rPr>
              <a:t>тропического года</a:t>
            </a:r>
            <a:r>
              <a:rPr lang="ru-RU" sz="2400" smtClean="0">
                <a:solidFill>
                  <a:srgbClr val="DC2300"/>
                </a:solidFill>
              </a:rPr>
              <a:t>.</a:t>
            </a:r>
          </a:p>
          <a:p>
            <a:pPr indent="-338138" eaLnBrk="1" hangingPunct="1">
              <a:lnSpc>
                <a:spcPct val="8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400" smtClean="0">
                <a:solidFill>
                  <a:srgbClr val="DC2300"/>
                </a:solidFill>
              </a:rPr>
              <a:t>       Юлианский календарь обычно называют </a:t>
            </a:r>
            <a:r>
              <a:rPr lang="ru-RU" sz="2400" b="1" smtClean="0">
                <a:solidFill>
                  <a:srgbClr val="DC2300"/>
                </a:solidFill>
              </a:rPr>
              <a:t>старым стилем</a:t>
            </a:r>
            <a:r>
              <a:rPr lang="ru-RU" sz="2400" smtClean="0">
                <a:solidFill>
                  <a:srgbClr val="DC2300"/>
                </a:solidFill>
              </a:rPr>
              <a:t>.</a:t>
            </a:r>
          </a:p>
          <a:p>
            <a:pPr indent="-338138" eaLnBrk="1" hangingPunct="1">
              <a:lnSpc>
                <a:spcPct val="8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3600" smtClean="0"/>
          </a:p>
          <a:p>
            <a:pPr indent="-338138" eaLnBrk="1" hangingPunct="1">
              <a:lnSpc>
                <a:spcPct val="8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3600" smtClean="0"/>
          </a:p>
          <a:p>
            <a:pPr indent="-338138" eaLnBrk="1" hangingPunct="1">
              <a:lnSpc>
                <a:spcPct val="8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600" smtClean="0"/>
              <a:t> </a:t>
            </a:r>
          </a:p>
          <a:p>
            <a:pPr indent="-338138" eaLnBrk="1" hangingPunct="1">
              <a:lnSpc>
                <a:spcPct val="8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600" smtClean="0"/>
              <a:t> </a:t>
            </a:r>
          </a:p>
        </p:txBody>
      </p:sp>
      <p:pic>
        <p:nvPicPr>
          <p:cNvPr id="40966" name="Picture 5"/>
          <p:cNvPicPr>
            <a:picLocks noChangeAspect="1" noChangeArrowheads="1"/>
          </p:cNvPicPr>
          <p:nvPr/>
        </p:nvPicPr>
        <p:blipFill>
          <a:blip r:embed="rId19"/>
          <a:srcRect/>
          <a:stretch>
            <a:fillRect/>
          </a:stretch>
        </p:blipFill>
        <p:spPr bwMode="auto">
          <a:xfrm>
            <a:off x="6121400" y="71438"/>
            <a:ext cx="2879725" cy="1655762"/>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1"/>
          <p:cNvSpPr txBox="1">
            <a:spLocks noChangeArrowheads="1"/>
          </p:cNvSpPr>
          <p:nvPr/>
        </p:nvSpPr>
        <p:spPr bwMode="auto">
          <a:xfrm>
            <a:off x="250825" y="1079500"/>
            <a:ext cx="8893175" cy="5759450"/>
          </a:xfrm>
          <a:prstGeom prst="rect">
            <a:avLst/>
          </a:prstGeom>
          <a:noFill/>
          <a:ln w="9525">
            <a:noFill/>
            <a:round/>
            <a:headEnd/>
            <a:tailEnd/>
          </a:ln>
          <a:effectLst/>
        </p:spPr>
        <p:txBody>
          <a:bodyPr lIns="90000" tIns="46800" rIns="90000" bIns="46800"/>
          <a:lstStyle/>
          <a:p>
            <a:pPr marL="342900" indent="-338138">
              <a:lnSpc>
                <a:spcPct val="80000"/>
              </a:lnSpc>
              <a:spcBef>
                <a:spcPts val="80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ru-RU" sz="3200">
                <a:solidFill>
                  <a:srgbClr val="FFFFFF"/>
                </a:solidFill>
                <a:effectLst>
                  <a:outerShdw blurRad="38100" dist="38100" dir="2700000" algn="tl">
                    <a:srgbClr val="000000"/>
                  </a:outerShdw>
                </a:effectLst>
              </a:rPr>
              <a:t>        </a:t>
            </a:r>
            <a:r>
              <a:rPr lang="ru-RU" sz="3200">
                <a:solidFill>
                  <a:srgbClr val="DC2300"/>
                </a:solidFill>
                <a:effectLst>
                  <a:outerShdw blurRad="38100" dist="38100" dir="2700000" algn="tl">
                    <a:srgbClr val="000000"/>
                  </a:outerShdw>
                </a:effectLst>
              </a:rPr>
              <a:t>Юлианский календарь имеет греко-римское происхождение и по своему типу является солнечным, но наряду с этим христианский церковно-литургический годовой цикл уходит своими корнями в еврейскую традицию, поэтому расчеты и установление дат целого ряда христианских праздников производятся с учетом их соотношения с еврейским лунно-солнечным календарем. Год делился на 12 месяцев. Было упорядочено число дней в месяцах: все нечетные месяцы имели по 31 дню, а четные - по 30. Только февраль простого года содержал 29 дней.</a:t>
            </a:r>
          </a:p>
          <a:p>
            <a:pPr marL="342900" indent="-338138">
              <a:lnSpc>
                <a:spcPct val="80000"/>
              </a:lnSpc>
              <a:spcBef>
                <a:spcPts val="80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ru-RU" sz="3200">
              <a:solidFill>
                <a:srgbClr val="FFFFFF"/>
              </a:solidFill>
              <a:effectLst>
                <a:outerShdw blurRad="38100" dist="38100" dir="2700000" algn="tl">
                  <a:srgbClr val="000000"/>
                </a:outerShdw>
              </a:effectLst>
            </a:endParaRPr>
          </a:p>
          <a:p>
            <a:pPr marL="342900" indent="-338138">
              <a:lnSpc>
                <a:spcPct val="80000"/>
              </a:lnSpc>
              <a:spcBef>
                <a:spcPts val="80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ru-RU" sz="3200">
              <a:solidFill>
                <a:srgbClr val="FFFFFF"/>
              </a:solidFill>
              <a:effectLst>
                <a:outerShdw blurRad="38100" dist="38100" dir="2700000" algn="tl">
                  <a:srgbClr val="000000"/>
                </a:outerShdw>
              </a:effectLst>
            </a:endParaRPr>
          </a:p>
          <a:p>
            <a:pPr marL="342900" indent="-338138">
              <a:lnSpc>
                <a:spcPct val="80000"/>
              </a:lnSpc>
              <a:spcBef>
                <a:spcPts val="80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ru-RU" sz="3200">
              <a:solidFill>
                <a:srgbClr val="FFFFFF"/>
              </a:solidFill>
              <a:effectLst>
                <a:outerShdw blurRad="38100" dist="38100" dir="2700000" algn="tl">
                  <a:srgbClr val="000000"/>
                </a:outerShdw>
              </a:effectLst>
            </a:endParaRPr>
          </a:p>
          <a:p>
            <a:pPr marL="342900" indent="-338138">
              <a:lnSpc>
                <a:spcPct val="80000"/>
              </a:lnSpc>
              <a:spcBef>
                <a:spcPts val="80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ru-RU" sz="3200">
              <a:solidFill>
                <a:srgbClr val="FFFFFF"/>
              </a:solidFill>
              <a:effectLst>
                <a:outerShdw blurRad="38100" dist="38100" dir="2700000" algn="tl">
                  <a:srgbClr val="000000"/>
                </a:outerShdw>
              </a:effectLst>
            </a:endParaRPr>
          </a:p>
          <a:p>
            <a:pPr marL="342900" indent="-338138">
              <a:lnSpc>
                <a:spcPct val="80000"/>
              </a:lnSpc>
              <a:spcBef>
                <a:spcPts val="80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ru-RU" sz="3200">
              <a:solidFill>
                <a:srgbClr val="FFFFFF"/>
              </a:solidFill>
              <a:effectLst>
                <a:outerShdw blurRad="38100" dist="38100" dir="2700000" algn="tl">
                  <a:srgbClr val="000000"/>
                </a:outerShdw>
              </a:effectLst>
            </a:endParaRPr>
          </a:p>
          <a:p>
            <a:pPr marL="342900" indent="-338138">
              <a:lnSpc>
                <a:spcPct val="80000"/>
              </a:lnSpc>
              <a:spcBef>
                <a:spcPts val="80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ru-RU" sz="3200">
              <a:solidFill>
                <a:srgbClr val="FFFFFF"/>
              </a:solidFill>
              <a:effectLst>
                <a:outerShdw blurRad="38100" dist="38100" dir="2700000" algn="tl">
                  <a:srgbClr val="000000"/>
                </a:outerShdw>
              </a:effectLst>
            </a:endParaRPr>
          </a:p>
          <a:p>
            <a:pPr marL="342900" indent="-338138">
              <a:lnSpc>
                <a:spcPct val="80000"/>
              </a:lnSpc>
              <a:spcBef>
                <a:spcPts val="80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ru-RU" sz="3200">
              <a:solidFill>
                <a:srgbClr val="FFFFFF"/>
              </a:solidFill>
              <a:effectLst>
                <a:outerShdw blurRad="38100" dist="38100" dir="2700000" algn="tl">
                  <a:srgbClr val="000000"/>
                </a:outerShdw>
              </a:effectLst>
            </a:endParaRPr>
          </a:p>
          <a:p>
            <a:pPr marL="342900" indent="-338138">
              <a:lnSpc>
                <a:spcPct val="80000"/>
              </a:lnSpc>
              <a:spcBef>
                <a:spcPts val="80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ru-RU" sz="3200">
              <a:solidFill>
                <a:srgbClr val="FFFFFF"/>
              </a:solidFill>
              <a:effectLst>
                <a:outerShdw blurRad="38100" dist="38100" dir="2700000" algn="tl">
                  <a:srgbClr val="000000"/>
                </a:outerShdw>
              </a:effectLst>
            </a:endParaRPr>
          </a:p>
          <a:p>
            <a:pPr marL="342900" indent="-338138">
              <a:lnSpc>
                <a:spcPct val="80000"/>
              </a:lnSpc>
              <a:spcBef>
                <a:spcPts val="80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ru-RU" sz="3200">
              <a:solidFill>
                <a:srgbClr val="FFFFFF"/>
              </a:solidFill>
              <a:effectLst>
                <a:outerShdw blurRad="38100" dist="38100" dir="2700000" algn="tl">
                  <a:srgbClr val="000000"/>
                </a:outerShdw>
              </a:effectLst>
            </a:endParaRPr>
          </a:p>
          <a:p>
            <a:pPr marL="342900" indent="-338138">
              <a:lnSpc>
                <a:spcPct val="80000"/>
              </a:lnSpc>
              <a:spcBef>
                <a:spcPts val="80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ru-RU" sz="3200">
              <a:solidFill>
                <a:srgbClr val="FFFFFF"/>
              </a:solidFill>
              <a:effectLst>
                <a:outerShdw blurRad="38100" dist="38100" dir="2700000" algn="tl">
                  <a:srgbClr val="000000"/>
                </a:outerShdw>
              </a:effectLst>
            </a:endParaRPr>
          </a:p>
          <a:p>
            <a:pPr marL="342900" indent="-338138">
              <a:lnSpc>
                <a:spcPct val="80000"/>
              </a:lnSpc>
              <a:spcBef>
                <a:spcPts val="80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ru-RU" sz="3200">
              <a:solidFill>
                <a:srgbClr val="FFFFFF"/>
              </a:solidFill>
              <a:effectLst>
                <a:outerShdw blurRad="38100" dist="38100" dir="2700000" algn="tl">
                  <a:srgbClr val="000000"/>
                </a:outerShdw>
              </a:effectLst>
            </a:endParaRPr>
          </a:p>
          <a:p>
            <a:pPr marL="342900" indent="-338138">
              <a:lnSpc>
                <a:spcPct val="80000"/>
              </a:lnSpc>
              <a:spcBef>
                <a:spcPts val="80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ru-RU" sz="3200">
                <a:solidFill>
                  <a:srgbClr val="FFFFFF"/>
                </a:solidFill>
                <a:effectLst>
                  <a:outerShdw blurRad="38100" dist="38100" dir="2700000" algn="tl">
                    <a:srgbClr val="000000"/>
                  </a:outerShdw>
                </a:effectLst>
              </a:rPr>
              <a:t>     </a:t>
            </a:r>
          </a:p>
        </p:txBody>
      </p:sp>
      <p:sp>
        <p:nvSpPr>
          <p:cNvPr id="41987" name="WordArt 2"/>
          <p:cNvSpPr>
            <a:spLocks noChangeArrowheads="1" noChangeShapeType="1" noTextEdit="1"/>
          </p:cNvSpPr>
          <p:nvPr/>
        </p:nvSpPr>
        <p:spPr bwMode="auto">
          <a:xfrm>
            <a:off x="1908175" y="115888"/>
            <a:ext cx="4829175" cy="523875"/>
          </a:xfrm>
          <a:prstGeom prst="rect">
            <a:avLst/>
          </a:prstGeom>
        </p:spPr>
        <p:txBody>
          <a:bodyPr wrap="none" fromWordArt="1">
            <a:prstTxWarp prst="textInflateTop">
              <a:avLst>
                <a:gd name="adj" fmla="val 31917"/>
              </a:avLst>
            </a:prstTxWarp>
            <a:scene3d>
              <a:camera prst="legacyObliqueTopLeft">
                <a:rot lat="0" lon="21239998" rev="0"/>
              </a:camera>
              <a:lightRig rig="legacyHarsh3" dir="l"/>
            </a:scene3d>
            <a:sp3d extrusionH="430200" prstMaterial="legacyMatte">
              <a:extrusionClr>
                <a:srgbClr val="C0C0C0"/>
              </a:extrusionClr>
            </a:sp3d>
          </a:bodyPr>
          <a:lstStyle/>
          <a:p>
            <a:pPr algn="ctr"/>
            <a:r>
              <a:rPr lang="ru-RU" sz="3600" kern="10">
                <a:ln w="9525">
                  <a:round/>
                  <a:headEnd/>
                  <a:tailEnd/>
                </a:ln>
                <a:gradFill rotWithShape="1">
                  <a:gsLst>
                    <a:gs pos="0">
                      <a:srgbClr val="55261C"/>
                    </a:gs>
                    <a:gs pos="100000">
                      <a:srgbClr val="DCEBF5"/>
                    </a:gs>
                  </a:gsLst>
                  <a:lin ang="5400000" scaled="1"/>
                </a:gradFill>
                <a:latin typeface="Arial"/>
                <a:cs typeface="Arial"/>
              </a:rPr>
              <a:t>Юлианский календарь</a:t>
            </a:r>
          </a:p>
        </p:txBody>
      </p:sp>
      <p:sp>
        <p:nvSpPr>
          <p:cNvPr id="43011" name="Rectangle 3"/>
          <p:cNvSpPr>
            <a:spLocks noGrp="1" noChangeArrowheads="1"/>
          </p:cNvSpPr>
          <p:nvPr>
            <p:ph type="title" idx="4294967295"/>
          </p:nvPr>
        </p:nvSpPr>
        <p:spPr>
          <a:xfrm>
            <a:off x="436563" y="158750"/>
            <a:ext cx="8383587" cy="763588"/>
          </a:xfrm>
        </p:spPr>
        <p:txBody>
          <a:bodyPr/>
          <a:lstStyle/>
          <a:p>
            <a:pPr algn="ct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i="1" smtClean="0">
                <a:solidFill>
                  <a:srgbClr val="DC2300"/>
                </a:solidFill>
              </a:rPr>
              <a:t>А вы знаете???</a:t>
            </a:r>
          </a:p>
        </p:txBody>
      </p:sp>
    </p:spTree>
  </p:cSld>
  <p:clrMapOvr>
    <a:masterClrMapping/>
  </p:clrMapOvr>
  <p:transition spd="slow">
    <p:plus/>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1"/>
          <p:cNvSpPr txBox="1">
            <a:spLocks noChangeArrowheads="1"/>
          </p:cNvSpPr>
          <p:nvPr/>
        </p:nvSpPr>
        <p:spPr bwMode="auto">
          <a:xfrm>
            <a:off x="0" y="0"/>
            <a:ext cx="9144000" cy="6669088"/>
          </a:xfrm>
          <a:prstGeom prst="rect">
            <a:avLst/>
          </a:prstGeom>
          <a:noFill/>
          <a:ln w="9525">
            <a:noFill/>
            <a:round/>
            <a:headEnd/>
            <a:tailEnd/>
          </a:ln>
          <a:effectLst/>
        </p:spPr>
        <p:txBody>
          <a:bodyPr lIns="90000" tIns="46800" rIns="90000" bIns="46800"/>
          <a:lstStyle/>
          <a:p>
            <a:pPr marL="342900" indent="-338138">
              <a:lnSpc>
                <a:spcPct val="90000"/>
              </a:lnSpc>
              <a:spcBef>
                <a:spcPts val="80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ru-RU" sz="2800">
                <a:solidFill>
                  <a:srgbClr val="000000"/>
                </a:solidFill>
                <a:effectLst>
                  <a:outerShdw blurRad="38100" dist="38100" dir="2700000" algn="tl">
                    <a:srgbClr val="FFFFFF"/>
                  </a:outerShdw>
                </a:effectLst>
                <a:latin typeface="Verdana" pitchFamily="32" charset="0"/>
              </a:rPr>
              <a:t>  </a:t>
            </a:r>
            <a:r>
              <a:rPr lang="ru-RU" sz="3200">
                <a:solidFill>
                  <a:srgbClr val="DC2300"/>
                </a:solidFill>
                <a:effectLst>
                  <a:outerShdw blurRad="38100" dist="38100" dir="2700000" algn="tl">
                    <a:srgbClr val="000000"/>
                  </a:outerShdw>
                </a:effectLst>
                <a:latin typeface="Verdana" pitchFamily="32" charset="0"/>
              </a:rPr>
              <a:t>Н</a:t>
            </a:r>
            <a:r>
              <a:rPr lang="ru-RU" sz="3200" b="1" i="1">
                <a:solidFill>
                  <a:srgbClr val="DC2300"/>
                </a:solidFill>
                <a:effectLst>
                  <a:outerShdw blurRad="38100" dist="38100" dir="2700000" algn="tl">
                    <a:srgbClr val="000000"/>
                  </a:outerShdw>
                </a:effectLst>
                <a:latin typeface="Verdana" pitchFamily="32" charset="0"/>
              </a:rPr>
              <a:t>ачалом нового года стал считаться день 1 января (до этого новый год начинался в римском календаре 1 марта). Как раз в 45 г. до Р.Х. на этот день выпало первое новолуние после зимнего солнцестояния. Это - единственный элемент в структуре юлианского календаря, имеющий связь с лунными фазами.Юлианский календарь не обладал абсолютной точностью, но его достоинство заключалось в другом - в значительной простоте. </a:t>
            </a:r>
          </a:p>
          <a:p>
            <a:pPr marL="342900" indent="-338138">
              <a:lnSpc>
                <a:spcPct val="90000"/>
              </a:lnSpc>
              <a:spcBef>
                <a:spcPts val="70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ru-RU" sz="2800">
                <a:solidFill>
                  <a:srgbClr val="000000"/>
                </a:solidFill>
                <a:effectLst>
                  <a:outerShdw blurRad="38100" dist="38100" dir="2700000" algn="tl">
                    <a:srgbClr val="FFFFFF"/>
                  </a:outerShdw>
                </a:effectLst>
                <a:latin typeface="Verdana" pitchFamily="32" charset="0"/>
              </a:rPr>
              <a:t>  </a:t>
            </a:r>
          </a:p>
        </p:txBody>
      </p:sp>
    </p:spTree>
  </p:cSld>
  <p:clrMapOvr>
    <a:masterClrMapping/>
  </p:clrMapOvr>
  <p:transition spd="slow">
    <p:diamond/>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WordArt 1"/>
          <p:cNvSpPr>
            <a:spLocks noChangeArrowheads="1" noChangeShapeType="1" noTextEdit="1"/>
          </p:cNvSpPr>
          <p:nvPr/>
        </p:nvSpPr>
        <p:spPr bwMode="auto">
          <a:xfrm>
            <a:off x="611188" y="1052513"/>
            <a:ext cx="8137525" cy="4681537"/>
          </a:xfrm>
          <a:prstGeom prst="rect">
            <a:avLst/>
          </a:prstGeom>
        </p:spPr>
        <p:txBody>
          <a:bodyPr wrap="none" fromWordArt="1">
            <a:prstTxWarp prst="textCurveDown">
              <a:avLst>
                <a:gd name="adj" fmla="val 43477"/>
              </a:avLst>
            </a:prstTxWarp>
          </a:bodyPr>
          <a:lstStyle/>
          <a:p>
            <a:pPr algn="ctr"/>
            <a:r>
              <a:rPr lang="ru-RU" sz="3600" kern="10">
                <a:ln w="9360">
                  <a:solidFill>
                    <a:srgbClr val="CC99FF"/>
                  </a:solidFill>
                  <a:miter lim="800000"/>
                  <a:headEnd/>
                  <a:tailEnd/>
                </a:ln>
                <a:gradFill rotWithShape="1">
                  <a:gsLst>
                    <a:gs pos="0">
                      <a:srgbClr val="CC00CC"/>
                    </a:gs>
                    <a:gs pos="100000">
                      <a:srgbClr val="6600CC"/>
                    </a:gs>
                  </a:gsLst>
                  <a:lin ang="5400000" scaled="1"/>
                </a:gradFill>
                <a:effectLst>
                  <a:outerShdw dist="53966" dir="2700000" algn="ctr" rotWithShape="0">
                    <a:srgbClr val="9999FF">
                      <a:alpha val="80011"/>
                    </a:srgbClr>
                  </a:outerShdw>
                </a:effectLst>
                <a:latin typeface="Impact"/>
              </a:rPr>
              <a:t>Благодарю за внимание!</a:t>
            </a:r>
          </a:p>
        </p:txBody>
      </p:sp>
      <p:pic>
        <p:nvPicPr>
          <p:cNvPr id="44035" name="Picture 2"/>
          <p:cNvPicPr>
            <a:picLocks noChangeAspect="1" noChangeArrowheads="1"/>
          </p:cNvPicPr>
          <p:nvPr/>
        </p:nvPicPr>
        <p:blipFill>
          <a:blip r:embed="rId3"/>
          <a:srcRect/>
          <a:stretch>
            <a:fillRect/>
          </a:stretch>
        </p:blipFill>
        <p:spPr bwMode="auto">
          <a:xfrm>
            <a:off x="179388" y="4679950"/>
            <a:ext cx="3600450" cy="2178050"/>
          </a:xfrm>
          <a:prstGeom prst="rect">
            <a:avLst/>
          </a:prstGeom>
          <a:noFill/>
          <a:ln w="9525">
            <a:noFill/>
            <a:round/>
            <a:headEnd/>
            <a:tailEnd/>
          </a:ln>
        </p:spPr>
      </p:pic>
      <p:pic>
        <p:nvPicPr>
          <p:cNvPr id="44036" name="Picture 3"/>
          <p:cNvPicPr>
            <a:picLocks noChangeAspect="1" noChangeArrowheads="1"/>
          </p:cNvPicPr>
          <p:nvPr/>
        </p:nvPicPr>
        <p:blipFill>
          <a:blip r:embed="rId4"/>
          <a:srcRect/>
          <a:stretch>
            <a:fillRect/>
          </a:stretch>
        </p:blipFill>
        <p:spPr bwMode="auto">
          <a:xfrm>
            <a:off x="179388" y="179388"/>
            <a:ext cx="4679950" cy="1916112"/>
          </a:xfrm>
          <a:prstGeom prst="rect">
            <a:avLst/>
          </a:prstGeom>
          <a:noFill/>
          <a:ln w="9525">
            <a:noFill/>
            <a:round/>
            <a:headEnd/>
            <a:tailEnd/>
          </a:ln>
        </p:spPr>
      </p:pic>
      <p:sp>
        <p:nvSpPr>
          <p:cNvPr id="44037" name="Rectangle 4"/>
          <p:cNvSpPr>
            <a:spLocks noGrp="1" noChangeArrowheads="1"/>
          </p:cNvSpPr>
          <p:nvPr>
            <p:ph type="title" idx="4294967295"/>
          </p:nvPr>
        </p:nvSpPr>
        <p:spPr>
          <a:xfrm>
            <a:off x="688975" y="2571750"/>
            <a:ext cx="7770813" cy="2108200"/>
          </a:xfrm>
        </p:spPr>
        <p:txBody>
          <a:bodyPr/>
          <a:lstStyle/>
          <a:p>
            <a:pPr algn="ct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6000" b="1" i="1" smtClean="0">
                <a:solidFill>
                  <a:srgbClr val="DC2300"/>
                </a:solidFill>
              </a:rPr>
              <a:t>Конец.</a:t>
            </a:r>
          </a:p>
        </p:txBody>
      </p:sp>
    </p:spTree>
  </p:cSld>
  <p:clrMapOvr>
    <a:masterClrMapping/>
  </p:clrMapOvr>
  <p:transition spd="slow">
    <p:wheel spokes="8"/>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ahoma"/>
        <a:ea typeface="DejaVu Sans"/>
        <a:cs typeface="DejaVu Sans"/>
      </a:majorFont>
      <a:minorFont>
        <a:latin typeface="Tahoma"/>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DejaVu Sans"/>
        <a:cs typeface="DejaVu Sans"/>
      </a:majorFont>
      <a:minorFont>
        <a:latin typeface="Verdana"/>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DejaVu Sans"/>
        <a:cs typeface="DejaVu Sans"/>
      </a:majorFont>
      <a:minorFont>
        <a:latin typeface="Verdana"/>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DejaVu Sans"/>
        <a:cs typeface="DejaVu Sans"/>
      </a:majorFont>
      <a:minorFont>
        <a:latin typeface="Verdana"/>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2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DejaVu Sans"/>
        <a:cs typeface="DejaVu Sans"/>
      </a:majorFont>
      <a:minorFont>
        <a:latin typeface="Arial"/>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3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DejaVu Sans"/>
        <a:cs typeface="DejaVu Sans"/>
      </a:majorFont>
      <a:minorFont>
        <a:latin typeface="Arial"/>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4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imes New Roman"/>
        <a:ea typeface="DejaVu Sans"/>
        <a:cs typeface="DejaVu Sans"/>
      </a:majorFont>
      <a:minorFont>
        <a:latin typeface="Times New Roman"/>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5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imes New Roman"/>
        <a:ea typeface="DejaVu Sans"/>
        <a:cs typeface="DejaVu Sans"/>
      </a:majorFont>
      <a:minorFont>
        <a:latin typeface="Times New Roman"/>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6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DejaVu Sans"/>
        <a:cs typeface="DejaVu Sans"/>
      </a:majorFont>
      <a:minorFont>
        <a:latin typeface="Tahoma"/>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7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DejaVu Sans"/>
        <a:cs typeface="DejaVu Sans"/>
      </a:majorFont>
      <a:minorFont>
        <a:latin typeface="Tahoma"/>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8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DejaVu Sans"/>
        <a:cs typeface="DejaVu Sans"/>
      </a:majorFont>
      <a:minorFont>
        <a:latin typeface="Arial"/>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ahoma"/>
        <a:ea typeface="DejaVu Sans"/>
        <a:cs typeface="DejaVu Sans"/>
      </a:majorFont>
      <a:minorFont>
        <a:latin typeface="Tahoma"/>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9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DejaVu Sans"/>
        <a:cs typeface="DejaVu Sans"/>
      </a:majorFont>
      <a:minorFont>
        <a:latin typeface="Arial"/>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20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ahoma"/>
        <a:ea typeface="DejaVu Sans"/>
        <a:cs typeface="DejaVu Sans"/>
      </a:majorFont>
      <a:minorFont>
        <a:latin typeface="Tahoma"/>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21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ahoma"/>
        <a:ea typeface="DejaVu Sans"/>
        <a:cs typeface="DejaVu Sans"/>
      </a:majorFont>
      <a:minorFont>
        <a:latin typeface="Tahoma"/>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22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imes New Roman"/>
        <a:ea typeface="DejaVu Sans"/>
        <a:cs typeface="DejaVu Sans"/>
      </a:majorFont>
      <a:minorFont>
        <a:latin typeface="Arial"/>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23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imes New Roman"/>
        <a:ea typeface="DejaVu Sans"/>
        <a:cs typeface="DejaVu Sans"/>
      </a:majorFont>
      <a:minorFont>
        <a:latin typeface="Arial"/>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24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DejaVu Sans"/>
        <a:cs typeface="DejaVu Sans"/>
      </a:majorFont>
      <a:minorFont>
        <a:latin typeface="Verdana"/>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25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DejaVu Sans"/>
        <a:cs typeface="DejaVu Sans"/>
      </a:majorFont>
      <a:minorFont>
        <a:latin typeface="Verdana"/>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26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Garamond"/>
        <a:ea typeface="DejaVu Sans"/>
        <a:cs typeface="DejaVu Sans"/>
      </a:majorFont>
      <a:minorFont>
        <a:latin typeface="Arial"/>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27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Garamond"/>
        <a:ea typeface="DejaVu Sans"/>
        <a:cs typeface="DejaVu Sans"/>
      </a:majorFont>
      <a:minorFont>
        <a:latin typeface="Arial"/>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28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Black"/>
        <a:ea typeface="DejaVu Sans"/>
        <a:cs typeface="DejaVu Sans"/>
      </a:majorFont>
      <a:minorFont>
        <a:latin typeface="Arial Black"/>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Garamond"/>
        <a:ea typeface="DejaVu Sans"/>
        <a:cs typeface="DejaVu Sans"/>
      </a:majorFont>
      <a:minorFont>
        <a:latin typeface="Garamond"/>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29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Black"/>
        <a:ea typeface="DejaVu Sans"/>
        <a:cs typeface="DejaVu Sans"/>
      </a:majorFont>
      <a:minorFont>
        <a:latin typeface="Arial Black"/>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30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DejaVu Sans"/>
        <a:cs typeface="DejaVu Sans"/>
      </a:majorFont>
      <a:minorFont>
        <a:latin typeface="Arial"/>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31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DejaVu Sans"/>
        <a:cs typeface="DejaVu Sans"/>
      </a:majorFont>
      <a:minorFont>
        <a:latin typeface="Arial"/>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32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DejaVu Sans"/>
        <a:cs typeface="DejaVu Sans"/>
      </a:majorFont>
      <a:minorFont>
        <a:latin typeface="Arial"/>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33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DejaVu Sans"/>
        <a:cs typeface="DejaVu Sans"/>
      </a:majorFont>
      <a:minorFont>
        <a:latin typeface="Arial"/>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Garamond"/>
        <a:ea typeface="DejaVu Sans"/>
        <a:cs typeface="DejaVu Sans"/>
      </a:majorFont>
      <a:minorFont>
        <a:latin typeface="Garamond"/>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ahoma"/>
        <a:ea typeface="DejaVu Sans"/>
        <a:cs typeface="DejaVu Sans"/>
      </a:majorFont>
      <a:minorFont>
        <a:latin typeface="Tahoma"/>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ahoma"/>
        <a:ea typeface="DejaVu Sans"/>
        <a:cs typeface="DejaVu Sans"/>
      </a:majorFont>
      <a:minorFont>
        <a:latin typeface="Tahoma"/>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Black"/>
        <a:ea typeface="DejaVu Sans"/>
        <a:cs typeface="DejaVu Sans"/>
      </a:majorFont>
      <a:minorFont>
        <a:latin typeface="Arial"/>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Black"/>
        <a:ea typeface="DejaVu Sans"/>
        <a:cs typeface="DejaVu Sans"/>
      </a:majorFont>
      <a:minorFont>
        <a:latin typeface="Arial"/>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DejaVu Sans"/>
        <a:cs typeface="DejaVu Sans"/>
      </a:majorFont>
      <a:minorFont>
        <a:latin typeface="Verdana"/>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314</TotalTime>
  <Words>794</Words>
  <PresentationFormat>Экран (4:3)</PresentationFormat>
  <Paragraphs>53</Paragraphs>
  <Slides>9</Slides>
  <Notes>9</Notes>
  <HiddenSlides>0</HiddenSlides>
  <MMClips>0</MMClips>
  <ScaleCrop>false</ScaleCrop>
  <HeadingPairs>
    <vt:vector size="4" baseType="variant">
      <vt:variant>
        <vt:lpstr>Тема</vt:lpstr>
      </vt:variant>
      <vt:variant>
        <vt:i4>34</vt:i4>
      </vt:variant>
      <vt:variant>
        <vt:lpstr>Заголовки слайдов</vt:lpstr>
      </vt:variant>
      <vt:variant>
        <vt:i4>9</vt:i4>
      </vt:variant>
    </vt:vector>
  </HeadingPairs>
  <TitlesOfParts>
    <vt:vector size="43" baseType="lpstr">
      <vt:lpstr>Тема Office</vt:lpstr>
      <vt:lpstr>1_Тема Office</vt:lpstr>
      <vt:lpstr>2_Тема Office</vt:lpstr>
      <vt:lpstr>3_Тема Office</vt:lpstr>
      <vt:lpstr>4_Тема Office</vt:lpstr>
      <vt:lpstr>5_Тема Office</vt:lpstr>
      <vt:lpstr>6_Тема Office</vt:lpstr>
      <vt:lpstr>7_Тема Office</vt:lpstr>
      <vt:lpstr>8_Тема Office</vt:lpstr>
      <vt:lpstr>9_Тема Office</vt:lpstr>
      <vt:lpstr>10_Тема Office</vt:lpstr>
      <vt:lpstr>11_Тема Office</vt:lpstr>
      <vt:lpstr>12_Тема Office</vt:lpstr>
      <vt:lpstr>13_Тема Office</vt:lpstr>
      <vt:lpstr>14_Тема Office</vt:lpstr>
      <vt:lpstr>15_Тема Office</vt:lpstr>
      <vt:lpstr>16_Тема Office</vt:lpstr>
      <vt:lpstr>17_Тема Office</vt:lpstr>
      <vt:lpstr>18_Тема Office</vt:lpstr>
      <vt:lpstr>19_Тема Office</vt:lpstr>
      <vt:lpstr>20_Тема Office</vt:lpstr>
      <vt:lpstr>21_Тема Office</vt:lpstr>
      <vt:lpstr>22_Тема Office</vt:lpstr>
      <vt:lpstr>23_Тема Office</vt:lpstr>
      <vt:lpstr>24_Тема Office</vt:lpstr>
      <vt:lpstr>25_Тема Office</vt:lpstr>
      <vt:lpstr>26_Тема Office</vt:lpstr>
      <vt:lpstr>27_Тема Office</vt:lpstr>
      <vt:lpstr>28_Тема Office</vt:lpstr>
      <vt:lpstr>29_Тема Office</vt:lpstr>
      <vt:lpstr>30_Тема Office</vt:lpstr>
      <vt:lpstr>31_Тема Office</vt:lpstr>
      <vt:lpstr>32_Тема Office</vt:lpstr>
      <vt:lpstr>33_Тема Office</vt:lpstr>
      <vt:lpstr>Юлианский Календарь. </vt:lpstr>
      <vt:lpstr>Происхождение календаря.</vt:lpstr>
      <vt:lpstr>Типы календарей.</vt:lpstr>
      <vt:lpstr>Слайд 4</vt:lpstr>
      <vt:lpstr>Происхождение названий месяцев.</vt:lpstr>
      <vt:lpstr>Юлианский  календарь</vt:lpstr>
      <vt:lpstr>А вы знаете???</vt:lpstr>
      <vt:lpstr>Слайд 8</vt:lpstr>
      <vt:lpstr>Конец.</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Творческий проект</dc:title>
  <dc:creator>1</dc:creator>
  <cp:lastModifiedBy>Максименко Анатолий</cp:lastModifiedBy>
  <cp:revision>17</cp:revision>
  <cp:lastPrinted>1601-01-01T00:00:00Z</cp:lastPrinted>
  <dcterms:created xsi:type="dcterms:W3CDTF">2009-01-12T16:54:54Z</dcterms:created>
  <dcterms:modified xsi:type="dcterms:W3CDTF">2011-01-06T12:00:14Z</dcterms:modified>
</cp:coreProperties>
</file>