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9" autoAdjust="0"/>
    <p:restoredTop sz="94660"/>
  </p:normalViewPr>
  <p:slideViewPr>
    <p:cSldViewPr>
      <p:cViewPr varScale="1">
        <p:scale>
          <a:sx n="69" d="100"/>
          <a:sy n="69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D540CCA-01F4-416A-B038-7847C215184D}" type="datetimeFigureOut">
              <a:rPr lang="ru-RU" smtClean="0"/>
              <a:pPr/>
              <a:t>06.01.2011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D71E50A-3C98-4508-BD5B-6EF2631346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47801"/>
          </a:xfrm>
        </p:spPr>
        <p:txBody>
          <a:bodyPr/>
          <a:lstStyle/>
          <a:p>
            <a:r>
              <a:rPr lang="ru-RU" dirty="0" smtClean="0"/>
              <a:t>Астрономия арабского мира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643182"/>
            <a:ext cx="6929486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и значение арабской астрономии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0" y="2643182"/>
            <a:ext cx="5715008" cy="4214818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В этой статье дается краткий обзор Исламской астрономии, которую также называют Арабской. До появления астрономии в качестве науки, исламских арабы полагались на свои эмпирические знания о звездах. Большое значение уделяется генезису и развитию исламской астрономии в период с 8 по 14 вв. Развитие астрономия получает в таких местах, как Ближний Восток, Северная Африка, а затем мавританская Испания. Именно в этих районах и регионах как известно, был сделан большой прорыв в астрономии, и Европа сделала первые шаги к просветлению в темные века.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643182"/>
            <a:ext cx="342900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err="1" smtClean="0"/>
              <a:t>Наблюденияравноденствий</a:t>
            </a:r>
            <a:r>
              <a:rPr lang="ru-RU" dirty="0" smtClean="0"/>
              <a:t> позволили измерить с высокой степенью </a:t>
            </a:r>
            <a:r>
              <a:rPr lang="ru-RU" dirty="0" err="1" smtClean="0"/>
              <a:t>точностипродолжительность</a:t>
            </a:r>
            <a:r>
              <a:rPr lang="ru-RU" dirty="0" smtClean="0"/>
              <a:t> солнечного года. Арабские астрономы IX столетия </a:t>
            </a:r>
            <a:r>
              <a:rPr lang="ru-RU" dirty="0" err="1" smtClean="0"/>
              <a:t>дажепредприняли</a:t>
            </a:r>
            <a:r>
              <a:rPr lang="ru-RU" dirty="0" smtClean="0"/>
              <a:t> попытку измерить дугу земного меридиана. </a:t>
            </a:r>
            <a:r>
              <a:rPr lang="ru-RU" dirty="0" err="1" smtClean="0"/>
              <a:t>Успешноевыполнение</a:t>
            </a:r>
            <a:r>
              <a:rPr lang="ru-RU" dirty="0" smtClean="0"/>
              <a:t> этой операции удалось ученым Запада лишь спустя тысячу </a:t>
            </a:r>
            <a:r>
              <a:rPr lang="ru-RU" dirty="0" err="1" smtClean="0"/>
              <a:t>лет.Решение</a:t>
            </a:r>
            <a:r>
              <a:rPr lang="ru-RU" dirty="0" smtClean="0"/>
              <a:t> ими было найдено посредством определения расстояния </a:t>
            </a:r>
            <a:r>
              <a:rPr lang="ru-RU" dirty="0" err="1" smtClean="0"/>
              <a:t>междуточкой</a:t>
            </a:r>
            <a:r>
              <a:rPr lang="ru-RU" dirty="0" smtClean="0"/>
              <a:t>, избранной наблюдателями в качестве исходного пункта, и </a:t>
            </a:r>
            <a:r>
              <a:rPr lang="ru-RU" dirty="0" err="1" smtClean="0"/>
              <a:t>ихместонахождением</a:t>
            </a:r>
            <a:r>
              <a:rPr lang="ru-RU" dirty="0" smtClean="0"/>
              <a:t>, после того как высота полюса изменилась на </a:t>
            </a:r>
            <a:r>
              <a:rPr lang="ru-RU" dirty="0" err="1" smtClean="0"/>
              <a:t>одинградус</a:t>
            </a:r>
            <a:r>
              <a:rPr lang="ru-RU" dirty="0" smtClean="0"/>
              <a:t>. В дополнение ученые Багдадской школы </a:t>
            </a:r>
            <a:r>
              <a:rPr lang="ru-RU" dirty="0" err="1" smtClean="0"/>
              <a:t>разработалиастрономические</a:t>
            </a:r>
            <a:r>
              <a:rPr lang="ru-RU" dirty="0" smtClean="0"/>
              <a:t> таблицы расположения планет и дали точное </a:t>
            </a:r>
            <a:r>
              <a:rPr lang="ru-RU" dirty="0" err="1" smtClean="0"/>
              <a:t>определениепрецессии</a:t>
            </a:r>
            <a:r>
              <a:rPr lang="ru-RU" dirty="0" smtClean="0"/>
              <a:t> (предварения равноденствий).</a:t>
            </a:r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3"/>
            <a:ext cx="451057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540765"/>
            <a:ext cx="4643438" cy="5317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Багдадскиеученые</a:t>
            </a:r>
            <a:r>
              <a:rPr lang="ru-RU" dirty="0" smtClean="0"/>
              <a:t> сумели измерить значение прецессии с невиданной ранее </a:t>
            </a:r>
            <a:r>
              <a:rPr lang="ru-RU" dirty="0" err="1" smtClean="0"/>
              <a:t>точностью.Они</a:t>
            </a:r>
            <a:r>
              <a:rPr lang="ru-RU" dirty="0" smtClean="0"/>
              <a:t> также составили таблицы расположения планет, а в 959 г. </a:t>
            </a:r>
            <a:r>
              <a:rPr lang="ru-RU" dirty="0" err="1" smtClean="0"/>
              <a:t>вычислилиследующие</a:t>
            </a:r>
            <a:r>
              <a:rPr lang="ru-RU" dirty="0" smtClean="0"/>
              <a:t> координаты расположения Багдада - 33 градуса 20 минут широты- степень погрешности, таким образом, составила всего 10".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47804" y="1285860"/>
            <a:ext cx="566740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Выполнил </a:t>
            </a:r>
            <a:r>
              <a:rPr lang="ru-RU" dirty="0" err="1" smtClean="0"/>
              <a:t>Косьянов</a:t>
            </a:r>
            <a:r>
              <a:rPr lang="ru-RU" dirty="0" smtClean="0"/>
              <a:t> Е, 2010г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9600" dirty="0" smtClean="0"/>
              <a:t>Конец.</a:t>
            </a:r>
            <a:endParaRPr lang="ru-RU" sz="9600" dirty="0"/>
          </a:p>
        </p:txBody>
      </p:sp>
    </p:spTree>
  </p:cSld>
  <p:clrMapOvr>
    <a:masterClrMapping/>
  </p:clrMapOvr>
  <p:transition spd="slow">
    <p:newsflash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46</TotalTime>
  <Words>223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Литейная</vt:lpstr>
      <vt:lpstr>Астрономия арабского мира</vt:lpstr>
      <vt:lpstr>История и значение арабской астрономии </vt:lpstr>
      <vt:lpstr>Слайд 3</vt:lpstr>
      <vt:lpstr>Слайд 4</vt:lpstr>
      <vt:lpstr>Слайд 5</vt:lpstr>
      <vt:lpstr>Слайд 6</vt:lpstr>
      <vt:lpstr>Выполнил Косьянов Е, 2010г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Астрономия арабского мира</dc:title>
  <dc:creator>ЗАО Колыбельское</dc:creator>
  <cp:lastModifiedBy>777</cp:lastModifiedBy>
  <cp:revision>8</cp:revision>
  <dcterms:created xsi:type="dcterms:W3CDTF">2010-11-08T05:28:03Z</dcterms:created>
  <dcterms:modified xsi:type="dcterms:W3CDTF">2011-01-06T05:17:14Z</dcterms:modified>
</cp:coreProperties>
</file>