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  <p:sldId id="256" r:id="rId4"/>
    <p:sldId id="258" r:id="rId5"/>
    <p:sldId id="257" r:id="rId6"/>
    <p:sldId id="265" r:id="rId7"/>
    <p:sldId id="259" r:id="rId8"/>
    <p:sldId id="262" r:id="rId9"/>
    <p:sldId id="264" r:id="rId10"/>
    <p:sldId id="266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ксименко Анатолий\Desktop\КОЛИБАСТРО\ТРОТУАРКА\заста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44624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Выходы в открытый космос</a:t>
            </a:r>
            <a:endParaRPr lang="ru-RU" sz="2400" b="1" dirty="0"/>
          </a:p>
        </p:txBody>
      </p:sp>
      <p:pic>
        <p:nvPicPr>
          <p:cNvPr id="23554" name="Picture 2" descr="C:\Users\Максименко Анатолий\Desktop\КОЛИБАСТРО\ЛЕОНОВ\фото выход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74694"/>
            <a:ext cx="8244408" cy="6183306"/>
          </a:xfrm>
          <a:prstGeom prst="rect">
            <a:avLst/>
          </a:prstGeom>
          <a:noFill/>
        </p:spPr>
      </p:pic>
      <p:pic>
        <p:nvPicPr>
          <p:cNvPr id="23555" name="Picture 3" descr="C:\Users\Максименко Анатолий\Desktop\КОЛИБАСТРО\ЛЕОНОВ\фото выходы\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47310"/>
            <a:ext cx="8280920" cy="6210690"/>
          </a:xfrm>
          <a:prstGeom prst="rect">
            <a:avLst/>
          </a:prstGeom>
          <a:noFill/>
        </p:spPr>
      </p:pic>
      <p:pic>
        <p:nvPicPr>
          <p:cNvPr id="23556" name="Picture 4" descr="C:\Users\Максименко Анатолий\Desktop\КОЛИБАСТРО\ЛЕОНОВ\фото выходы\97d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2137" y="997833"/>
            <a:ext cx="9170641" cy="5887551"/>
          </a:xfrm>
          <a:prstGeom prst="rect">
            <a:avLst/>
          </a:prstGeom>
          <a:noFill/>
        </p:spPr>
      </p:pic>
      <p:pic>
        <p:nvPicPr>
          <p:cNvPr id="23557" name="Picture 5" descr="C:\Users\Максименко Анатолий\Desktop\КОЛИБАСТРО\ЛЕОНОВ\фото выходы\383323main_image_1461_946-7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980728"/>
            <a:ext cx="8424936" cy="5921446"/>
          </a:xfrm>
          <a:prstGeom prst="rect">
            <a:avLst/>
          </a:prstGeom>
          <a:noFill/>
        </p:spPr>
      </p:pic>
      <p:pic>
        <p:nvPicPr>
          <p:cNvPr id="23558" name="Picture 6" descr="C:\Users\Максименко Анатолий\Desktop\КОЛИБАСТРО\ЛЕОНОВ\фото выходы\6499189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789384"/>
            <a:ext cx="8424936" cy="6096000"/>
          </a:xfrm>
          <a:prstGeom prst="rect">
            <a:avLst/>
          </a:prstGeom>
          <a:noFill/>
        </p:spPr>
      </p:pic>
      <p:pic>
        <p:nvPicPr>
          <p:cNvPr id="23560" name="Picture 8" descr="C:\Users\Максименко Анатолий\Desktop\КОЛИБАСТРО\ЛЕОНОВ\фото выходы\1186086935_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5409" y="640850"/>
            <a:ext cx="7929039" cy="6217150"/>
          </a:xfrm>
          <a:prstGeom prst="rect">
            <a:avLst/>
          </a:prstGeom>
          <a:noFill/>
        </p:spPr>
      </p:pic>
      <p:pic>
        <p:nvPicPr>
          <p:cNvPr id="23561" name="Picture 9" descr="C:\Users\Максименко Анатолий\Desktop\КОЛИБАСТРО\ЛЕОНОВ\фото выходы\1333433238_acid_picdump_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6512" y="839363"/>
            <a:ext cx="9180512" cy="6046022"/>
          </a:xfrm>
          <a:prstGeom prst="rect">
            <a:avLst/>
          </a:prstGeom>
          <a:noFill/>
        </p:spPr>
      </p:pic>
      <p:pic>
        <p:nvPicPr>
          <p:cNvPr id="23563" name="Picture 11" descr="C:\Users\Максименко Анатолий\Desktop\КОЛИБАСТРО\ЛЕОНОВ\фото выходы\Astronaut-Ed-White-EVA-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6512" y="905315"/>
            <a:ext cx="9180512" cy="5980069"/>
          </a:xfrm>
          <a:prstGeom prst="rect">
            <a:avLst/>
          </a:prstGeom>
          <a:noFill/>
        </p:spPr>
      </p:pic>
      <p:pic>
        <p:nvPicPr>
          <p:cNvPr id="23564" name="Picture 12" descr="C:\Users\Максименко Анатолий\Desktop\КОЛИБАСТРО\ЛЕОНОВ\фото выходы\db3b1_Space_3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50" y="476672"/>
            <a:ext cx="8432516" cy="6408712"/>
          </a:xfrm>
          <a:prstGeom prst="rect">
            <a:avLst/>
          </a:prstGeom>
          <a:noFill/>
        </p:spPr>
      </p:pic>
      <p:pic>
        <p:nvPicPr>
          <p:cNvPr id="23565" name="Picture 13" descr="C:\Users\Максименко Анатолий\Desktop\КОЛИБАСТРО\ЛЕОНОВ\фото выходы\EdWhiteFirstAmericanSpacewalk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59632" y="476672"/>
            <a:ext cx="6763563" cy="6381327"/>
          </a:xfrm>
          <a:prstGeom prst="rect">
            <a:avLst/>
          </a:prstGeom>
          <a:noFill/>
        </p:spPr>
      </p:pic>
      <p:pic>
        <p:nvPicPr>
          <p:cNvPr id="23566" name="Picture 14" descr="C:\Users\Максименко Анатолий\Desktop\КОЛИБАСТРО\ЛЕОНОВ\фото выходы\elitefon.ru-813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8032" y="458670"/>
            <a:ext cx="8532440" cy="6399330"/>
          </a:xfrm>
          <a:prstGeom prst="rect">
            <a:avLst/>
          </a:prstGeom>
          <a:noFill/>
        </p:spPr>
      </p:pic>
      <p:pic>
        <p:nvPicPr>
          <p:cNvPr id="23567" name="Picture 15" descr="C:\Users\Максименко Анатолий\Desktop\КОЛИБАСТРО\ЛЕОНОВ\фото выходы\lOOu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143414"/>
            <a:ext cx="9144000" cy="5714586"/>
          </a:xfrm>
          <a:prstGeom prst="rect">
            <a:avLst/>
          </a:prstGeom>
          <a:noFill/>
        </p:spPr>
      </p:pic>
      <p:pic>
        <p:nvPicPr>
          <p:cNvPr id="23568" name="Picture 16" descr="C:\Users\Максименко Анатолий\Desktop\КОЛИБАСТРО\ЛЕОНОВ\фото выходы\reWalls.com-1346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9210" y="764704"/>
            <a:ext cx="9173210" cy="6093296"/>
          </a:xfrm>
          <a:prstGeom prst="rect">
            <a:avLst/>
          </a:prstGeom>
          <a:noFill/>
        </p:spPr>
      </p:pic>
      <p:pic>
        <p:nvPicPr>
          <p:cNvPr id="23569" name="Picture 17" descr="C:\Users\Максименко Анатолий\Desktop\КОЛИБАСТРО\ЛЕОНОВ\фото выходы\Космонавт Олег Котов в открытом космосе во время космического полёта МКС-22.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26242" y="764704"/>
            <a:ext cx="9170241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ксименко Анатолий\Desktop\КОЛИБАСТРО\ЛЕОНОВ\фото выходы\post-16-1301865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08802"/>
            <a:ext cx="4896544" cy="653256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7079" y="3651989"/>
            <a:ext cx="37068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Леонов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Алексей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Архипович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6550223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Автор Максименко А.В.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ксименко Анатолий\Desktop\КОЛИБАСТРО\ЛЕОНОВ\фото выходы\130628_65_leonov-shl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5397500" cy="5524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5780782"/>
            <a:ext cx="55801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советский космонавт №11 </a:t>
            </a:r>
          </a:p>
          <a:p>
            <a:pPr algn="ctr"/>
            <a:r>
              <a:rPr lang="ru-RU" sz="3200" dirty="0" smtClean="0"/>
              <a:t>Алексей Архипович Леонов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148064" cy="686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220072" y="4149080"/>
            <a:ext cx="3923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Скафандр</a:t>
            </a:r>
            <a:r>
              <a:rPr lang="ru-RU" sz="2000" dirty="0" smtClean="0"/>
              <a:t> «</a:t>
            </a:r>
            <a:r>
              <a:rPr lang="ru-RU" sz="2000" b="1" dirty="0" smtClean="0"/>
              <a:t>Беркут</a:t>
            </a:r>
            <a:r>
              <a:rPr lang="ru-RU" sz="2000" dirty="0" smtClean="0"/>
              <a:t>» вентиляционного типа,  расходовал около 30 литров кислорода в минуту при общем запасе в 1666 литров. Рассчитан на 30 минут пребывания в открытом космосе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548680"/>
            <a:ext cx="3995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Шлюзовая камера «Волга» </a:t>
            </a:r>
          </a:p>
          <a:p>
            <a:pPr algn="ctr"/>
            <a:r>
              <a:rPr lang="ru-RU" sz="2000" dirty="0" smtClean="0"/>
              <a:t>состояла из 12 «</a:t>
            </a:r>
            <a:r>
              <a:rPr lang="ru-RU" sz="2000" dirty="0" err="1" smtClean="0"/>
              <a:t>пневморебер</a:t>
            </a:r>
            <a:r>
              <a:rPr lang="ru-RU" sz="2000" dirty="0" smtClean="0"/>
              <a:t>». </a:t>
            </a:r>
          </a:p>
          <a:p>
            <a:pPr algn="ctr"/>
            <a:r>
              <a:rPr lang="ru-RU" sz="2000" dirty="0" smtClean="0"/>
              <a:t>Размеры: диаметр — 70 см, длина — 77 см, масса 250 кг.</a:t>
            </a:r>
          </a:p>
          <a:p>
            <a:pPr algn="ctr"/>
            <a:r>
              <a:rPr lang="ru-RU" sz="2000" dirty="0" smtClean="0"/>
              <a:t> Размеры в надутом состоянии: внешний диаметр — 1,2 метра, внутренний диаметр — 1,0 метр, длина — 2,5 метра.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ксименко Анатолий\Desktop\КОЛИБАСТРО\ЛЕОНОВ\фото выходы\схема вых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1052736"/>
            <a:ext cx="8820472" cy="56660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332656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Схема полета КК «Восход-2» и выхода А.Леонова в открытый космос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ксименко Анатолий\Desktop\КОЛИБАСТРО\ЛЕОНОВ\фото выходы\Леонов и Беляе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424936" cy="55323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Экипаж космического корабля «Восход-2»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30932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Леонов Алексей Архипович          Беляев Павел Иванович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04864"/>
            <a:ext cx="2483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Первый выход американского космонавта в открытый космос (Эдвард Уайт, 3 июня 1965 г.)</a:t>
            </a:r>
            <a:endParaRPr lang="ru-RU" sz="2400" dirty="0"/>
          </a:p>
        </p:txBody>
      </p:sp>
      <p:pic>
        <p:nvPicPr>
          <p:cNvPr id="21506" name="Picture 2" descr="C:\Users\Максименко Анатолий\Desktop\КОЛИБАСТРО\ЛЕОНОВ\фото выходы\Первый выход американского космонавта в открытый космос (Эдвард Уайт, 3 июня 1965 г.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3818" y="1"/>
            <a:ext cx="66501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ксименко Анатолий\Desktop\КОЛИБАСТРО\ЛЕОНОВ\фото выходы\80305BA91255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" y="0"/>
            <a:ext cx="914089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21166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Первый выход в открытый космос без страховочного фала астронавта США Брюс </a:t>
            </a:r>
            <a:r>
              <a:rPr lang="ru-RU" sz="2000" b="1" dirty="0" err="1" smtClean="0">
                <a:solidFill>
                  <a:srgbClr val="C00000"/>
                </a:solidFill>
              </a:rPr>
              <a:t>МакКэндлесс</a:t>
            </a:r>
            <a:r>
              <a:rPr lang="ru-RU" sz="2000" b="1" dirty="0" smtClean="0">
                <a:solidFill>
                  <a:srgbClr val="C00000"/>
                </a:solidFill>
              </a:rPr>
              <a:t> 7 февраля 1984 года во время полёта «Челленджера»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72896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Награда Кемеровской области - медаль Алексея Леонова.</a:t>
            </a:r>
            <a:r>
              <a:rPr lang="ru-RU" dirty="0" smtClean="0"/>
              <a:t>        </a:t>
            </a:r>
          </a:p>
          <a:p>
            <a:r>
              <a:rPr lang="ru-RU" dirty="0" smtClean="0"/>
              <a:t>   Представляет собой медальон, выполненный  из серебра 925-й пробы, диаметром 34 мм. Средний вес медали - 18 г. На аверсе медали в правой части помещен головной портрет А.А.Леонова в шлеме космонавта, в левой части, на фоне взлетающей ракеты, размещена рельефная надпись «Алексей Леонов».  По периметру окружности в верхней части размещены пять звезд, в нижней части -  рельефная надпись «Через тернии - к звездам». </a:t>
            </a:r>
            <a:endParaRPr lang="ru-RU" dirty="0"/>
          </a:p>
        </p:txBody>
      </p:sp>
      <p:pic>
        <p:nvPicPr>
          <p:cNvPr id="1026" name="Picture 2" descr="C:\Users\Максименко Анатолий\Desktop\КОЛИБАСТРО\ЛЕОНОВ\фото выходы\мед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635412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Рисунки космонавта Алексея Леонова – выход в космос</a:t>
            </a:r>
            <a:endParaRPr lang="ru-RU" sz="2400" b="1" dirty="0"/>
          </a:p>
        </p:txBody>
      </p:sp>
      <p:pic>
        <p:nvPicPr>
          <p:cNvPr id="22530" name="Picture 2" descr="C:\Users\Максименко Анатолий\Desktop\КОЛИБАСТРО\ЛЕОНОВ\фото выходы\44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38" y="1609724"/>
            <a:ext cx="9119726" cy="4483572"/>
          </a:xfrm>
          <a:prstGeom prst="rect">
            <a:avLst/>
          </a:prstGeom>
          <a:noFill/>
        </p:spPr>
      </p:pic>
      <p:pic>
        <p:nvPicPr>
          <p:cNvPr id="22531" name="Picture 3" descr="C:\Users\Максименко Анатолий\Desktop\КОЛИБАСТРО\ЛЕОНОВ\фото выходы\119317005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48344"/>
            <a:ext cx="9144000" cy="5965032"/>
          </a:xfrm>
          <a:prstGeom prst="rect">
            <a:avLst/>
          </a:prstGeom>
          <a:noFill/>
        </p:spPr>
      </p:pic>
      <p:pic>
        <p:nvPicPr>
          <p:cNvPr id="22533" name="Picture 5" descr="C:\Users\Максименко Анатолий\Desktop\КОЛИБАСТРО\ЛЕОНОВ\фото выходы\man-in-spa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3424" y="777796"/>
            <a:ext cx="4458816" cy="6080204"/>
          </a:xfrm>
          <a:prstGeom prst="rect">
            <a:avLst/>
          </a:prstGeom>
          <a:noFill/>
        </p:spPr>
      </p:pic>
      <p:pic>
        <p:nvPicPr>
          <p:cNvPr id="22534" name="Picture 6" descr="C:\Users\Максименко Анатолий\Desktop\КОЛИБАСТРО\ЛЕОНОВ\фото выходы\1308605114_kosm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98488"/>
            <a:ext cx="7760320" cy="6259512"/>
          </a:xfrm>
          <a:prstGeom prst="rect">
            <a:avLst/>
          </a:prstGeom>
          <a:noFill/>
        </p:spPr>
      </p:pic>
      <p:pic>
        <p:nvPicPr>
          <p:cNvPr id="22536" name="Picture 8" descr="C:\Users\Максименко Анатолий\Desktop\КОЛИБАСТРО\ЛЕОНОВ\фото выходы\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549999"/>
            <a:ext cx="7560840" cy="630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261</TotalTime>
  <Words>113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Максименко Анатолий</dc:creator>
  <cp:lastModifiedBy>Максименко Анатолий</cp:lastModifiedBy>
  <cp:revision>17</cp:revision>
  <dcterms:created xsi:type="dcterms:W3CDTF">2015-01-28T11:21:38Z</dcterms:created>
  <dcterms:modified xsi:type="dcterms:W3CDTF">2015-03-02T12:26:54Z</dcterms:modified>
</cp:coreProperties>
</file>