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5184DB7-6F25-49ED-AB0D-E29F1F165E3A}" type="datetimeFigureOut">
              <a:rPr lang="ru-RU" smtClean="0"/>
              <a:pPr/>
              <a:t>16.09.2010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ABF1D02-3DD5-4639-8953-95652CD3B4D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wipe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astro.websib.ru/index.htm" TargetMode="Externa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0"/>
            <a:ext cx="48461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Астрономия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71472" y="6072206"/>
            <a:ext cx="795852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Располагается на сервере Новосибирского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ОблЦИТ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отдельным сайтом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astro.websib.ru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Ссылка из предметов Новосибирской образовательной сети – Астрономия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029" name="Picture 5" descr="C:\Documents and Settings\Admin\Мои документы\ШКОЛА\я на конкурсы\2010-СибАстро\Безымянный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857232"/>
            <a:ext cx="9144000" cy="5116286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Мои документы\ШКОЛА\я на конкурсы\2010-СибАстро\новости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1285875"/>
            <a:ext cx="7620000" cy="42862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0"/>
            <a:ext cx="54601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 СПРАВОЧНЫЙ</a:t>
            </a:r>
            <a:endParaRPr lang="ru-RU" sz="3200" dirty="0"/>
          </a:p>
        </p:txBody>
      </p:sp>
      <p:pic>
        <p:nvPicPr>
          <p:cNvPr id="22530" name="Picture 2" descr="C:\Documents and Settings\Admin\Мои документы\ШКОЛА\я на конкурсы\2010-СибАстро\справочны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535782"/>
            <a:ext cx="9144000" cy="632221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28596" y="0"/>
            <a:ext cx="83006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 СОЛНЕЧНАЯ СИСТЕМА</a:t>
            </a:r>
            <a:endParaRPr lang="ru-RU" sz="3600" dirty="0"/>
          </a:p>
        </p:txBody>
      </p:sp>
      <p:pic>
        <p:nvPicPr>
          <p:cNvPr id="23554" name="Picture 2" descr="C:\Documents and Settings\Admin\Мои документы\ШКОЛА\я на конкурсы\2010-СибАстро\СолСистем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80" y="684277"/>
            <a:ext cx="9163080" cy="588799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Admin\Мои документы\ШКОЛА\я на конкурсы\2010-СибАстро\Фотогалере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80276"/>
            <a:ext cx="9143999" cy="660631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85786" y="0"/>
            <a:ext cx="71949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раздел  РАБОТЫ УЧАЩИХСЯ </a:t>
            </a:r>
            <a:endParaRPr lang="ru-RU" sz="3600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4580" name="Picture 4" descr="C:\Documents and Settings\Admin\Мои документы\ШКОЛА\я на конкурсы\2010-СибАстро\Работы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170367"/>
            <a:ext cx="9144032" cy="4839907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0"/>
            <a:ext cx="40751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раздел  РАЗНОЕ </a:t>
            </a:r>
            <a:endParaRPr lang="ru-RU" sz="3600" dirty="0"/>
          </a:p>
        </p:txBody>
      </p:sp>
      <p:pic>
        <p:nvPicPr>
          <p:cNvPr id="26626" name="Picture 2" descr="C:\Documents and Settings\Admin\Мои документы\ШКОЛА\я на конкурсы\2010-СибАстро\Раз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44000" cy="556260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214290"/>
            <a:ext cx="9144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Сайт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"Астрономия"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 создан  мною  в 2001 году и содержащий большой энциклопедический материал. Разделы: Астрономия (27 глав), Космонавтика (15 глав), большой Справочный материал по астрономии и космонавтике, Солнечная система,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Фотогалерея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Методика, Новости и многое другое.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40000"/>
                    <a:lumOff val="60000"/>
                  </a:schemeClr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Сайт постоянно пополняется и рекомендуется учителям, школьникам, студентам, а также всем интересующимся астрономией. </a:t>
            </a:r>
          </a:p>
        </p:txBody>
      </p:sp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4500570"/>
            <a:ext cx="9144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Министерством образования и науки Российской Федерации сайт включен в каталог образовательных ресурсов (каталог 3, Астрономия) и рекомендован всем учебным заведениям России.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5857892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В 2006 году сайт вошел в число </a:t>
            </a:r>
            <a:r>
              <a:rPr lang="ru-RU" sz="2400" b="1" dirty="0" err="1"/>
              <a:t>АстроТоп</a:t>
            </a:r>
            <a:r>
              <a:rPr lang="ru-RU" sz="2400" b="1" dirty="0"/>
              <a:t> </a:t>
            </a:r>
            <a:r>
              <a:rPr lang="ru-RU" sz="2400" b="1" dirty="0" smtClean="0"/>
              <a:t>100</a:t>
            </a:r>
          </a:p>
          <a:p>
            <a:pPr algn="ctr"/>
            <a:r>
              <a:rPr lang="ru-RU" sz="2400" b="1" dirty="0" smtClean="0"/>
              <a:t>и становится ежегодно участником  конкурса ЗАРЯ.</a:t>
            </a:r>
            <a:endParaRPr lang="ru-RU" sz="24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Documents and Settings\Admin\Мои документы\ШКОЛА\я на конкурсы\2010-СибАстро\IMG_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47"/>
            <a:ext cx="9144000" cy="685869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0" y="0"/>
            <a:ext cx="4643438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Автор сайта  </a:t>
            </a:r>
          </a:p>
          <a:p>
            <a:pPr algn="ctr"/>
            <a:r>
              <a:rPr lang="ru-RU" dirty="0" smtClean="0"/>
              <a:t>директор МБОУ Колыбельской СОШ</a:t>
            </a:r>
          </a:p>
          <a:p>
            <a:pPr algn="ctr"/>
            <a:r>
              <a:rPr lang="ru-RU" dirty="0" smtClean="0"/>
              <a:t>Краснозерского района</a:t>
            </a:r>
          </a:p>
          <a:p>
            <a:pPr algn="ctr"/>
            <a:r>
              <a:rPr lang="ru-RU" dirty="0" smtClean="0"/>
              <a:t>Новосибирской области</a:t>
            </a:r>
          </a:p>
          <a:p>
            <a:pPr algn="ctr"/>
            <a:r>
              <a:rPr lang="ru-RU" dirty="0" smtClean="0"/>
              <a:t>учитель астрономии высшей категории</a:t>
            </a:r>
          </a:p>
          <a:p>
            <a:pPr algn="ctr"/>
            <a:r>
              <a:rPr lang="ru-RU" sz="2400" b="1" dirty="0" smtClean="0"/>
              <a:t>Максименко</a:t>
            </a:r>
          </a:p>
          <a:p>
            <a:pPr algn="ctr"/>
            <a:r>
              <a:rPr lang="ru-RU" sz="2400" b="1" dirty="0" smtClean="0"/>
              <a:t>Анатолий  Васильевич</a:t>
            </a:r>
          </a:p>
          <a:p>
            <a:pPr algn="ctr"/>
            <a:r>
              <a:rPr lang="ru-RU" dirty="0" smtClean="0"/>
              <a:t>любитель астрономии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C:\Documents and Settings\Admin\Мои документы\ШКОЛА\я на конкурсы\2010-СибАстро\новост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857232"/>
            <a:ext cx="9144064" cy="514353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143108" y="0"/>
            <a:ext cx="51435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НОВОСТИ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6215082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Содержит раздельно по месяцам новости по астрономии и космонавтике</a:t>
            </a:r>
            <a:endParaRPr lang="ru-RU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00166" y="0"/>
            <a:ext cx="647004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АСТРОНОМИЯ</a:t>
            </a:r>
            <a:endParaRPr lang="ru-RU" sz="4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7411" name="Picture 3" descr="C:\Documents and Settings\Admin\Мои документы\ШКОЛА\я на конкурсы\2010-СибАстро\астроном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42918"/>
            <a:ext cx="9167970" cy="513012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0" y="5786454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Содержит 27 глав истории астрономии </a:t>
            </a:r>
            <a:r>
              <a:rPr lang="ru-RU" sz="1600" dirty="0" smtClean="0"/>
              <a:t>(в датах и людях в хронологическом порядке)</a:t>
            </a:r>
          </a:p>
          <a:p>
            <a:r>
              <a:rPr lang="ru-RU" sz="1600" dirty="0" smtClean="0"/>
              <a:t>Номера </a:t>
            </a:r>
            <a:r>
              <a:rPr lang="ru-RU" sz="1600" dirty="0" err="1" smtClean="0"/>
              <a:t>астрогазеты</a:t>
            </a:r>
            <a:r>
              <a:rPr lang="ru-RU" sz="1600" dirty="0" smtClean="0"/>
              <a:t> и календаря наблюдателя, предоставляемые  А. Козловским</a:t>
            </a:r>
          </a:p>
          <a:p>
            <a:r>
              <a:rPr lang="ru-RU" sz="1600" dirty="0" smtClean="0"/>
              <a:t>Хронологии: открытий в астрономии,  изобретений,  открытий человечества</a:t>
            </a:r>
          </a:p>
          <a:p>
            <a:r>
              <a:rPr lang="ru-RU" sz="1600" dirty="0" smtClean="0"/>
              <a:t>Дополнительный материал к каждой главе: исторический, справочный и  т.д.</a:t>
            </a:r>
            <a:endParaRPr lang="ru-RU" sz="16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928662" y="0"/>
            <a:ext cx="745107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 КОСМОНАВТИКА</a:t>
            </a:r>
            <a:endParaRPr lang="ru-RU" sz="4000" dirty="0"/>
          </a:p>
        </p:txBody>
      </p:sp>
      <p:pic>
        <p:nvPicPr>
          <p:cNvPr id="18436" name="Picture 4" descr="C:\Documents and Settings\Admin\Мои документы\ШКОЛА\я на конкурсы\2010-СибАстро\космонавти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14378" cy="3805253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0" y="492919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История:</a:t>
            </a:r>
            <a:r>
              <a:rPr lang="ru-RU" dirty="0" smtClean="0">
                <a:latin typeface="Arial Narrow" pitchFamily="34" charset="0"/>
              </a:rPr>
              <a:t> включает  15 глав в хронологическом порядке с начала нашей эры по 2001 год и описание  4-х космодромов России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Календарь: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dirty="0" smtClean="0">
                <a:latin typeface="Arial Narrow" pitchFamily="34" charset="0"/>
              </a:rPr>
              <a:t>включает помесячно памятные даты космической летописи по 2001г</a:t>
            </a:r>
          </a:p>
          <a:p>
            <a:r>
              <a:rPr lang="ru-RU" dirty="0" err="1" smtClean="0">
                <a:solidFill>
                  <a:srgbClr val="FF0000"/>
                </a:solidFill>
                <a:latin typeface="Arial Narrow" pitchFamily="34" charset="0"/>
              </a:rPr>
              <a:t>Ракето-носители</a:t>
            </a:r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: </a:t>
            </a:r>
            <a:r>
              <a:rPr lang="ru-RU" dirty="0" smtClean="0">
                <a:latin typeface="Arial Narrow" pitchFamily="34" charset="0"/>
              </a:rPr>
              <a:t>представлено схематические изображения и данные на все РН  нашей страны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Справочный материал: </a:t>
            </a:r>
            <a:r>
              <a:rPr lang="ru-RU" dirty="0" smtClean="0">
                <a:latin typeface="Arial Narrow" pitchFamily="34" charset="0"/>
              </a:rPr>
              <a:t>ежегодные итоги с 2000г, статистические данные по 34 показателям</a:t>
            </a:r>
          </a:p>
          <a:p>
            <a:r>
              <a:rPr lang="ru-RU" dirty="0" smtClean="0">
                <a:solidFill>
                  <a:srgbClr val="FF0000"/>
                </a:solidFill>
                <a:latin typeface="Arial Narrow" pitchFamily="34" charset="0"/>
              </a:rPr>
              <a:t>Хронология: </a:t>
            </a:r>
            <a:r>
              <a:rPr lang="ru-RU" dirty="0" smtClean="0">
                <a:latin typeface="Arial Narrow" pitchFamily="34" charset="0"/>
              </a:rPr>
              <a:t>по годам с 1950 по 2005гг  основные события в космонавтике</a:t>
            </a:r>
            <a:endParaRPr lang="ru-RU" dirty="0">
              <a:latin typeface="Arial Narrow" pitchFamily="34" charset="0"/>
            </a:endParaRPr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0"/>
            <a:ext cx="576311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 МЕТОДИКА</a:t>
            </a:r>
            <a:endParaRPr lang="ru-RU" sz="4000" dirty="0"/>
          </a:p>
        </p:txBody>
      </p:sp>
      <p:pic>
        <p:nvPicPr>
          <p:cNvPr id="19458" name="Picture 2" descr="C:\Documents and Settings\Admin\Мои документы\ШКОЛА\я на конкурсы\2010-СибАстро\методик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57232"/>
            <a:ext cx="9144000" cy="4839891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Admin\Мои документы\ШКОЛА\я на конкурсы\2010-СибАстро\уро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269" y="714356"/>
            <a:ext cx="9167269" cy="61055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643306" y="0"/>
            <a:ext cx="225254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УРОКИ</a:t>
            </a:r>
            <a:endParaRPr lang="ru-RU" sz="4000" dirty="0"/>
          </a:p>
        </p:txBody>
      </p:sp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28662" y="0"/>
            <a:ext cx="736772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раздел  ЭТО ИНТЕРЕСНО</a:t>
            </a:r>
            <a:endParaRPr lang="ru-RU" sz="4000" dirty="0"/>
          </a:p>
        </p:txBody>
      </p:sp>
      <p:pic>
        <p:nvPicPr>
          <p:cNvPr id="21507" name="Picture 3" descr="C:\Documents and Settings\Admin\Мои документы\ШКОЛА\я на конкурсы\2010-СибАстро\интересно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717254"/>
            <a:ext cx="9144000" cy="578358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158</TotalTime>
  <Words>225</Words>
  <Application>Microsoft Office PowerPoint</Application>
  <PresentationFormat>Экран (4:3)</PresentationFormat>
  <Paragraphs>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777</cp:lastModifiedBy>
  <cp:revision>24</cp:revision>
  <dcterms:created xsi:type="dcterms:W3CDTF">2010-09-15T14:10:07Z</dcterms:created>
  <dcterms:modified xsi:type="dcterms:W3CDTF">2010-09-16T14:29:43Z</dcterms:modified>
</cp:coreProperties>
</file>